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6CA"/>
    <a:srgbClr val="FFB666"/>
    <a:srgbClr val="B7F3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8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0"/>
            <a:ext cx="12192000" cy="6844146"/>
            <a:chOff x="0" y="0"/>
            <a:chExt cx="12293600" cy="7078134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12293600" cy="3539067"/>
            </a:xfrm>
            <a:prstGeom prst="rect">
              <a:avLst/>
            </a:prstGeom>
            <a:solidFill>
              <a:srgbClr val="B7F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0" y="3539067"/>
              <a:ext cx="12293600" cy="3539067"/>
            </a:xfrm>
            <a:prstGeom prst="rect">
              <a:avLst/>
            </a:prstGeom>
            <a:solidFill>
              <a:srgbClr val="FFB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285750" y="194310"/>
            <a:ext cx="11658600" cy="6389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27125" y="462634"/>
            <a:ext cx="11241741" cy="5875901"/>
            <a:chOff x="0" y="0"/>
            <a:chExt cx="12293600" cy="7078134"/>
          </a:xfrm>
        </p:grpSpPr>
        <p:sp>
          <p:nvSpPr>
            <p:cNvPr id="27" name="矩形 26"/>
            <p:cNvSpPr/>
            <p:nvPr userDrawn="1"/>
          </p:nvSpPr>
          <p:spPr>
            <a:xfrm>
              <a:off x="0" y="0"/>
              <a:ext cx="12293600" cy="3539067"/>
            </a:xfrm>
            <a:prstGeom prst="rect">
              <a:avLst/>
            </a:prstGeom>
            <a:solidFill>
              <a:srgbClr val="B7F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 userDrawn="1"/>
          </p:nvSpPr>
          <p:spPr>
            <a:xfrm>
              <a:off x="0" y="3539067"/>
              <a:ext cx="12293600" cy="3539067"/>
            </a:xfrm>
            <a:prstGeom prst="rect">
              <a:avLst/>
            </a:prstGeom>
            <a:solidFill>
              <a:srgbClr val="FFB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1"/>
          <p:cNvSpPr txBox="1"/>
          <p:nvPr/>
        </p:nvSpPr>
        <p:spPr>
          <a:xfrm>
            <a:off x="756856" y="2016729"/>
            <a:ext cx="10314108" cy="1169523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000" b="1" dirty="0">
                <a:solidFill>
                  <a:srgbClr val="4F8D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7000" b="1" dirty="0" smtClean="0">
                <a:solidFill>
                  <a:srgbClr val="4F8D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新经典通用</a:t>
            </a:r>
            <a:r>
              <a:rPr lang="en-US" altLang="zh-CN" sz="7000" b="1" dirty="0" smtClean="0">
                <a:solidFill>
                  <a:srgbClr val="4F8D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000" b="1" dirty="0" smtClean="0">
                <a:solidFill>
                  <a:srgbClr val="4F8D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7000" b="1" dirty="0">
              <a:solidFill>
                <a:srgbClr val="4F8D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85843" y="2972697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F8D75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rgbClr val="4F8D75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38627" y="3614918"/>
            <a:ext cx="2227581" cy="425450"/>
            <a:chOff x="4654427" y="4718860"/>
            <a:chExt cx="1663809" cy="317821"/>
          </a:xfrm>
        </p:grpSpPr>
        <p:grpSp>
          <p:nvGrpSpPr>
            <p:cNvPr id="32" name="组合 3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4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67D7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F8D75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08799" y="3620801"/>
            <a:ext cx="2699384" cy="388620"/>
            <a:chOff x="6395842" y="4718860"/>
            <a:chExt cx="2016134" cy="290158"/>
          </a:xfrm>
        </p:grpSpPr>
        <p:grpSp>
          <p:nvGrpSpPr>
            <p:cNvPr id="37" name="组合 36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9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467D7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F8D75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295" y="-336123"/>
            <a:ext cx="3631503" cy="242100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480" y="3459480"/>
            <a:ext cx="3398520" cy="339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8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1472387" y="1915439"/>
            <a:ext cx="1758011" cy="1302429"/>
          </a:xfrm>
          <a:custGeom>
            <a:avLst/>
            <a:gdLst>
              <a:gd name="T0" fmla="*/ 61 w 85"/>
              <a:gd name="T1" fmla="*/ 37 h 63"/>
              <a:gd name="T2" fmla="*/ 65 w 85"/>
              <a:gd name="T3" fmla="*/ 34 h 63"/>
              <a:gd name="T4" fmla="*/ 69 w 85"/>
              <a:gd name="T5" fmla="*/ 37 h 63"/>
              <a:gd name="T6" fmla="*/ 77 w 85"/>
              <a:gd name="T7" fmla="*/ 40 h 63"/>
              <a:gd name="T8" fmla="*/ 85 w 85"/>
              <a:gd name="T9" fmla="*/ 32 h 63"/>
              <a:gd name="T10" fmla="*/ 77 w 85"/>
              <a:gd name="T11" fmla="*/ 23 h 63"/>
              <a:gd name="T12" fmla="*/ 69 w 85"/>
              <a:gd name="T13" fmla="*/ 26 h 63"/>
              <a:gd name="T14" fmla="*/ 65 w 85"/>
              <a:gd name="T15" fmla="*/ 29 h 63"/>
              <a:gd name="T16" fmla="*/ 61 w 85"/>
              <a:gd name="T17" fmla="*/ 26 h 63"/>
              <a:gd name="T18" fmla="*/ 61 w 85"/>
              <a:gd name="T19" fmla="*/ 26 h 63"/>
              <a:gd name="T20" fmla="*/ 61 w 85"/>
              <a:gd name="T21" fmla="*/ 0 h 63"/>
              <a:gd name="T22" fmla="*/ 10 w 85"/>
              <a:gd name="T23" fmla="*/ 0 h 63"/>
              <a:gd name="T24" fmla="*/ 0 w 85"/>
              <a:gd name="T25" fmla="*/ 9 h 63"/>
              <a:gd name="T26" fmla="*/ 0 w 85"/>
              <a:gd name="T27" fmla="*/ 53 h 63"/>
              <a:gd name="T28" fmla="*/ 10 w 85"/>
              <a:gd name="T29" fmla="*/ 63 h 63"/>
              <a:gd name="T30" fmla="*/ 61 w 85"/>
              <a:gd name="T31" fmla="*/ 63 h 63"/>
              <a:gd name="T32" fmla="*/ 61 w 85"/>
              <a:gd name="T33" fmla="*/ 3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3">
                <a:moveTo>
                  <a:pt x="61" y="37"/>
                </a:moveTo>
                <a:cubicBezTo>
                  <a:pt x="61" y="36"/>
                  <a:pt x="63" y="34"/>
                  <a:pt x="65" y="34"/>
                </a:cubicBezTo>
                <a:cubicBezTo>
                  <a:pt x="68" y="34"/>
                  <a:pt x="69" y="36"/>
                  <a:pt x="69" y="37"/>
                </a:cubicBezTo>
                <a:cubicBezTo>
                  <a:pt x="71" y="39"/>
                  <a:pt x="74" y="40"/>
                  <a:pt x="77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7" y="23"/>
                </a:cubicBezTo>
                <a:cubicBezTo>
                  <a:pt x="74" y="23"/>
                  <a:pt x="71" y="24"/>
                  <a:pt x="69" y="26"/>
                </a:cubicBezTo>
                <a:cubicBezTo>
                  <a:pt x="69" y="27"/>
                  <a:pt x="68" y="29"/>
                  <a:pt x="65" y="29"/>
                </a:cubicBezTo>
                <a:cubicBezTo>
                  <a:pt x="63" y="29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5" y="63"/>
                  <a:pt x="10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37"/>
                  <a:pt x="61" y="37"/>
                  <a:pt x="61" y="3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2815015" y="1915439"/>
            <a:ext cx="2896967" cy="1302429"/>
          </a:xfrm>
          <a:custGeom>
            <a:avLst/>
            <a:gdLst>
              <a:gd name="T0" fmla="*/ 130 w 140"/>
              <a:gd name="T1" fmla="*/ 0 h 63"/>
              <a:gd name="T2" fmla="*/ 0 w 140"/>
              <a:gd name="T3" fmla="*/ 0 h 63"/>
              <a:gd name="T4" fmla="*/ 0 w 140"/>
              <a:gd name="T5" fmla="*/ 25 h 63"/>
              <a:gd name="T6" fmla="*/ 0 w 140"/>
              <a:gd name="T7" fmla="*/ 25 h 63"/>
              <a:gd name="T8" fmla="*/ 1 w 140"/>
              <a:gd name="T9" fmla="*/ 24 h 63"/>
              <a:gd name="T10" fmla="*/ 1 w 140"/>
              <a:gd name="T11" fmla="*/ 24 h 63"/>
              <a:gd name="T12" fmla="*/ 12 w 140"/>
              <a:gd name="T13" fmla="*/ 19 h 63"/>
              <a:gd name="T14" fmla="*/ 24 w 140"/>
              <a:gd name="T15" fmla="*/ 32 h 63"/>
              <a:gd name="T16" fmla="*/ 12 w 140"/>
              <a:gd name="T17" fmla="*/ 44 h 63"/>
              <a:gd name="T18" fmla="*/ 1 w 140"/>
              <a:gd name="T19" fmla="*/ 39 h 63"/>
              <a:gd name="T20" fmla="*/ 1 w 140"/>
              <a:gd name="T21" fmla="*/ 39 h 63"/>
              <a:gd name="T22" fmla="*/ 0 w 140"/>
              <a:gd name="T23" fmla="*/ 38 h 63"/>
              <a:gd name="T24" fmla="*/ 0 w 140"/>
              <a:gd name="T25" fmla="*/ 38 h 63"/>
              <a:gd name="T26" fmla="*/ 0 w 140"/>
              <a:gd name="T27" fmla="*/ 63 h 63"/>
              <a:gd name="T28" fmla="*/ 130 w 140"/>
              <a:gd name="T29" fmla="*/ 63 h 63"/>
              <a:gd name="T30" fmla="*/ 140 w 140"/>
              <a:gd name="T31" fmla="*/ 53 h 63"/>
              <a:gd name="T32" fmla="*/ 140 w 140"/>
              <a:gd name="T33" fmla="*/ 9 h 63"/>
              <a:gd name="T34" fmla="*/ 130 w 140"/>
              <a:gd name="T3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3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1" y="25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4" y="21"/>
                  <a:pt x="7" y="19"/>
                  <a:pt x="12" y="19"/>
                </a:cubicBezTo>
                <a:cubicBezTo>
                  <a:pt x="19" y="19"/>
                  <a:pt x="24" y="24"/>
                  <a:pt x="24" y="32"/>
                </a:cubicBezTo>
                <a:cubicBezTo>
                  <a:pt x="24" y="39"/>
                  <a:pt x="19" y="44"/>
                  <a:pt x="12" y="44"/>
                </a:cubicBezTo>
                <a:cubicBezTo>
                  <a:pt x="7" y="44"/>
                  <a:pt x="4" y="42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36" y="63"/>
                  <a:pt x="140" y="59"/>
                  <a:pt x="140" y="5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rgbClr val="00AE9A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6600835" y="1904717"/>
            <a:ext cx="1779451" cy="1323868"/>
          </a:xfrm>
          <a:custGeom>
            <a:avLst/>
            <a:gdLst>
              <a:gd name="T0" fmla="*/ 61 w 86"/>
              <a:gd name="T1" fmla="*/ 38 h 64"/>
              <a:gd name="T2" fmla="*/ 65 w 86"/>
              <a:gd name="T3" fmla="*/ 34 h 64"/>
              <a:gd name="T4" fmla="*/ 70 w 86"/>
              <a:gd name="T5" fmla="*/ 37 h 64"/>
              <a:gd name="T6" fmla="*/ 77 w 86"/>
              <a:gd name="T7" fmla="*/ 41 h 64"/>
              <a:gd name="T8" fmla="*/ 86 w 86"/>
              <a:gd name="T9" fmla="*/ 32 h 64"/>
              <a:gd name="T10" fmla="*/ 77 w 86"/>
              <a:gd name="T11" fmla="*/ 23 h 64"/>
              <a:gd name="T12" fmla="*/ 70 w 86"/>
              <a:gd name="T13" fmla="*/ 27 h 64"/>
              <a:gd name="T14" fmla="*/ 65 w 86"/>
              <a:gd name="T15" fmla="*/ 30 h 64"/>
              <a:gd name="T16" fmla="*/ 61 w 86"/>
              <a:gd name="T17" fmla="*/ 26 h 64"/>
              <a:gd name="T18" fmla="*/ 61 w 86"/>
              <a:gd name="T19" fmla="*/ 26 h 64"/>
              <a:gd name="T20" fmla="*/ 61 w 86"/>
              <a:gd name="T21" fmla="*/ 0 h 64"/>
              <a:gd name="T22" fmla="*/ 10 w 86"/>
              <a:gd name="T23" fmla="*/ 0 h 64"/>
              <a:gd name="T24" fmla="*/ 0 w 86"/>
              <a:gd name="T25" fmla="*/ 10 h 64"/>
              <a:gd name="T26" fmla="*/ 0 w 86"/>
              <a:gd name="T27" fmla="*/ 54 h 64"/>
              <a:gd name="T28" fmla="*/ 10 w 86"/>
              <a:gd name="T29" fmla="*/ 64 h 64"/>
              <a:gd name="T30" fmla="*/ 61 w 86"/>
              <a:gd name="T31" fmla="*/ 64 h 64"/>
              <a:gd name="T32" fmla="*/ 61 w 86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6" h="64">
                <a:moveTo>
                  <a:pt x="61" y="38"/>
                </a:moveTo>
                <a:cubicBezTo>
                  <a:pt x="62" y="36"/>
                  <a:pt x="63" y="34"/>
                  <a:pt x="65" y="34"/>
                </a:cubicBezTo>
                <a:cubicBezTo>
                  <a:pt x="68" y="34"/>
                  <a:pt x="69" y="36"/>
                  <a:pt x="70" y="37"/>
                </a:cubicBezTo>
                <a:cubicBezTo>
                  <a:pt x="71" y="39"/>
                  <a:pt x="74" y="41"/>
                  <a:pt x="77" y="41"/>
                </a:cubicBezTo>
                <a:cubicBezTo>
                  <a:pt x="82" y="41"/>
                  <a:pt x="86" y="37"/>
                  <a:pt x="86" y="32"/>
                </a:cubicBezTo>
                <a:cubicBezTo>
                  <a:pt x="86" y="27"/>
                  <a:pt x="82" y="23"/>
                  <a:pt x="77" y="23"/>
                </a:cubicBezTo>
                <a:cubicBezTo>
                  <a:pt x="74" y="23"/>
                  <a:pt x="71" y="25"/>
                  <a:pt x="70" y="27"/>
                </a:cubicBezTo>
                <a:cubicBezTo>
                  <a:pt x="69" y="27"/>
                  <a:pt x="68" y="30"/>
                  <a:pt x="65" y="30"/>
                </a:cubicBezTo>
                <a:cubicBezTo>
                  <a:pt x="63" y="30"/>
                  <a:pt x="62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5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7946142" y="1904717"/>
            <a:ext cx="2894287" cy="132386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5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2 w 140"/>
              <a:gd name="T13" fmla="*/ 19 h 64"/>
              <a:gd name="T14" fmla="*/ 24 w 140"/>
              <a:gd name="T15" fmla="*/ 32 h 64"/>
              <a:gd name="T16" fmla="*/ 12 w 140"/>
              <a:gd name="T17" fmla="*/ 45 h 64"/>
              <a:gd name="T18" fmla="*/ 1 w 140"/>
              <a:gd name="T19" fmla="*/ 39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8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4" y="25"/>
                  <a:pt x="24" y="32"/>
                </a:cubicBezTo>
                <a:cubicBezTo>
                  <a:pt x="24" y="39"/>
                  <a:pt x="19" y="45"/>
                  <a:pt x="12" y="45"/>
                </a:cubicBezTo>
                <a:cubicBezTo>
                  <a:pt x="8" y="45"/>
                  <a:pt x="4" y="43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6" y="64"/>
                  <a:pt x="140" y="59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rgbClr val="00AE9A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1472388" y="4120113"/>
            <a:ext cx="1758011" cy="132386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6"/>
                  <a:pt x="62" y="34"/>
                  <a:pt x="65" y="34"/>
                </a:cubicBezTo>
                <a:cubicBezTo>
                  <a:pt x="67" y="34"/>
                  <a:pt x="69" y="36"/>
                  <a:pt x="69" y="37"/>
                </a:cubicBezTo>
                <a:cubicBezTo>
                  <a:pt x="71" y="39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4"/>
                  <a:pt x="69" y="27"/>
                </a:cubicBezTo>
                <a:cubicBezTo>
                  <a:pt x="69" y="27"/>
                  <a:pt x="67" y="30"/>
                  <a:pt x="65" y="30"/>
                </a:cubicBezTo>
                <a:cubicBezTo>
                  <a:pt x="62" y="30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2796256" y="4120113"/>
            <a:ext cx="2915725" cy="1323868"/>
          </a:xfrm>
          <a:custGeom>
            <a:avLst/>
            <a:gdLst>
              <a:gd name="T0" fmla="*/ 131 w 141"/>
              <a:gd name="T1" fmla="*/ 0 h 64"/>
              <a:gd name="T2" fmla="*/ 0 w 141"/>
              <a:gd name="T3" fmla="*/ 0 h 64"/>
              <a:gd name="T4" fmla="*/ 0 w 141"/>
              <a:gd name="T5" fmla="*/ 25 h 64"/>
              <a:gd name="T6" fmla="*/ 1 w 141"/>
              <a:gd name="T7" fmla="*/ 26 h 64"/>
              <a:gd name="T8" fmla="*/ 2 w 141"/>
              <a:gd name="T9" fmla="*/ 25 h 64"/>
              <a:gd name="T10" fmla="*/ 2 w 141"/>
              <a:gd name="T11" fmla="*/ 24 h 64"/>
              <a:gd name="T12" fmla="*/ 12 w 141"/>
              <a:gd name="T13" fmla="*/ 19 h 64"/>
              <a:gd name="T14" fmla="*/ 25 w 141"/>
              <a:gd name="T15" fmla="*/ 32 h 64"/>
              <a:gd name="T16" fmla="*/ 12 w 141"/>
              <a:gd name="T17" fmla="*/ 45 h 64"/>
              <a:gd name="T18" fmla="*/ 2 w 141"/>
              <a:gd name="T19" fmla="*/ 39 h 64"/>
              <a:gd name="T20" fmla="*/ 2 w 141"/>
              <a:gd name="T21" fmla="*/ 39 h 64"/>
              <a:gd name="T22" fmla="*/ 1 w 141"/>
              <a:gd name="T23" fmla="*/ 38 h 64"/>
              <a:gd name="T24" fmla="*/ 0 w 141"/>
              <a:gd name="T25" fmla="*/ 38 h 64"/>
              <a:gd name="T26" fmla="*/ 0 w 141"/>
              <a:gd name="T27" fmla="*/ 64 h 64"/>
              <a:gd name="T28" fmla="*/ 131 w 141"/>
              <a:gd name="T29" fmla="*/ 64 h 64"/>
              <a:gd name="T30" fmla="*/ 141 w 141"/>
              <a:gd name="T31" fmla="*/ 54 h 64"/>
              <a:gd name="T32" fmla="*/ 141 w 141"/>
              <a:gd name="T33" fmla="*/ 10 h 64"/>
              <a:gd name="T34" fmla="*/ 131 w 141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6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1" y="26"/>
                  <a:pt x="1" y="26"/>
                </a:cubicBezTo>
                <a:cubicBezTo>
                  <a:pt x="1" y="26"/>
                  <a:pt x="1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5" y="25"/>
                  <a:pt x="25" y="32"/>
                </a:cubicBezTo>
                <a:cubicBezTo>
                  <a:pt x="25" y="39"/>
                  <a:pt x="19" y="45"/>
                  <a:pt x="12" y="45"/>
                </a:cubicBezTo>
                <a:cubicBezTo>
                  <a:pt x="8" y="45"/>
                  <a:pt x="4" y="43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9"/>
                  <a:pt x="1" y="38"/>
                  <a:pt x="1" y="38"/>
                </a:cubicBezTo>
                <a:cubicBezTo>
                  <a:pt x="1" y="38"/>
                  <a:pt x="1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6" y="64"/>
                  <a:pt x="141" y="59"/>
                  <a:pt x="141" y="54"/>
                </a:cubicBezTo>
                <a:cubicBezTo>
                  <a:pt x="141" y="10"/>
                  <a:pt x="141" y="10"/>
                  <a:pt x="141" y="10"/>
                </a:cubicBezTo>
                <a:cubicBezTo>
                  <a:pt x="141" y="4"/>
                  <a:pt x="136" y="0"/>
                  <a:pt x="131" y="0"/>
                </a:cubicBezTo>
                <a:close/>
              </a:path>
            </a:pathLst>
          </a:custGeom>
          <a:solidFill>
            <a:srgbClr val="00AE9A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/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6600836" y="4120113"/>
            <a:ext cx="1758011" cy="132118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7"/>
                  <a:pt x="62" y="34"/>
                  <a:pt x="65" y="34"/>
                </a:cubicBezTo>
                <a:cubicBezTo>
                  <a:pt x="67" y="34"/>
                  <a:pt x="69" y="37"/>
                  <a:pt x="69" y="37"/>
                </a:cubicBezTo>
                <a:cubicBezTo>
                  <a:pt x="71" y="40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5"/>
                  <a:pt x="69" y="27"/>
                </a:cubicBezTo>
                <a:cubicBezTo>
                  <a:pt x="69" y="28"/>
                  <a:pt x="67" y="30"/>
                  <a:pt x="65" y="30"/>
                </a:cubicBezTo>
                <a:cubicBezTo>
                  <a:pt x="62" y="30"/>
                  <a:pt x="61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7946142" y="4120113"/>
            <a:ext cx="2894287" cy="132118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6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1 w 140"/>
              <a:gd name="T13" fmla="*/ 20 h 64"/>
              <a:gd name="T14" fmla="*/ 24 w 140"/>
              <a:gd name="T15" fmla="*/ 32 h 64"/>
              <a:gd name="T16" fmla="*/ 11 w 140"/>
              <a:gd name="T17" fmla="*/ 45 h 64"/>
              <a:gd name="T18" fmla="*/ 1 w 140"/>
              <a:gd name="T19" fmla="*/ 40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9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2"/>
                  <a:pt x="7" y="20"/>
                  <a:pt x="11" y="20"/>
                </a:cubicBezTo>
                <a:cubicBezTo>
                  <a:pt x="18" y="20"/>
                  <a:pt x="24" y="25"/>
                  <a:pt x="24" y="32"/>
                </a:cubicBezTo>
                <a:cubicBezTo>
                  <a:pt x="24" y="39"/>
                  <a:pt x="18" y="45"/>
                  <a:pt x="11" y="45"/>
                </a:cubicBezTo>
                <a:cubicBezTo>
                  <a:pt x="7" y="45"/>
                  <a:pt x="3" y="43"/>
                  <a:pt x="1" y="40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0" y="39"/>
                  <a:pt x="0" y="38"/>
                </a:cubicBezTo>
                <a:cubicBezTo>
                  <a:pt x="0" y="38"/>
                  <a:pt x="0" y="39"/>
                  <a:pt x="0" y="39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5" y="64"/>
                  <a:pt x="140" y="60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5"/>
                  <a:pt x="135" y="0"/>
                  <a:pt x="130" y="0"/>
                </a:cubicBezTo>
                <a:close/>
              </a:path>
            </a:pathLst>
          </a:custGeom>
          <a:solidFill>
            <a:srgbClr val="00AE9A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/>
              <a:ea typeface="宋体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12613" y="4482417"/>
            <a:ext cx="467228" cy="596580"/>
            <a:chOff x="3607775" y="6678831"/>
            <a:chExt cx="467228" cy="596580"/>
          </a:xfrm>
          <a:solidFill>
            <a:srgbClr val="00AE9A"/>
          </a:solidFill>
        </p:grpSpPr>
        <p:sp>
          <p:nvSpPr>
            <p:cNvPr id="11" name="Freeform 27"/>
            <p:cNvSpPr>
              <a:spLocks/>
            </p:cNvSpPr>
            <p:nvPr/>
          </p:nvSpPr>
          <p:spPr bwMode="auto">
            <a:xfrm>
              <a:off x="3934500" y="6678831"/>
              <a:ext cx="140503" cy="156114"/>
            </a:xfrm>
            <a:custGeom>
              <a:avLst/>
              <a:gdLst>
                <a:gd name="T0" fmla="*/ 0 w 126"/>
                <a:gd name="T1" fmla="*/ 57 h 140"/>
                <a:gd name="T2" fmla="*/ 48 w 126"/>
                <a:gd name="T3" fmla="*/ 0 h 140"/>
                <a:gd name="T4" fmla="*/ 126 w 126"/>
                <a:gd name="T5" fmla="*/ 85 h 140"/>
                <a:gd name="T6" fmla="*/ 78 w 126"/>
                <a:gd name="T7" fmla="*/ 140 h 140"/>
                <a:gd name="T8" fmla="*/ 0 w 126"/>
                <a:gd name="T9" fmla="*/ 5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2" name="Freeform 28"/>
            <p:cNvSpPr>
              <a:spLocks/>
            </p:cNvSpPr>
            <p:nvPr/>
          </p:nvSpPr>
          <p:spPr bwMode="auto">
            <a:xfrm>
              <a:off x="3752738" y="6760234"/>
              <a:ext cx="247553" cy="277660"/>
            </a:xfrm>
            <a:custGeom>
              <a:avLst/>
              <a:gdLst>
                <a:gd name="T0" fmla="*/ 70 w 94"/>
                <a:gd name="T1" fmla="*/ 0 h 105"/>
                <a:gd name="T2" fmla="*/ 63 w 94"/>
                <a:gd name="T3" fmla="*/ 9 h 105"/>
                <a:gd name="T4" fmla="*/ 21 w 94"/>
                <a:gd name="T5" fmla="*/ 30 h 105"/>
                <a:gd name="T6" fmla="*/ 12 w 94"/>
                <a:gd name="T7" fmla="*/ 37 h 105"/>
                <a:gd name="T8" fmla="*/ 1 w 94"/>
                <a:gd name="T9" fmla="*/ 70 h 105"/>
                <a:gd name="T10" fmla="*/ 0 w 94"/>
                <a:gd name="T11" fmla="*/ 77 h 105"/>
                <a:gd name="T12" fmla="*/ 3 w 94"/>
                <a:gd name="T13" fmla="*/ 102 h 105"/>
                <a:gd name="T14" fmla="*/ 3 w 94"/>
                <a:gd name="T15" fmla="*/ 103 h 105"/>
                <a:gd name="T16" fmla="*/ 3 w 94"/>
                <a:gd name="T17" fmla="*/ 103 h 105"/>
                <a:gd name="T18" fmla="*/ 4 w 94"/>
                <a:gd name="T19" fmla="*/ 105 h 105"/>
                <a:gd name="T20" fmla="*/ 4 w 94"/>
                <a:gd name="T21" fmla="*/ 81 h 105"/>
                <a:gd name="T22" fmla="*/ 20 w 94"/>
                <a:gd name="T23" fmla="*/ 81 h 105"/>
                <a:gd name="T24" fmla="*/ 20 w 94"/>
                <a:gd name="T25" fmla="*/ 75 h 105"/>
                <a:gd name="T26" fmla="*/ 30 w 94"/>
                <a:gd name="T27" fmla="*/ 58 h 105"/>
                <a:gd name="T28" fmla="*/ 40 w 94"/>
                <a:gd name="T29" fmla="*/ 62 h 105"/>
                <a:gd name="T30" fmla="*/ 37 w 94"/>
                <a:gd name="T31" fmla="*/ 69 h 105"/>
                <a:gd name="T32" fmla="*/ 27 w 94"/>
                <a:gd name="T33" fmla="*/ 83 h 105"/>
                <a:gd name="T34" fmla="*/ 28 w 94"/>
                <a:gd name="T35" fmla="*/ 93 h 105"/>
                <a:gd name="T36" fmla="*/ 33 w 94"/>
                <a:gd name="T37" fmla="*/ 95 h 105"/>
                <a:gd name="T38" fmla="*/ 41 w 94"/>
                <a:gd name="T39" fmla="*/ 92 h 105"/>
                <a:gd name="T40" fmla="*/ 41 w 94"/>
                <a:gd name="T41" fmla="*/ 92 h 105"/>
                <a:gd name="T42" fmla="*/ 41 w 94"/>
                <a:gd name="T43" fmla="*/ 92 h 105"/>
                <a:gd name="T44" fmla="*/ 63 w 94"/>
                <a:gd name="T45" fmla="*/ 71 h 105"/>
                <a:gd name="T46" fmla="*/ 87 w 94"/>
                <a:gd name="T47" fmla="*/ 36 h 105"/>
                <a:gd name="T48" fmla="*/ 94 w 94"/>
                <a:gd name="T49" fmla="*/ 26 h 105"/>
                <a:gd name="T50" fmla="*/ 70 w 94"/>
                <a:gd name="T5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3607775" y="6982139"/>
              <a:ext cx="390286" cy="293272"/>
            </a:xfrm>
            <a:custGeom>
              <a:avLst/>
              <a:gdLst>
                <a:gd name="T0" fmla="*/ 124 w 148"/>
                <a:gd name="T1" fmla="*/ 49 h 111"/>
                <a:gd name="T2" fmla="*/ 124 w 148"/>
                <a:gd name="T3" fmla="*/ 104 h 111"/>
                <a:gd name="T4" fmla="*/ 117 w 148"/>
                <a:gd name="T5" fmla="*/ 104 h 111"/>
                <a:gd name="T6" fmla="*/ 117 w 148"/>
                <a:gd name="T7" fmla="*/ 29 h 111"/>
                <a:gd name="T8" fmla="*/ 93 w 148"/>
                <a:gd name="T9" fmla="*/ 29 h 111"/>
                <a:gd name="T10" fmla="*/ 93 w 148"/>
                <a:gd name="T11" fmla="*/ 104 h 111"/>
                <a:gd name="T12" fmla="*/ 86 w 148"/>
                <a:gd name="T13" fmla="*/ 104 h 111"/>
                <a:gd name="T14" fmla="*/ 86 w 148"/>
                <a:gd name="T15" fmla="*/ 14 h 111"/>
                <a:gd name="T16" fmla="*/ 80 w 148"/>
                <a:gd name="T17" fmla="*/ 10 h 111"/>
                <a:gd name="T18" fmla="*/ 78 w 148"/>
                <a:gd name="T19" fmla="*/ 0 h 111"/>
                <a:gd name="T20" fmla="*/ 62 w 148"/>
                <a:gd name="T21" fmla="*/ 0 h 111"/>
                <a:gd name="T22" fmla="*/ 62 w 148"/>
                <a:gd name="T23" fmla="*/ 104 h 111"/>
                <a:gd name="T24" fmla="*/ 55 w 148"/>
                <a:gd name="T25" fmla="*/ 104 h 111"/>
                <a:gd name="T26" fmla="*/ 55 w 148"/>
                <a:gd name="T27" fmla="*/ 36 h 111"/>
                <a:gd name="T28" fmla="*/ 31 w 148"/>
                <a:gd name="T29" fmla="*/ 36 h 111"/>
                <a:gd name="T30" fmla="*/ 31 w 148"/>
                <a:gd name="T31" fmla="*/ 104 h 111"/>
                <a:gd name="T32" fmla="*/ 24 w 148"/>
                <a:gd name="T33" fmla="*/ 104 h 111"/>
                <a:gd name="T34" fmla="*/ 24 w 148"/>
                <a:gd name="T35" fmla="*/ 66 h 111"/>
                <a:gd name="T36" fmla="*/ 0 w 148"/>
                <a:gd name="T37" fmla="*/ 66 h 111"/>
                <a:gd name="T38" fmla="*/ 0 w 148"/>
                <a:gd name="T39" fmla="*/ 104 h 111"/>
                <a:gd name="T40" fmla="*/ 0 w 148"/>
                <a:gd name="T41" fmla="*/ 111 h 111"/>
                <a:gd name="T42" fmla="*/ 148 w 148"/>
                <a:gd name="T43" fmla="*/ 111 h 111"/>
                <a:gd name="T44" fmla="*/ 148 w 148"/>
                <a:gd name="T45" fmla="*/ 104 h 111"/>
                <a:gd name="T46" fmla="*/ 148 w 148"/>
                <a:gd name="T47" fmla="*/ 49 h 111"/>
                <a:gd name="T48" fmla="*/ 124 w 148"/>
                <a:gd name="T4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3626" y="4452668"/>
            <a:ext cx="577623" cy="614421"/>
            <a:chOff x="1649656" y="2839535"/>
            <a:chExt cx="577623" cy="614421"/>
          </a:xfrm>
          <a:solidFill>
            <a:srgbClr val="00AE9A"/>
          </a:solidFill>
        </p:grpSpPr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1987532" y="2839535"/>
              <a:ext cx="239747" cy="269855"/>
            </a:xfrm>
            <a:custGeom>
              <a:avLst/>
              <a:gdLst>
                <a:gd name="T0" fmla="*/ 76 w 91"/>
                <a:gd name="T1" fmla="*/ 45 h 102"/>
                <a:gd name="T2" fmla="*/ 50 w 91"/>
                <a:gd name="T3" fmla="*/ 52 h 102"/>
                <a:gd name="T4" fmla="*/ 11 w 91"/>
                <a:gd name="T5" fmla="*/ 102 h 102"/>
                <a:gd name="T6" fmla="*/ 0 w 91"/>
                <a:gd name="T7" fmla="*/ 93 h 102"/>
                <a:gd name="T8" fmla="*/ 43 w 91"/>
                <a:gd name="T9" fmla="*/ 47 h 102"/>
                <a:gd name="T10" fmla="*/ 45 w 91"/>
                <a:gd name="T11" fmla="*/ 19 h 102"/>
                <a:gd name="T12" fmla="*/ 70 w 91"/>
                <a:gd name="T13" fmla="*/ 0 h 102"/>
                <a:gd name="T14" fmla="*/ 67 w 91"/>
                <a:gd name="T15" fmla="*/ 22 h 102"/>
                <a:gd name="T16" fmla="*/ 70 w 91"/>
                <a:gd name="T17" fmla="*/ 22 h 102"/>
                <a:gd name="T18" fmla="*/ 70 w 91"/>
                <a:gd name="T19" fmla="*/ 24 h 102"/>
                <a:gd name="T20" fmla="*/ 91 w 91"/>
                <a:gd name="T21" fmla="*/ 17 h 102"/>
                <a:gd name="T22" fmla="*/ 76 w 91"/>
                <a:gd name="T23" fmla="*/ 4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1649656" y="3024642"/>
              <a:ext cx="461652" cy="429314"/>
            </a:xfrm>
            <a:custGeom>
              <a:avLst/>
              <a:gdLst>
                <a:gd name="T0" fmla="*/ 77 w 175"/>
                <a:gd name="T1" fmla="*/ 0 h 163"/>
                <a:gd name="T2" fmla="*/ 127 w 175"/>
                <a:gd name="T3" fmla="*/ 16 h 163"/>
                <a:gd name="T4" fmla="*/ 107 w 175"/>
                <a:gd name="T5" fmla="*/ 40 h 163"/>
                <a:gd name="T6" fmla="*/ 84 w 175"/>
                <a:gd name="T7" fmla="*/ 34 h 163"/>
                <a:gd name="T8" fmla="*/ 44 w 175"/>
                <a:gd name="T9" fmla="*/ 80 h 163"/>
                <a:gd name="T10" fmla="*/ 96 w 175"/>
                <a:gd name="T11" fmla="*/ 125 h 163"/>
                <a:gd name="T12" fmla="*/ 135 w 175"/>
                <a:gd name="T13" fmla="*/ 80 h 163"/>
                <a:gd name="T14" fmla="*/ 125 w 175"/>
                <a:gd name="T15" fmla="*/ 56 h 163"/>
                <a:gd name="T16" fmla="*/ 145 w 175"/>
                <a:gd name="T17" fmla="*/ 32 h 163"/>
                <a:gd name="T18" fmla="*/ 169 w 175"/>
                <a:gd name="T19" fmla="*/ 82 h 163"/>
                <a:gd name="T20" fmla="*/ 98 w 175"/>
                <a:gd name="T21" fmla="*/ 163 h 163"/>
                <a:gd name="T22" fmla="*/ 6 w 175"/>
                <a:gd name="T23" fmla="*/ 82 h 163"/>
                <a:gd name="T24" fmla="*/ 77 w 175"/>
                <a:gd name="T2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1789043" y="3140613"/>
              <a:ext cx="195143" cy="181762"/>
            </a:xfrm>
            <a:custGeom>
              <a:avLst/>
              <a:gdLst>
                <a:gd name="T0" fmla="*/ 42 w 74"/>
                <a:gd name="T1" fmla="*/ 69 h 69"/>
                <a:gd name="T2" fmla="*/ 3 w 74"/>
                <a:gd name="T3" fmla="*/ 35 h 69"/>
                <a:gd name="T4" fmla="*/ 33 w 74"/>
                <a:gd name="T5" fmla="*/ 0 h 69"/>
                <a:gd name="T6" fmla="*/ 49 w 74"/>
                <a:gd name="T7" fmla="*/ 4 h 69"/>
                <a:gd name="T8" fmla="*/ 49 w 74"/>
                <a:gd name="T9" fmla="*/ 11 h 69"/>
                <a:gd name="T10" fmla="*/ 36 w 74"/>
                <a:gd name="T11" fmla="*/ 30 h 69"/>
                <a:gd name="T12" fmla="*/ 42 w 74"/>
                <a:gd name="T13" fmla="*/ 35 h 69"/>
                <a:gd name="T14" fmla="*/ 59 w 74"/>
                <a:gd name="T15" fmla="*/ 20 h 69"/>
                <a:gd name="T16" fmla="*/ 60 w 74"/>
                <a:gd name="T17" fmla="*/ 20 h 69"/>
                <a:gd name="T18" fmla="*/ 66 w 74"/>
                <a:gd name="T19" fmla="*/ 18 h 69"/>
                <a:gd name="T20" fmla="*/ 72 w 74"/>
                <a:gd name="T21" fmla="*/ 35 h 69"/>
                <a:gd name="T22" fmla="*/ 42 w 74"/>
                <a:gd name="T2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1897208" y="3090433"/>
              <a:ext cx="113740" cy="129352"/>
            </a:xfrm>
            <a:custGeom>
              <a:avLst/>
              <a:gdLst>
                <a:gd name="T0" fmla="*/ 13 w 43"/>
                <a:gd name="T1" fmla="*/ 31 h 49"/>
                <a:gd name="T2" fmla="*/ 14 w 43"/>
                <a:gd name="T3" fmla="*/ 22 h 49"/>
                <a:gd name="T4" fmla="*/ 32 w 43"/>
                <a:gd name="T5" fmla="*/ 0 h 49"/>
                <a:gd name="T6" fmla="*/ 43 w 43"/>
                <a:gd name="T7" fmla="*/ 9 h 49"/>
                <a:gd name="T8" fmla="*/ 24 w 43"/>
                <a:gd name="T9" fmla="*/ 32 h 49"/>
                <a:gd name="T10" fmla="*/ 17 w 43"/>
                <a:gd name="T11" fmla="*/ 34 h 49"/>
                <a:gd name="T12" fmla="*/ 1 w 43"/>
                <a:gd name="T13" fmla="*/ 49 h 49"/>
                <a:gd name="T14" fmla="*/ 0 w 43"/>
                <a:gd name="T15" fmla="*/ 48 h 49"/>
                <a:gd name="T16" fmla="*/ 13 w 43"/>
                <a:gd name="T17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889741" y="2291221"/>
            <a:ext cx="461652" cy="550860"/>
            <a:chOff x="689553" y="1041991"/>
            <a:chExt cx="461652" cy="550860"/>
          </a:xfrm>
          <a:solidFill>
            <a:srgbClr val="00AE9A"/>
          </a:solidFill>
        </p:grpSpPr>
        <p:sp>
          <p:nvSpPr>
            <p:cNvPr id="20" name="Freeform 34"/>
            <p:cNvSpPr>
              <a:spLocks/>
            </p:cNvSpPr>
            <p:nvPr/>
          </p:nvSpPr>
          <p:spPr bwMode="auto">
            <a:xfrm>
              <a:off x="855703" y="1147926"/>
              <a:ext cx="147193" cy="176186"/>
            </a:xfrm>
            <a:custGeom>
              <a:avLst/>
              <a:gdLst>
                <a:gd name="T0" fmla="*/ 28 w 56"/>
                <a:gd name="T1" fmla="*/ 0 h 67"/>
                <a:gd name="T2" fmla="*/ 0 w 56"/>
                <a:gd name="T3" fmla="*/ 28 h 67"/>
                <a:gd name="T4" fmla="*/ 7 w 56"/>
                <a:gd name="T5" fmla="*/ 46 h 67"/>
                <a:gd name="T6" fmla="*/ 16 w 56"/>
                <a:gd name="T7" fmla="*/ 65 h 67"/>
                <a:gd name="T8" fmla="*/ 16 w 56"/>
                <a:gd name="T9" fmla="*/ 67 h 67"/>
                <a:gd name="T10" fmla="*/ 25 w 56"/>
                <a:gd name="T11" fmla="*/ 67 h 67"/>
                <a:gd name="T12" fmla="*/ 26 w 56"/>
                <a:gd name="T13" fmla="*/ 65 h 67"/>
                <a:gd name="T14" fmla="*/ 22 w 56"/>
                <a:gd name="T15" fmla="*/ 42 h 67"/>
                <a:gd name="T16" fmla="*/ 28 w 56"/>
                <a:gd name="T17" fmla="*/ 41 h 67"/>
                <a:gd name="T18" fmla="*/ 29 w 56"/>
                <a:gd name="T19" fmla="*/ 41 h 67"/>
                <a:gd name="T20" fmla="*/ 34 w 56"/>
                <a:gd name="T21" fmla="*/ 42 h 67"/>
                <a:gd name="T22" fmla="*/ 31 w 56"/>
                <a:gd name="T23" fmla="*/ 65 h 67"/>
                <a:gd name="T24" fmla="*/ 31 w 56"/>
                <a:gd name="T25" fmla="*/ 67 h 67"/>
                <a:gd name="T26" fmla="*/ 40 w 56"/>
                <a:gd name="T27" fmla="*/ 67 h 67"/>
                <a:gd name="T28" fmla="*/ 41 w 56"/>
                <a:gd name="T29" fmla="*/ 65 h 67"/>
                <a:gd name="T30" fmla="*/ 50 w 56"/>
                <a:gd name="T31" fmla="*/ 46 h 67"/>
                <a:gd name="T32" fmla="*/ 56 w 56"/>
                <a:gd name="T33" fmla="*/ 28 h 67"/>
                <a:gd name="T34" fmla="*/ 28 w 56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" name="Freeform 35"/>
            <p:cNvSpPr>
              <a:spLocks noEditPoints="1"/>
            </p:cNvSpPr>
            <p:nvPr/>
          </p:nvSpPr>
          <p:spPr bwMode="auto">
            <a:xfrm>
              <a:off x="689553" y="1041991"/>
              <a:ext cx="461652" cy="550860"/>
            </a:xfrm>
            <a:custGeom>
              <a:avLst/>
              <a:gdLst>
                <a:gd name="T0" fmla="*/ 146 w 175"/>
                <a:gd name="T1" fmla="*/ 24 h 209"/>
                <a:gd name="T2" fmla="*/ 66 w 175"/>
                <a:gd name="T3" fmla="*/ 8 h 209"/>
                <a:gd name="T4" fmla="*/ 16 w 175"/>
                <a:gd name="T5" fmla="*/ 67 h 209"/>
                <a:gd name="T6" fmla="*/ 16 w 175"/>
                <a:gd name="T7" fmla="*/ 85 h 209"/>
                <a:gd name="T8" fmla="*/ 20 w 175"/>
                <a:gd name="T9" fmla="*/ 94 h 209"/>
                <a:gd name="T10" fmla="*/ 19 w 175"/>
                <a:gd name="T11" fmla="*/ 97 h 209"/>
                <a:gd name="T12" fmla="*/ 2 w 175"/>
                <a:gd name="T13" fmla="*/ 121 h 209"/>
                <a:gd name="T14" fmla="*/ 1 w 175"/>
                <a:gd name="T15" fmla="*/ 127 h 209"/>
                <a:gd name="T16" fmla="*/ 14 w 175"/>
                <a:gd name="T17" fmla="*/ 132 h 209"/>
                <a:gd name="T18" fmla="*/ 16 w 175"/>
                <a:gd name="T19" fmla="*/ 139 h 209"/>
                <a:gd name="T20" fmla="*/ 15 w 175"/>
                <a:gd name="T21" fmla="*/ 146 h 209"/>
                <a:gd name="T22" fmla="*/ 19 w 175"/>
                <a:gd name="T23" fmla="*/ 148 h 209"/>
                <a:gd name="T24" fmla="*/ 16 w 175"/>
                <a:gd name="T25" fmla="*/ 151 h 209"/>
                <a:gd name="T26" fmla="*/ 19 w 175"/>
                <a:gd name="T27" fmla="*/ 157 h 209"/>
                <a:gd name="T28" fmla="*/ 21 w 175"/>
                <a:gd name="T29" fmla="*/ 171 h 209"/>
                <a:gd name="T30" fmla="*/ 23 w 175"/>
                <a:gd name="T31" fmla="*/ 187 h 209"/>
                <a:gd name="T32" fmla="*/ 60 w 175"/>
                <a:gd name="T33" fmla="*/ 184 h 209"/>
                <a:gd name="T34" fmla="*/ 68 w 175"/>
                <a:gd name="T35" fmla="*/ 209 h 209"/>
                <a:gd name="T36" fmla="*/ 152 w 175"/>
                <a:gd name="T37" fmla="*/ 183 h 209"/>
                <a:gd name="T38" fmla="*/ 145 w 175"/>
                <a:gd name="T39" fmla="*/ 159 h 209"/>
                <a:gd name="T40" fmla="*/ 166 w 175"/>
                <a:gd name="T41" fmla="*/ 106 h 209"/>
                <a:gd name="T42" fmla="*/ 146 w 175"/>
                <a:gd name="T43" fmla="*/ 24 h 209"/>
                <a:gd name="T44" fmla="*/ 118 w 175"/>
                <a:gd name="T45" fmla="*/ 90 h 209"/>
                <a:gd name="T46" fmla="*/ 110 w 175"/>
                <a:gd name="T47" fmla="*/ 110 h 209"/>
                <a:gd name="T48" fmla="*/ 110 w 175"/>
                <a:gd name="T49" fmla="*/ 128 h 209"/>
                <a:gd name="T50" fmla="*/ 104 w 175"/>
                <a:gd name="T51" fmla="*/ 136 h 209"/>
                <a:gd name="T52" fmla="*/ 97 w 175"/>
                <a:gd name="T53" fmla="*/ 136 h 209"/>
                <a:gd name="T54" fmla="*/ 96 w 175"/>
                <a:gd name="T55" fmla="*/ 136 h 209"/>
                <a:gd name="T56" fmla="*/ 91 w 175"/>
                <a:gd name="T57" fmla="*/ 139 h 209"/>
                <a:gd name="T58" fmla="*/ 87 w 175"/>
                <a:gd name="T59" fmla="*/ 136 h 209"/>
                <a:gd name="T60" fmla="*/ 86 w 175"/>
                <a:gd name="T61" fmla="*/ 136 h 209"/>
                <a:gd name="T62" fmla="*/ 79 w 175"/>
                <a:gd name="T63" fmla="*/ 136 h 209"/>
                <a:gd name="T64" fmla="*/ 73 w 175"/>
                <a:gd name="T65" fmla="*/ 129 h 209"/>
                <a:gd name="T66" fmla="*/ 73 w 175"/>
                <a:gd name="T67" fmla="*/ 110 h 209"/>
                <a:gd name="T68" fmla="*/ 65 w 175"/>
                <a:gd name="T69" fmla="*/ 90 h 209"/>
                <a:gd name="T70" fmla="*/ 57 w 175"/>
                <a:gd name="T71" fmla="*/ 68 h 209"/>
                <a:gd name="T72" fmla="*/ 91 w 175"/>
                <a:gd name="T73" fmla="*/ 34 h 209"/>
                <a:gd name="T74" fmla="*/ 126 w 175"/>
                <a:gd name="T75" fmla="*/ 68 h 209"/>
                <a:gd name="T76" fmla="*/ 118 w 175"/>
                <a:gd name="T77" fmla="*/ 9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905074" y="2291223"/>
            <a:ext cx="664601" cy="579853"/>
            <a:chOff x="4499856" y="8587886"/>
            <a:chExt cx="664601" cy="579853"/>
          </a:xfrm>
          <a:solidFill>
            <a:srgbClr val="00AE9A"/>
          </a:solidFill>
        </p:grpSpPr>
        <p:sp>
          <p:nvSpPr>
            <p:cNvPr id="23" name="Freeform 36"/>
            <p:cNvSpPr>
              <a:spLocks noEditPoints="1"/>
            </p:cNvSpPr>
            <p:nvPr/>
          </p:nvSpPr>
          <p:spPr bwMode="auto">
            <a:xfrm>
              <a:off x="4499856" y="8727274"/>
              <a:ext cx="440465" cy="440465"/>
            </a:xfrm>
            <a:custGeom>
              <a:avLst/>
              <a:gdLst>
                <a:gd name="T0" fmla="*/ 161 w 167"/>
                <a:gd name="T1" fmla="*/ 71 h 167"/>
                <a:gd name="T2" fmla="*/ 148 w 167"/>
                <a:gd name="T3" fmla="*/ 71 h 167"/>
                <a:gd name="T4" fmla="*/ 138 w 167"/>
                <a:gd name="T5" fmla="*/ 47 h 167"/>
                <a:gd name="T6" fmla="*/ 147 w 167"/>
                <a:gd name="T7" fmla="*/ 38 h 167"/>
                <a:gd name="T8" fmla="*/ 148 w 167"/>
                <a:gd name="T9" fmla="*/ 31 h 167"/>
                <a:gd name="T10" fmla="*/ 136 w 167"/>
                <a:gd name="T11" fmla="*/ 19 h 167"/>
                <a:gd name="T12" fmla="*/ 129 w 167"/>
                <a:gd name="T13" fmla="*/ 20 h 167"/>
                <a:gd name="T14" fmla="*/ 120 w 167"/>
                <a:gd name="T15" fmla="*/ 29 h 167"/>
                <a:gd name="T16" fmla="*/ 96 w 167"/>
                <a:gd name="T17" fmla="*/ 19 h 167"/>
                <a:gd name="T18" fmla="*/ 96 w 167"/>
                <a:gd name="T19" fmla="*/ 6 h 167"/>
                <a:gd name="T20" fmla="*/ 92 w 167"/>
                <a:gd name="T21" fmla="*/ 0 h 167"/>
                <a:gd name="T22" fmla="*/ 75 w 167"/>
                <a:gd name="T23" fmla="*/ 0 h 167"/>
                <a:gd name="T24" fmla="*/ 71 w 167"/>
                <a:gd name="T25" fmla="*/ 6 h 167"/>
                <a:gd name="T26" fmla="*/ 71 w 167"/>
                <a:gd name="T27" fmla="*/ 19 h 167"/>
                <a:gd name="T28" fmla="*/ 46 w 167"/>
                <a:gd name="T29" fmla="*/ 29 h 167"/>
                <a:gd name="T30" fmla="*/ 37 w 167"/>
                <a:gd name="T31" fmla="*/ 20 h 167"/>
                <a:gd name="T32" fmla="*/ 30 w 167"/>
                <a:gd name="T33" fmla="*/ 19 h 167"/>
                <a:gd name="T34" fmla="*/ 18 w 167"/>
                <a:gd name="T35" fmla="*/ 31 h 167"/>
                <a:gd name="T36" fmla="*/ 19 w 167"/>
                <a:gd name="T37" fmla="*/ 38 h 167"/>
                <a:gd name="T38" fmla="*/ 29 w 167"/>
                <a:gd name="T39" fmla="*/ 47 h 167"/>
                <a:gd name="T40" fmla="*/ 19 w 167"/>
                <a:gd name="T41" fmla="*/ 71 h 167"/>
                <a:gd name="T42" fmla="*/ 6 w 167"/>
                <a:gd name="T43" fmla="*/ 71 h 167"/>
                <a:gd name="T44" fmla="*/ 0 w 167"/>
                <a:gd name="T45" fmla="*/ 75 h 167"/>
                <a:gd name="T46" fmla="*/ 0 w 167"/>
                <a:gd name="T47" fmla="*/ 92 h 167"/>
                <a:gd name="T48" fmla="*/ 6 w 167"/>
                <a:gd name="T49" fmla="*/ 96 h 167"/>
                <a:gd name="T50" fmla="*/ 19 w 167"/>
                <a:gd name="T51" fmla="*/ 96 h 167"/>
                <a:gd name="T52" fmla="*/ 29 w 167"/>
                <a:gd name="T53" fmla="*/ 120 h 167"/>
                <a:gd name="T54" fmla="*/ 19 w 167"/>
                <a:gd name="T55" fmla="*/ 130 h 167"/>
                <a:gd name="T56" fmla="*/ 18 w 167"/>
                <a:gd name="T57" fmla="*/ 137 h 167"/>
                <a:gd name="T58" fmla="*/ 30 w 167"/>
                <a:gd name="T59" fmla="*/ 148 h 167"/>
                <a:gd name="T60" fmla="*/ 37 w 167"/>
                <a:gd name="T61" fmla="*/ 147 h 167"/>
                <a:gd name="T62" fmla="*/ 46 w 167"/>
                <a:gd name="T63" fmla="*/ 138 h 167"/>
                <a:gd name="T64" fmla="*/ 71 w 167"/>
                <a:gd name="T65" fmla="*/ 148 h 167"/>
                <a:gd name="T66" fmla="*/ 71 w 167"/>
                <a:gd name="T67" fmla="*/ 161 h 167"/>
                <a:gd name="T68" fmla="*/ 75 w 167"/>
                <a:gd name="T69" fmla="*/ 167 h 167"/>
                <a:gd name="T70" fmla="*/ 92 w 167"/>
                <a:gd name="T71" fmla="*/ 167 h 167"/>
                <a:gd name="T72" fmla="*/ 96 w 167"/>
                <a:gd name="T73" fmla="*/ 161 h 167"/>
                <a:gd name="T74" fmla="*/ 96 w 167"/>
                <a:gd name="T75" fmla="*/ 148 h 167"/>
                <a:gd name="T76" fmla="*/ 120 w 167"/>
                <a:gd name="T77" fmla="*/ 138 h 167"/>
                <a:gd name="T78" fmla="*/ 129 w 167"/>
                <a:gd name="T79" fmla="*/ 147 h 167"/>
                <a:gd name="T80" fmla="*/ 136 w 167"/>
                <a:gd name="T81" fmla="*/ 148 h 167"/>
                <a:gd name="T82" fmla="*/ 148 w 167"/>
                <a:gd name="T83" fmla="*/ 137 h 167"/>
                <a:gd name="T84" fmla="*/ 147 w 167"/>
                <a:gd name="T85" fmla="*/ 130 h 167"/>
                <a:gd name="T86" fmla="*/ 138 w 167"/>
                <a:gd name="T87" fmla="*/ 120 h 167"/>
                <a:gd name="T88" fmla="*/ 148 w 167"/>
                <a:gd name="T89" fmla="*/ 96 h 167"/>
                <a:gd name="T90" fmla="*/ 161 w 167"/>
                <a:gd name="T91" fmla="*/ 96 h 167"/>
                <a:gd name="T92" fmla="*/ 167 w 167"/>
                <a:gd name="T93" fmla="*/ 92 h 167"/>
                <a:gd name="T94" fmla="*/ 167 w 167"/>
                <a:gd name="T95" fmla="*/ 75 h 167"/>
                <a:gd name="T96" fmla="*/ 161 w 167"/>
                <a:gd name="T97" fmla="*/ 71 h 167"/>
                <a:gd name="T98" fmla="*/ 83 w 167"/>
                <a:gd name="T99" fmla="*/ 114 h 167"/>
                <a:gd name="T100" fmla="*/ 52 w 167"/>
                <a:gd name="T101" fmla="*/ 84 h 167"/>
                <a:gd name="T102" fmla="*/ 83 w 167"/>
                <a:gd name="T103" fmla="*/ 53 h 167"/>
                <a:gd name="T104" fmla="*/ 114 w 167"/>
                <a:gd name="T105" fmla="*/ 84 h 167"/>
                <a:gd name="T106" fmla="*/ 83 w 167"/>
                <a:gd name="T107" fmla="*/ 1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4845538" y="8587886"/>
              <a:ext cx="318919" cy="316689"/>
            </a:xfrm>
            <a:custGeom>
              <a:avLst/>
              <a:gdLst>
                <a:gd name="T0" fmla="*/ 117 w 121"/>
                <a:gd name="T1" fmla="*/ 51 h 120"/>
                <a:gd name="T2" fmla="*/ 108 w 121"/>
                <a:gd name="T3" fmla="*/ 51 h 120"/>
                <a:gd name="T4" fmla="*/ 100 w 121"/>
                <a:gd name="T5" fmla="*/ 33 h 120"/>
                <a:gd name="T6" fmla="*/ 107 w 121"/>
                <a:gd name="T7" fmla="*/ 27 h 120"/>
                <a:gd name="T8" fmla="*/ 108 w 121"/>
                <a:gd name="T9" fmla="*/ 22 h 120"/>
                <a:gd name="T10" fmla="*/ 99 w 121"/>
                <a:gd name="T11" fmla="*/ 13 h 120"/>
                <a:gd name="T12" fmla="*/ 94 w 121"/>
                <a:gd name="T13" fmla="*/ 14 h 120"/>
                <a:gd name="T14" fmla="*/ 87 w 121"/>
                <a:gd name="T15" fmla="*/ 20 h 120"/>
                <a:gd name="T16" fmla="*/ 70 w 121"/>
                <a:gd name="T17" fmla="*/ 13 h 120"/>
                <a:gd name="T18" fmla="*/ 70 w 121"/>
                <a:gd name="T19" fmla="*/ 4 h 120"/>
                <a:gd name="T20" fmla="*/ 67 w 121"/>
                <a:gd name="T21" fmla="*/ 0 h 120"/>
                <a:gd name="T22" fmla="*/ 55 w 121"/>
                <a:gd name="T23" fmla="*/ 0 h 120"/>
                <a:gd name="T24" fmla="*/ 52 w 121"/>
                <a:gd name="T25" fmla="*/ 4 h 120"/>
                <a:gd name="T26" fmla="*/ 52 w 121"/>
                <a:gd name="T27" fmla="*/ 13 h 120"/>
                <a:gd name="T28" fmla="*/ 34 w 121"/>
                <a:gd name="T29" fmla="*/ 20 h 120"/>
                <a:gd name="T30" fmla="*/ 28 w 121"/>
                <a:gd name="T31" fmla="*/ 14 h 120"/>
                <a:gd name="T32" fmla="*/ 22 w 121"/>
                <a:gd name="T33" fmla="*/ 13 h 120"/>
                <a:gd name="T34" fmla="*/ 14 w 121"/>
                <a:gd name="T35" fmla="*/ 22 h 120"/>
                <a:gd name="T36" fmla="*/ 15 w 121"/>
                <a:gd name="T37" fmla="*/ 27 h 120"/>
                <a:gd name="T38" fmla="*/ 21 w 121"/>
                <a:gd name="T39" fmla="*/ 33 h 120"/>
                <a:gd name="T40" fmla="*/ 14 w 121"/>
                <a:gd name="T41" fmla="*/ 51 h 120"/>
                <a:gd name="T42" fmla="*/ 5 w 121"/>
                <a:gd name="T43" fmla="*/ 51 h 120"/>
                <a:gd name="T44" fmla="*/ 0 w 121"/>
                <a:gd name="T45" fmla="*/ 54 h 120"/>
                <a:gd name="T46" fmla="*/ 0 w 121"/>
                <a:gd name="T47" fmla="*/ 66 h 120"/>
                <a:gd name="T48" fmla="*/ 5 w 121"/>
                <a:gd name="T49" fmla="*/ 69 h 120"/>
                <a:gd name="T50" fmla="*/ 14 w 121"/>
                <a:gd name="T51" fmla="*/ 69 h 120"/>
                <a:gd name="T52" fmla="*/ 21 w 121"/>
                <a:gd name="T53" fmla="*/ 87 h 120"/>
                <a:gd name="T54" fmla="*/ 15 w 121"/>
                <a:gd name="T55" fmla="*/ 93 h 120"/>
                <a:gd name="T56" fmla="*/ 14 w 121"/>
                <a:gd name="T57" fmla="*/ 98 h 120"/>
                <a:gd name="T58" fmla="*/ 22 w 121"/>
                <a:gd name="T59" fmla="*/ 107 h 120"/>
                <a:gd name="T60" fmla="*/ 28 w 121"/>
                <a:gd name="T61" fmla="*/ 106 h 120"/>
                <a:gd name="T62" fmla="*/ 34 w 121"/>
                <a:gd name="T63" fmla="*/ 100 h 120"/>
                <a:gd name="T64" fmla="*/ 52 w 121"/>
                <a:gd name="T65" fmla="*/ 107 h 120"/>
                <a:gd name="T66" fmla="*/ 52 w 121"/>
                <a:gd name="T67" fmla="*/ 116 h 120"/>
                <a:gd name="T68" fmla="*/ 55 w 121"/>
                <a:gd name="T69" fmla="*/ 120 h 120"/>
                <a:gd name="T70" fmla="*/ 67 w 121"/>
                <a:gd name="T71" fmla="*/ 120 h 120"/>
                <a:gd name="T72" fmla="*/ 70 w 121"/>
                <a:gd name="T73" fmla="*/ 116 h 120"/>
                <a:gd name="T74" fmla="*/ 70 w 121"/>
                <a:gd name="T75" fmla="*/ 107 h 120"/>
                <a:gd name="T76" fmla="*/ 87 w 121"/>
                <a:gd name="T77" fmla="*/ 100 h 120"/>
                <a:gd name="T78" fmla="*/ 94 w 121"/>
                <a:gd name="T79" fmla="*/ 106 h 120"/>
                <a:gd name="T80" fmla="*/ 99 w 121"/>
                <a:gd name="T81" fmla="*/ 107 h 120"/>
                <a:gd name="T82" fmla="*/ 108 w 121"/>
                <a:gd name="T83" fmla="*/ 98 h 120"/>
                <a:gd name="T84" fmla="*/ 107 w 121"/>
                <a:gd name="T85" fmla="*/ 93 h 120"/>
                <a:gd name="T86" fmla="*/ 100 w 121"/>
                <a:gd name="T87" fmla="*/ 87 h 120"/>
                <a:gd name="T88" fmla="*/ 108 w 121"/>
                <a:gd name="T89" fmla="*/ 69 h 120"/>
                <a:gd name="T90" fmla="*/ 117 w 121"/>
                <a:gd name="T91" fmla="*/ 69 h 120"/>
                <a:gd name="T92" fmla="*/ 121 w 121"/>
                <a:gd name="T93" fmla="*/ 66 h 120"/>
                <a:gd name="T94" fmla="*/ 121 w 121"/>
                <a:gd name="T95" fmla="*/ 54 h 120"/>
                <a:gd name="T96" fmla="*/ 117 w 121"/>
                <a:gd name="T97" fmla="*/ 51 h 120"/>
                <a:gd name="T98" fmla="*/ 61 w 121"/>
                <a:gd name="T99" fmla="*/ 82 h 120"/>
                <a:gd name="T100" fmla="*/ 38 w 121"/>
                <a:gd name="T101" fmla="*/ 60 h 120"/>
                <a:gd name="T102" fmla="*/ 61 w 121"/>
                <a:gd name="T103" fmla="*/ 38 h 120"/>
                <a:gd name="T104" fmla="*/ 83 w 121"/>
                <a:gd name="T105" fmla="*/ 60 h 120"/>
                <a:gd name="T106" fmla="*/ 61 w 121"/>
                <a:gd name="T107" fmla="*/ 8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62048" y="2163214"/>
            <a:ext cx="2108063" cy="889395"/>
            <a:chOff x="791193" y="1366105"/>
            <a:chExt cx="2108063" cy="889395"/>
          </a:xfrm>
        </p:grpSpPr>
        <p:sp>
          <p:nvSpPr>
            <p:cNvPr id="3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3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634305" y="4222069"/>
            <a:ext cx="2108063" cy="889395"/>
            <a:chOff x="791193" y="1366105"/>
            <a:chExt cx="2108063" cy="889395"/>
          </a:xfrm>
        </p:grpSpPr>
        <p:sp>
          <p:nvSpPr>
            <p:cNvPr id="4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4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368546" y="2163214"/>
            <a:ext cx="2108063" cy="889395"/>
            <a:chOff x="791193" y="1366105"/>
            <a:chExt cx="2108063" cy="889395"/>
          </a:xfrm>
        </p:grpSpPr>
        <p:sp>
          <p:nvSpPr>
            <p:cNvPr id="4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4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40803" y="4222069"/>
            <a:ext cx="2108063" cy="889395"/>
            <a:chOff x="791193" y="1366105"/>
            <a:chExt cx="2108063" cy="889395"/>
          </a:xfrm>
        </p:grpSpPr>
        <p:sp>
          <p:nvSpPr>
            <p:cNvPr id="4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4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ea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+mj-ea"/>
                </a:rPr>
                <a:t>标题文档</a:t>
              </a:r>
            </a:p>
          </p:txBody>
        </p:sp>
      </p:grpSp>
      <p:sp>
        <p:nvSpPr>
          <p:cNvPr id="49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24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01524" y="2293819"/>
            <a:ext cx="9267664" cy="1400408"/>
            <a:chOff x="1686602" y="3312269"/>
            <a:chExt cx="6562447" cy="991631"/>
          </a:xfrm>
        </p:grpSpPr>
        <p:grpSp>
          <p:nvGrpSpPr>
            <p:cNvPr id="5" name="淘宝网Chenying0907出品 18"/>
            <p:cNvGrpSpPr/>
            <p:nvPr/>
          </p:nvGrpSpPr>
          <p:grpSpPr>
            <a:xfrm>
              <a:off x="1686602" y="3312269"/>
              <a:ext cx="828285" cy="991631"/>
              <a:chOff x="1057027" y="2636912"/>
              <a:chExt cx="828285" cy="991631"/>
            </a:xfrm>
          </p:grpSpPr>
          <p:grpSp>
            <p:nvGrpSpPr>
              <p:cNvPr id="6" name="淘宝网Chenying0907出品 19"/>
              <p:cNvGrpSpPr/>
              <p:nvPr/>
            </p:nvGrpSpPr>
            <p:grpSpPr>
              <a:xfrm>
                <a:off x="1057027" y="2636912"/>
                <a:ext cx="828285" cy="991631"/>
                <a:chOff x="2650922" y="1870312"/>
                <a:chExt cx="828285" cy="991631"/>
              </a:xfrm>
            </p:grpSpPr>
            <p:sp>
              <p:nvSpPr>
                <p:cNvPr id="8" name="淘宝网Chenying0907出品 21"/>
                <p:cNvSpPr/>
                <p:nvPr/>
              </p:nvSpPr>
              <p:spPr>
                <a:xfrm>
                  <a:off x="2650922" y="2677524"/>
                  <a:ext cx="828285" cy="18441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313131">
                        <a:alpha val="0"/>
                      </a:srgbClr>
                    </a:gs>
                    <a:gs pos="0">
                      <a:sysClr val="windowText" lastClr="000000">
                        <a:alpha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grpSp>
              <p:nvGrpSpPr>
                <p:cNvPr id="9" name="淘宝网Chenying0907出品 22"/>
                <p:cNvGrpSpPr/>
                <p:nvPr/>
              </p:nvGrpSpPr>
              <p:grpSpPr>
                <a:xfrm>
                  <a:off x="2688315" y="1870312"/>
                  <a:ext cx="747327" cy="883823"/>
                  <a:chOff x="2688315" y="1870312"/>
                  <a:chExt cx="747327" cy="883823"/>
                </a:xfrm>
              </p:grpSpPr>
              <p:sp>
                <p:nvSpPr>
                  <p:cNvPr id="10" name="淘宝网Chenying0907出品 23"/>
                  <p:cNvSpPr/>
                  <p:nvPr/>
                </p:nvSpPr>
                <p:spPr>
                  <a:xfrm>
                    <a:off x="2688315" y="1870312"/>
                    <a:ext cx="747327" cy="883823"/>
                  </a:xfrm>
                  <a:custGeom>
                    <a:avLst/>
                    <a:gdLst>
                      <a:gd name="connsiteX0" fmla="*/ 1066106 w 2132212"/>
                      <a:gd name="connsiteY0" fmla="*/ 0 h 2521653"/>
                      <a:gd name="connsiteX1" fmla="*/ 1819957 w 2132212"/>
                      <a:gd name="connsiteY1" fmla="*/ 312255 h 2521653"/>
                      <a:gd name="connsiteX2" fmla="*/ 1819957 w 2132212"/>
                      <a:gd name="connsiteY2" fmla="*/ 1819957 h 2521653"/>
                      <a:gd name="connsiteX3" fmla="*/ 1721535 w 2132212"/>
                      <a:gd name="connsiteY3" fmla="*/ 1918379 h 2521653"/>
                      <a:gd name="connsiteX4" fmla="*/ 1375925 w 2132212"/>
                      <a:gd name="connsiteY4" fmla="*/ 2263989 h 2521653"/>
                      <a:gd name="connsiteX5" fmla="*/ 1155139 w 2132212"/>
                      <a:gd name="connsiteY5" fmla="*/ 2484775 h 2521653"/>
                      <a:gd name="connsiteX6" fmla="*/ 977073 w 2132212"/>
                      <a:gd name="connsiteY6" fmla="*/ 2484775 h 2521653"/>
                      <a:gd name="connsiteX7" fmla="*/ 630260 w 2132212"/>
                      <a:gd name="connsiteY7" fmla="*/ 2137962 h 2521653"/>
                      <a:gd name="connsiteX8" fmla="*/ 410678 w 2132212"/>
                      <a:gd name="connsiteY8" fmla="*/ 1918379 h 2521653"/>
                      <a:gd name="connsiteX9" fmla="*/ 312255 w 2132212"/>
                      <a:gd name="connsiteY9" fmla="*/ 1819957 h 2521653"/>
                      <a:gd name="connsiteX10" fmla="*/ 312255 w 2132212"/>
                      <a:gd name="connsiteY10" fmla="*/ 312255 h 2521653"/>
                      <a:gd name="connsiteX11" fmla="*/ 1066106 w 2132212"/>
                      <a:gd name="connsiteY11" fmla="*/ 0 h 2521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32212" h="2521653">
                        <a:moveTo>
                          <a:pt x="1066106" y="0"/>
                        </a:moveTo>
                        <a:cubicBezTo>
                          <a:pt x="1338947" y="0"/>
                          <a:pt x="1611787" y="104085"/>
                          <a:pt x="1819957" y="312255"/>
                        </a:cubicBezTo>
                        <a:cubicBezTo>
                          <a:pt x="2236297" y="728596"/>
                          <a:pt x="2236297" y="1403617"/>
                          <a:pt x="1819957" y="1819957"/>
                        </a:cubicBezTo>
                        <a:lnTo>
                          <a:pt x="1721535" y="1918379"/>
                        </a:lnTo>
                        <a:lnTo>
                          <a:pt x="1375925" y="2263989"/>
                        </a:lnTo>
                        <a:lnTo>
                          <a:pt x="1155139" y="2484775"/>
                        </a:lnTo>
                        <a:cubicBezTo>
                          <a:pt x="1105968" y="2533946"/>
                          <a:pt x="1026245" y="2533946"/>
                          <a:pt x="977073" y="2484775"/>
                        </a:cubicBezTo>
                        <a:lnTo>
                          <a:pt x="630260" y="2137962"/>
                        </a:lnTo>
                        <a:lnTo>
                          <a:pt x="410678" y="1918379"/>
                        </a:lnTo>
                        <a:lnTo>
                          <a:pt x="312255" y="1819957"/>
                        </a:lnTo>
                        <a:cubicBezTo>
                          <a:pt x="-104085" y="1403617"/>
                          <a:pt x="-104085" y="728596"/>
                          <a:pt x="312255" y="312255"/>
                        </a:cubicBezTo>
                        <a:cubicBezTo>
                          <a:pt x="520425" y="104085"/>
                          <a:pt x="793266" y="0"/>
                          <a:pt x="1066106" y="0"/>
                        </a:cubicBez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9050" cap="flat" cmpd="sng" algn="ctr">
                    <a:gradFill flip="none" rotWithShape="1">
                      <a:gsLst>
                        <a:gs pos="19000">
                          <a:sysClr val="window" lastClr="FFFFFF"/>
                        </a:gs>
                        <a:gs pos="100000">
                          <a:srgbClr val="B2B2B2"/>
                        </a:gs>
                      </a:gsLst>
                      <a:lin ang="2700000" scaled="1"/>
                      <a:tileRect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800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11" name="淘宝网Chenying0907出品 24"/>
                  <p:cNvSpPr/>
                  <p:nvPr/>
                </p:nvSpPr>
                <p:spPr>
                  <a:xfrm>
                    <a:off x="2794670" y="1974141"/>
                    <a:ext cx="527693" cy="527693"/>
                  </a:xfrm>
                  <a:prstGeom prst="ellipse">
                    <a:avLst/>
                  </a:prstGeom>
                  <a:solidFill>
                    <a:srgbClr val="00AE9A"/>
                  </a:solidFill>
                  <a:ln w="2540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75000"/>
                          </a:sysClr>
                        </a:gs>
                        <a:gs pos="100000">
                          <a:sysClr val="window" lastClr="FFFFFF"/>
                        </a:gs>
                      </a:gsLst>
                      <a:lin ang="2700000" scaled="1"/>
                      <a:tileRect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800" b="1" i="0" u="none" strike="noStrike" kern="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</p:grpSp>
          </p:grpSp>
          <p:sp>
            <p:nvSpPr>
              <p:cNvPr id="7" name="淘宝网Chenying0907出品 9"/>
              <p:cNvSpPr txBox="1"/>
              <p:nvPr/>
            </p:nvSpPr>
            <p:spPr>
              <a:xfrm>
                <a:off x="1147929" y="2874422"/>
                <a:ext cx="650423" cy="370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Impact MT Std" pitchFamily="34" charset="0"/>
                    <a:ea typeface="宋体"/>
                  </a:rPr>
                  <a:t>2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 MT Std" pitchFamily="34" charset="0"/>
                  <a:ea typeface="宋体"/>
                </a:endParaRPr>
              </a:p>
            </p:txBody>
          </p:sp>
        </p:grpSp>
        <p:grpSp>
          <p:nvGrpSpPr>
            <p:cNvPr id="12" name="淘宝网Chenying0907出品 26"/>
            <p:cNvGrpSpPr/>
            <p:nvPr/>
          </p:nvGrpSpPr>
          <p:grpSpPr>
            <a:xfrm>
              <a:off x="3594621" y="3312269"/>
              <a:ext cx="828285" cy="991631"/>
              <a:chOff x="1057027" y="2636912"/>
              <a:chExt cx="828285" cy="991631"/>
            </a:xfrm>
          </p:grpSpPr>
          <p:grpSp>
            <p:nvGrpSpPr>
              <p:cNvPr id="13" name="淘宝网Chenying0907出品 27"/>
              <p:cNvGrpSpPr/>
              <p:nvPr/>
            </p:nvGrpSpPr>
            <p:grpSpPr>
              <a:xfrm>
                <a:off x="1057027" y="2636912"/>
                <a:ext cx="828285" cy="991631"/>
                <a:chOff x="2650922" y="1870312"/>
                <a:chExt cx="828285" cy="991631"/>
              </a:xfrm>
            </p:grpSpPr>
            <p:sp>
              <p:nvSpPr>
                <p:cNvPr id="15" name="淘宝网Chenying0907出品 29"/>
                <p:cNvSpPr/>
                <p:nvPr/>
              </p:nvSpPr>
              <p:spPr>
                <a:xfrm>
                  <a:off x="2650922" y="2677524"/>
                  <a:ext cx="828285" cy="18441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313131">
                        <a:alpha val="0"/>
                      </a:srgbClr>
                    </a:gs>
                    <a:gs pos="0">
                      <a:sysClr val="windowText" lastClr="000000">
                        <a:alpha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grpSp>
              <p:nvGrpSpPr>
                <p:cNvPr id="16" name="淘宝网Chenying0907出品 30"/>
                <p:cNvGrpSpPr/>
                <p:nvPr/>
              </p:nvGrpSpPr>
              <p:grpSpPr>
                <a:xfrm>
                  <a:off x="2688315" y="1870312"/>
                  <a:ext cx="747327" cy="883823"/>
                  <a:chOff x="2688315" y="1870312"/>
                  <a:chExt cx="747327" cy="883823"/>
                </a:xfrm>
              </p:grpSpPr>
              <p:sp>
                <p:nvSpPr>
                  <p:cNvPr id="17" name="淘宝网Chenying0907出品 31"/>
                  <p:cNvSpPr/>
                  <p:nvPr/>
                </p:nvSpPr>
                <p:spPr>
                  <a:xfrm>
                    <a:off x="2688315" y="1870312"/>
                    <a:ext cx="747327" cy="883823"/>
                  </a:xfrm>
                  <a:custGeom>
                    <a:avLst/>
                    <a:gdLst>
                      <a:gd name="connsiteX0" fmla="*/ 1066106 w 2132212"/>
                      <a:gd name="connsiteY0" fmla="*/ 0 h 2521653"/>
                      <a:gd name="connsiteX1" fmla="*/ 1819957 w 2132212"/>
                      <a:gd name="connsiteY1" fmla="*/ 312255 h 2521653"/>
                      <a:gd name="connsiteX2" fmla="*/ 1819957 w 2132212"/>
                      <a:gd name="connsiteY2" fmla="*/ 1819957 h 2521653"/>
                      <a:gd name="connsiteX3" fmla="*/ 1721535 w 2132212"/>
                      <a:gd name="connsiteY3" fmla="*/ 1918379 h 2521653"/>
                      <a:gd name="connsiteX4" fmla="*/ 1375925 w 2132212"/>
                      <a:gd name="connsiteY4" fmla="*/ 2263989 h 2521653"/>
                      <a:gd name="connsiteX5" fmla="*/ 1155139 w 2132212"/>
                      <a:gd name="connsiteY5" fmla="*/ 2484775 h 2521653"/>
                      <a:gd name="connsiteX6" fmla="*/ 977073 w 2132212"/>
                      <a:gd name="connsiteY6" fmla="*/ 2484775 h 2521653"/>
                      <a:gd name="connsiteX7" fmla="*/ 630260 w 2132212"/>
                      <a:gd name="connsiteY7" fmla="*/ 2137962 h 2521653"/>
                      <a:gd name="connsiteX8" fmla="*/ 410678 w 2132212"/>
                      <a:gd name="connsiteY8" fmla="*/ 1918379 h 2521653"/>
                      <a:gd name="connsiteX9" fmla="*/ 312255 w 2132212"/>
                      <a:gd name="connsiteY9" fmla="*/ 1819957 h 2521653"/>
                      <a:gd name="connsiteX10" fmla="*/ 312255 w 2132212"/>
                      <a:gd name="connsiteY10" fmla="*/ 312255 h 2521653"/>
                      <a:gd name="connsiteX11" fmla="*/ 1066106 w 2132212"/>
                      <a:gd name="connsiteY11" fmla="*/ 0 h 2521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32212" h="2521653">
                        <a:moveTo>
                          <a:pt x="1066106" y="0"/>
                        </a:moveTo>
                        <a:cubicBezTo>
                          <a:pt x="1338947" y="0"/>
                          <a:pt x="1611787" y="104085"/>
                          <a:pt x="1819957" y="312255"/>
                        </a:cubicBezTo>
                        <a:cubicBezTo>
                          <a:pt x="2236297" y="728596"/>
                          <a:pt x="2236297" y="1403617"/>
                          <a:pt x="1819957" y="1819957"/>
                        </a:cubicBezTo>
                        <a:lnTo>
                          <a:pt x="1721535" y="1918379"/>
                        </a:lnTo>
                        <a:lnTo>
                          <a:pt x="1375925" y="2263989"/>
                        </a:lnTo>
                        <a:lnTo>
                          <a:pt x="1155139" y="2484775"/>
                        </a:lnTo>
                        <a:cubicBezTo>
                          <a:pt x="1105968" y="2533946"/>
                          <a:pt x="1026245" y="2533946"/>
                          <a:pt x="977073" y="2484775"/>
                        </a:cubicBezTo>
                        <a:lnTo>
                          <a:pt x="630260" y="2137962"/>
                        </a:lnTo>
                        <a:lnTo>
                          <a:pt x="410678" y="1918379"/>
                        </a:lnTo>
                        <a:lnTo>
                          <a:pt x="312255" y="1819957"/>
                        </a:lnTo>
                        <a:cubicBezTo>
                          <a:pt x="-104085" y="1403617"/>
                          <a:pt x="-104085" y="728596"/>
                          <a:pt x="312255" y="312255"/>
                        </a:cubicBezTo>
                        <a:cubicBezTo>
                          <a:pt x="520425" y="104085"/>
                          <a:pt x="793266" y="0"/>
                          <a:pt x="1066106" y="0"/>
                        </a:cubicBez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9050" cap="flat" cmpd="sng" algn="ctr">
                    <a:gradFill flip="none" rotWithShape="1">
                      <a:gsLst>
                        <a:gs pos="19000">
                          <a:sysClr val="window" lastClr="FFFFFF"/>
                        </a:gs>
                        <a:gs pos="100000">
                          <a:srgbClr val="B2B2B2"/>
                        </a:gs>
                      </a:gsLst>
                      <a:lin ang="2700000" scaled="1"/>
                      <a:tileRect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800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18" name="淘宝网Chenying0907出品 32"/>
                  <p:cNvSpPr/>
                  <p:nvPr/>
                </p:nvSpPr>
                <p:spPr>
                  <a:xfrm>
                    <a:off x="2794670" y="1974141"/>
                    <a:ext cx="527693" cy="527693"/>
                  </a:xfrm>
                  <a:prstGeom prst="ellipse">
                    <a:avLst/>
                  </a:prstGeom>
                  <a:solidFill>
                    <a:srgbClr val="00AE9A"/>
                  </a:solidFill>
                  <a:ln w="2540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75000"/>
                          </a:sysClr>
                        </a:gs>
                        <a:gs pos="100000">
                          <a:sysClr val="window" lastClr="FFFFFF"/>
                        </a:gs>
                      </a:gsLst>
                      <a:lin ang="2700000" scaled="1"/>
                      <a:tileRect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800" b="1" i="0" u="none" strike="noStrike" kern="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</p:grpSp>
          </p:grpSp>
          <p:sp>
            <p:nvSpPr>
              <p:cNvPr id="14" name="淘宝网Chenying0907出品 9"/>
              <p:cNvSpPr txBox="1"/>
              <p:nvPr/>
            </p:nvSpPr>
            <p:spPr>
              <a:xfrm>
                <a:off x="1137499" y="2874422"/>
                <a:ext cx="650423" cy="370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Impact MT Std" pitchFamily="34" charset="0"/>
                    <a:ea typeface="宋体"/>
                  </a:rPr>
                  <a:t>3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 MT Std" pitchFamily="34" charset="0"/>
                  <a:ea typeface="宋体"/>
                </a:endParaRPr>
              </a:p>
            </p:txBody>
          </p:sp>
        </p:grpSp>
        <p:grpSp>
          <p:nvGrpSpPr>
            <p:cNvPr id="19" name="淘宝网Chenying0907出品 34"/>
            <p:cNvGrpSpPr/>
            <p:nvPr/>
          </p:nvGrpSpPr>
          <p:grpSpPr>
            <a:xfrm>
              <a:off x="5512745" y="3312269"/>
              <a:ext cx="828285" cy="991631"/>
              <a:chOff x="1057027" y="2636912"/>
              <a:chExt cx="828285" cy="991631"/>
            </a:xfrm>
          </p:grpSpPr>
          <p:grpSp>
            <p:nvGrpSpPr>
              <p:cNvPr id="20" name="淘宝网Chenying0907出品 35"/>
              <p:cNvGrpSpPr/>
              <p:nvPr/>
            </p:nvGrpSpPr>
            <p:grpSpPr>
              <a:xfrm>
                <a:off x="1057027" y="2636912"/>
                <a:ext cx="828285" cy="991631"/>
                <a:chOff x="2650922" y="1870312"/>
                <a:chExt cx="828285" cy="991631"/>
              </a:xfrm>
            </p:grpSpPr>
            <p:sp>
              <p:nvSpPr>
                <p:cNvPr id="22" name="淘宝网Chenying0907出品 37"/>
                <p:cNvSpPr/>
                <p:nvPr/>
              </p:nvSpPr>
              <p:spPr>
                <a:xfrm>
                  <a:off x="2650922" y="2677524"/>
                  <a:ext cx="828285" cy="18441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313131">
                        <a:alpha val="0"/>
                      </a:srgbClr>
                    </a:gs>
                    <a:gs pos="0">
                      <a:sysClr val="windowText" lastClr="000000">
                        <a:alpha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grpSp>
              <p:nvGrpSpPr>
                <p:cNvPr id="23" name="淘宝网Chenying0907出品 38"/>
                <p:cNvGrpSpPr/>
                <p:nvPr/>
              </p:nvGrpSpPr>
              <p:grpSpPr>
                <a:xfrm>
                  <a:off x="2688315" y="1870312"/>
                  <a:ext cx="747327" cy="883823"/>
                  <a:chOff x="2688315" y="1870312"/>
                  <a:chExt cx="747327" cy="883823"/>
                </a:xfrm>
              </p:grpSpPr>
              <p:sp>
                <p:nvSpPr>
                  <p:cNvPr id="24" name="淘宝网Chenying0907出品 39"/>
                  <p:cNvSpPr/>
                  <p:nvPr/>
                </p:nvSpPr>
                <p:spPr>
                  <a:xfrm>
                    <a:off x="2688315" y="1870312"/>
                    <a:ext cx="747327" cy="883823"/>
                  </a:xfrm>
                  <a:custGeom>
                    <a:avLst/>
                    <a:gdLst>
                      <a:gd name="connsiteX0" fmla="*/ 1066106 w 2132212"/>
                      <a:gd name="connsiteY0" fmla="*/ 0 h 2521653"/>
                      <a:gd name="connsiteX1" fmla="*/ 1819957 w 2132212"/>
                      <a:gd name="connsiteY1" fmla="*/ 312255 h 2521653"/>
                      <a:gd name="connsiteX2" fmla="*/ 1819957 w 2132212"/>
                      <a:gd name="connsiteY2" fmla="*/ 1819957 h 2521653"/>
                      <a:gd name="connsiteX3" fmla="*/ 1721535 w 2132212"/>
                      <a:gd name="connsiteY3" fmla="*/ 1918379 h 2521653"/>
                      <a:gd name="connsiteX4" fmla="*/ 1375925 w 2132212"/>
                      <a:gd name="connsiteY4" fmla="*/ 2263989 h 2521653"/>
                      <a:gd name="connsiteX5" fmla="*/ 1155139 w 2132212"/>
                      <a:gd name="connsiteY5" fmla="*/ 2484775 h 2521653"/>
                      <a:gd name="connsiteX6" fmla="*/ 977073 w 2132212"/>
                      <a:gd name="connsiteY6" fmla="*/ 2484775 h 2521653"/>
                      <a:gd name="connsiteX7" fmla="*/ 630260 w 2132212"/>
                      <a:gd name="connsiteY7" fmla="*/ 2137962 h 2521653"/>
                      <a:gd name="connsiteX8" fmla="*/ 410678 w 2132212"/>
                      <a:gd name="connsiteY8" fmla="*/ 1918379 h 2521653"/>
                      <a:gd name="connsiteX9" fmla="*/ 312255 w 2132212"/>
                      <a:gd name="connsiteY9" fmla="*/ 1819957 h 2521653"/>
                      <a:gd name="connsiteX10" fmla="*/ 312255 w 2132212"/>
                      <a:gd name="connsiteY10" fmla="*/ 312255 h 2521653"/>
                      <a:gd name="connsiteX11" fmla="*/ 1066106 w 2132212"/>
                      <a:gd name="connsiteY11" fmla="*/ 0 h 2521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32212" h="2521653">
                        <a:moveTo>
                          <a:pt x="1066106" y="0"/>
                        </a:moveTo>
                        <a:cubicBezTo>
                          <a:pt x="1338947" y="0"/>
                          <a:pt x="1611787" y="104085"/>
                          <a:pt x="1819957" y="312255"/>
                        </a:cubicBezTo>
                        <a:cubicBezTo>
                          <a:pt x="2236297" y="728596"/>
                          <a:pt x="2236297" y="1403617"/>
                          <a:pt x="1819957" y="1819957"/>
                        </a:cubicBezTo>
                        <a:lnTo>
                          <a:pt x="1721535" y="1918379"/>
                        </a:lnTo>
                        <a:lnTo>
                          <a:pt x="1375925" y="2263989"/>
                        </a:lnTo>
                        <a:lnTo>
                          <a:pt x="1155139" y="2484775"/>
                        </a:lnTo>
                        <a:cubicBezTo>
                          <a:pt x="1105968" y="2533946"/>
                          <a:pt x="1026245" y="2533946"/>
                          <a:pt x="977073" y="2484775"/>
                        </a:cubicBezTo>
                        <a:lnTo>
                          <a:pt x="630260" y="2137962"/>
                        </a:lnTo>
                        <a:lnTo>
                          <a:pt x="410678" y="1918379"/>
                        </a:lnTo>
                        <a:lnTo>
                          <a:pt x="312255" y="1819957"/>
                        </a:lnTo>
                        <a:cubicBezTo>
                          <a:pt x="-104085" y="1403617"/>
                          <a:pt x="-104085" y="728596"/>
                          <a:pt x="312255" y="312255"/>
                        </a:cubicBezTo>
                        <a:cubicBezTo>
                          <a:pt x="520425" y="104085"/>
                          <a:pt x="793266" y="0"/>
                          <a:pt x="1066106" y="0"/>
                        </a:cubicBez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9050" cap="flat" cmpd="sng" algn="ctr">
                    <a:gradFill flip="none" rotWithShape="1">
                      <a:gsLst>
                        <a:gs pos="19000">
                          <a:sysClr val="window" lastClr="FFFFFF"/>
                        </a:gs>
                        <a:gs pos="100000">
                          <a:srgbClr val="B2B2B2"/>
                        </a:gs>
                      </a:gsLst>
                      <a:lin ang="2700000" scaled="1"/>
                      <a:tileRect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800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25" name="淘宝网Chenying0907出品 40"/>
                  <p:cNvSpPr/>
                  <p:nvPr/>
                </p:nvSpPr>
                <p:spPr>
                  <a:xfrm>
                    <a:off x="2794670" y="1974141"/>
                    <a:ext cx="527693" cy="527693"/>
                  </a:xfrm>
                  <a:prstGeom prst="ellipse">
                    <a:avLst/>
                  </a:prstGeom>
                  <a:solidFill>
                    <a:srgbClr val="00AE9A"/>
                  </a:solidFill>
                  <a:ln w="2540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75000"/>
                          </a:sysClr>
                        </a:gs>
                        <a:gs pos="100000">
                          <a:sysClr val="window" lastClr="FFFFFF"/>
                        </a:gs>
                      </a:gsLst>
                      <a:lin ang="2700000" scaled="1"/>
                      <a:tileRect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800" b="1" i="0" u="none" strike="noStrike" kern="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</p:grpSp>
          </p:grpSp>
          <p:sp>
            <p:nvSpPr>
              <p:cNvPr id="21" name="淘宝网Chenying0907出品 9"/>
              <p:cNvSpPr txBox="1"/>
              <p:nvPr/>
            </p:nvSpPr>
            <p:spPr>
              <a:xfrm>
                <a:off x="1138210" y="2852936"/>
                <a:ext cx="693988" cy="370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Impact MT Std" pitchFamily="34" charset="0"/>
                    <a:ea typeface="宋体"/>
                  </a:rPr>
                  <a:t>4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 MT Std" pitchFamily="34" charset="0"/>
                  <a:ea typeface="宋体"/>
                </a:endParaRPr>
              </a:p>
            </p:txBody>
          </p:sp>
        </p:grpSp>
        <p:grpSp>
          <p:nvGrpSpPr>
            <p:cNvPr id="26" name="淘宝网Chenying0907出品 42"/>
            <p:cNvGrpSpPr/>
            <p:nvPr/>
          </p:nvGrpSpPr>
          <p:grpSpPr>
            <a:xfrm>
              <a:off x="7420764" y="3312269"/>
              <a:ext cx="828285" cy="991631"/>
              <a:chOff x="1057027" y="2636912"/>
              <a:chExt cx="828285" cy="991631"/>
            </a:xfrm>
          </p:grpSpPr>
          <p:grpSp>
            <p:nvGrpSpPr>
              <p:cNvPr id="27" name="淘宝网Chenying0907出品 43"/>
              <p:cNvGrpSpPr/>
              <p:nvPr/>
            </p:nvGrpSpPr>
            <p:grpSpPr>
              <a:xfrm>
                <a:off x="1057027" y="2636912"/>
                <a:ext cx="828285" cy="991631"/>
                <a:chOff x="2650922" y="1870312"/>
                <a:chExt cx="828285" cy="991631"/>
              </a:xfrm>
            </p:grpSpPr>
            <p:sp>
              <p:nvSpPr>
                <p:cNvPr id="29" name="淘宝网Chenying0907出品 45"/>
                <p:cNvSpPr/>
                <p:nvPr/>
              </p:nvSpPr>
              <p:spPr>
                <a:xfrm>
                  <a:off x="2650922" y="2677524"/>
                  <a:ext cx="828285" cy="18441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313131">
                        <a:alpha val="0"/>
                      </a:srgbClr>
                    </a:gs>
                    <a:gs pos="0">
                      <a:sysClr val="windowText" lastClr="000000">
                        <a:alpha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1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grpSp>
              <p:nvGrpSpPr>
                <p:cNvPr id="30" name="淘宝网Chenying0907出品 46"/>
                <p:cNvGrpSpPr/>
                <p:nvPr/>
              </p:nvGrpSpPr>
              <p:grpSpPr>
                <a:xfrm>
                  <a:off x="2688315" y="1870312"/>
                  <a:ext cx="747327" cy="883823"/>
                  <a:chOff x="2688315" y="1870312"/>
                  <a:chExt cx="747327" cy="883823"/>
                </a:xfrm>
              </p:grpSpPr>
              <p:sp>
                <p:nvSpPr>
                  <p:cNvPr id="31" name="淘宝网Chenying0907出品 47"/>
                  <p:cNvSpPr/>
                  <p:nvPr/>
                </p:nvSpPr>
                <p:spPr>
                  <a:xfrm>
                    <a:off x="2688315" y="1870312"/>
                    <a:ext cx="747327" cy="883823"/>
                  </a:xfrm>
                  <a:custGeom>
                    <a:avLst/>
                    <a:gdLst>
                      <a:gd name="connsiteX0" fmla="*/ 1066106 w 2132212"/>
                      <a:gd name="connsiteY0" fmla="*/ 0 h 2521653"/>
                      <a:gd name="connsiteX1" fmla="*/ 1819957 w 2132212"/>
                      <a:gd name="connsiteY1" fmla="*/ 312255 h 2521653"/>
                      <a:gd name="connsiteX2" fmla="*/ 1819957 w 2132212"/>
                      <a:gd name="connsiteY2" fmla="*/ 1819957 h 2521653"/>
                      <a:gd name="connsiteX3" fmla="*/ 1721535 w 2132212"/>
                      <a:gd name="connsiteY3" fmla="*/ 1918379 h 2521653"/>
                      <a:gd name="connsiteX4" fmla="*/ 1375925 w 2132212"/>
                      <a:gd name="connsiteY4" fmla="*/ 2263989 h 2521653"/>
                      <a:gd name="connsiteX5" fmla="*/ 1155139 w 2132212"/>
                      <a:gd name="connsiteY5" fmla="*/ 2484775 h 2521653"/>
                      <a:gd name="connsiteX6" fmla="*/ 977073 w 2132212"/>
                      <a:gd name="connsiteY6" fmla="*/ 2484775 h 2521653"/>
                      <a:gd name="connsiteX7" fmla="*/ 630260 w 2132212"/>
                      <a:gd name="connsiteY7" fmla="*/ 2137962 h 2521653"/>
                      <a:gd name="connsiteX8" fmla="*/ 410678 w 2132212"/>
                      <a:gd name="connsiteY8" fmla="*/ 1918379 h 2521653"/>
                      <a:gd name="connsiteX9" fmla="*/ 312255 w 2132212"/>
                      <a:gd name="connsiteY9" fmla="*/ 1819957 h 2521653"/>
                      <a:gd name="connsiteX10" fmla="*/ 312255 w 2132212"/>
                      <a:gd name="connsiteY10" fmla="*/ 312255 h 2521653"/>
                      <a:gd name="connsiteX11" fmla="*/ 1066106 w 2132212"/>
                      <a:gd name="connsiteY11" fmla="*/ 0 h 25216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32212" h="2521653">
                        <a:moveTo>
                          <a:pt x="1066106" y="0"/>
                        </a:moveTo>
                        <a:cubicBezTo>
                          <a:pt x="1338947" y="0"/>
                          <a:pt x="1611787" y="104085"/>
                          <a:pt x="1819957" y="312255"/>
                        </a:cubicBezTo>
                        <a:cubicBezTo>
                          <a:pt x="2236297" y="728596"/>
                          <a:pt x="2236297" y="1403617"/>
                          <a:pt x="1819957" y="1819957"/>
                        </a:cubicBezTo>
                        <a:lnTo>
                          <a:pt x="1721535" y="1918379"/>
                        </a:lnTo>
                        <a:lnTo>
                          <a:pt x="1375925" y="2263989"/>
                        </a:lnTo>
                        <a:lnTo>
                          <a:pt x="1155139" y="2484775"/>
                        </a:lnTo>
                        <a:cubicBezTo>
                          <a:pt x="1105968" y="2533946"/>
                          <a:pt x="1026245" y="2533946"/>
                          <a:pt x="977073" y="2484775"/>
                        </a:cubicBezTo>
                        <a:lnTo>
                          <a:pt x="630260" y="2137962"/>
                        </a:lnTo>
                        <a:lnTo>
                          <a:pt x="410678" y="1918379"/>
                        </a:lnTo>
                        <a:lnTo>
                          <a:pt x="312255" y="1819957"/>
                        </a:lnTo>
                        <a:cubicBezTo>
                          <a:pt x="-104085" y="1403617"/>
                          <a:pt x="-104085" y="728596"/>
                          <a:pt x="312255" y="312255"/>
                        </a:cubicBezTo>
                        <a:cubicBezTo>
                          <a:pt x="520425" y="104085"/>
                          <a:pt x="793266" y="0"/>
                          <a:pt x="1066106" y="0"/>
                        </a:cubicBez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9050" cap="flat" cmpd="sng" algn="ctr">
                    <a:gradFill flip="none" rotWithShape="1">
                      <a:gsLst>
                        <a:gs pos="19000">
                          <a:sysClr val="window" lastClr="FFFFFF"/>
                        </a:gs>
                        <a:gs pos="100000">
                          <a:srgbClr val="B2B2B2"/>
                        </a:gs>
                      </a:gsLst>
                      <a:lin ang="2700000" scaled="1"/>
                      <a:tileRect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800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32" name="淘宝网Chenying0907出品 48"/>
                  <p:cNvSpPr/>
                  <p:nvPr/>
                </p:nvSpPr>
                <p:spPr>
                  <a:xfrm>
                    <a:off x="2794670" y="1974141"/>
                    <a:ext cx="527693" cy="527693"/>
                  </a:xfrm>
                  <a:prstGeom prst="ellipse">
                    <a:avLst/>
                  </a:prstGeom>
                  <a:solidFill>
                    <a:srgbClr val="00AE9A"/>
                  </a:solidFill>
                  <a:ln w="25400" cap="flat" cmpd="sng" algn="ctr">
                    <a:gradFill flip="none" rotWithShape="1">
                      <a:gsLst>
                        <a:gs pos="0">
                          <a:sysClr val="window" lastClr="FFFFFF">
                            <a:lumMod val="75000"/>
                          </a:sysClr>
                        </a:gs>
                        <a:gs pos="100000">
                          <a:sysClr val="window" lastClr="FFFFFF"/>
                        </a:gs>
                      </a:gsLst>
                      <a:lin ang="2700000" scaled="1"/>
                      <a:tileRect/>
                    </a:gra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800" b="1" i="0" u="none" strike="noStrike" kern="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</p:grpSp>
          </p:grpSp>
          <p:sp>
            <p:nvSpPr>
              <p:cNvPr id="28" name="淘宝网Chenying0907出品 9"/>
              <p:cNvSpPr txBox="1"/>
              <p:nvPr/>
            </p:nvSpPr>
            <p:spPr>
              <a:xfrm>
                <a:off x="1128491" y="2852936"/>
                <a:ext cx="693988" cy="3704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Impact MT Std" pitchFamily="34" charset="0"/>
                    <a:ea typeface="宋体"/>
                  </a:rPr>
                  <a:t>5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 MT Std" pitchFamily="34" charset="0"/>
                  <a:ea typeface="宋体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1435972" y="4235789"/>
            <a:ext cx="2108063" cy="889395"/>
            <a:chOff x="791193" y="1366105"/>
            <a:chExt cx="2108063" cy="889395"/>
          </a:xfrm>
        </p:grpSpPr>
        <p:sp>
          <p:nvSpPr>
            <p:cNvPr id="4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30528" y="4123087"/>
            <a:ext cx="2108063" cy="889395"/>
            <a:chOff x="791193" y="1366105"/>
            <a:chExt cx="2108063" cy="889395"/>
          </a:xfrm>
        </p:grpSpPr>
        <p:sp>
          <p:nvSpPr>
            <p:cNvPr id="4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79378" y="4123087"/>
            <a:ext cx="2108063" cy="889395"/>
            <a:chOff x="791193" y="1366105"/>
            <a:chExt cx="2108063" cy="889395"/>
          </a:xfrm>
        </p:grpSpPr>
        <p:sp>
          <p:nvSpPr>
            <p:cNvPr id="4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228228" y="4123087"/>
            <a:ext cx="2108063" cy="889395"/>
            <a:chOff x="791193" y="1366105"/>
            <a:chExt cx="2108063" cy="889395"/>
          </a:xfrm>
        </p:grpSpPr>
        <p:sp>
          <p:nvSpPr>
            <p:cNvPr id="5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53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2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62041" y="1542091"/>
            <a:ext cx="4120364" cy="1824508"/>
            <a:chOff x="1490077" y="1538466"/>
            <a:chExt cx="4120364" cy="1824508"/>
          </a:xfrm>
          <a:solidFill>
            <a:srgbClr val="00AE9A"/>
          </a:solidFill>
        </p:grpSpPr>
        <p:sp>
          <p:nvSpPr>
            <p:cNvPr id="3" name="任意多边形 2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" fmla="*/ 0 w 1958340"/>
                <a:gd name="connsiteY0" fmla="*/ 1676780 h 1755520"/>
                <a:gd name="connsiteX1" fmla="*/ 1451651 w 1958340"/>
                <a:gd name="connsiteY1" fmla="*/ 1664080 h 1755520"/>
                <a:gd name="connsiteX2" fmla="*/ 1451651 w 1958340"/>
                <a:gd name="connsiteY2" fmla="*/ 771911 h 1755520"/>
                <a:gd name="connsiteX3" fmla="*/ 1442400 w 1958340"/>
                <a:gd name="connsiteY3" fmla="*/ 539619 h 1755520"/>
                <a:gd name="connsiteX4" fmla="*/ 1391522 w 1958340"/>
                <a:gd name="connsiteY4" fmla="*/ 480518 h 1755520"/>
                <a:gd name="connsiteX5" fmla="*/ 1205996 w 1958340"/>
                <a:gd name="connsiteY5" fmla="*/ 460475 h 1755520"/>
                <a:gd name="connsiteX6" fmla="*/ 1164882 w 1958340"/>
                <a:gd name="connsiteY6" fmla="*/ 460475 h 1755520"/>
                <a:gd name="connsiteX7" fmla="*/ 1164882 w 1958340"/>
                <a:gd name="connsiteY7" fmla="*/ 266469 h 1755520"/>
                <a:gd name="connsiteX8" fmla="*/ 1622273 w 1958340"/>
                <a:gd name="connsiteY8" fmla="*/ 0 h 1755520"/>
                <a:gd name="connsiteX9" fmla="*/ 1866900 w 1958340"/>
                <a:gd name="connsiteY9" fmla="*/ 0 h 1755520"/>
                <a:gd name="connsiteX10" fmla="*/ 1958340 w 1958340"/>
                <a:gd name="connsiteY10" fmla="*/ 1755520 h 1755520"/>
                <a:gd name="connsiteX0" fmla="*/ 0 w 1901190"/>
                <a:gd name="connsiteY0" fmla="*/ 1676780 h 1676780"/>
                <a:gd name="connsiteX1" fmla="*/ 1451651 w 1901190"/>
                <a:gd name="connsiteY1" fmla="*/ 1664080 h 1676780"/>
                <a:gd name="connsiteX2" fmla="*/ 1451651 w 1901190"/>
                <a:gd name="connsiteY2" fmla="*/ 771911 h 1676780"/>
                <a:gd name="connsiteX3" fmla="*/ 1442400 w 1901190"/>
                <a:gd name="connsiteY3" fmla="*/ 539619 h 1676780"/>
                <a:gd name="connsiteX4" fmla="*/ 1391522 w 1901190"/>
                <a:gd name="connsiteY4" fmla="*/ 480518 h 1676780"/>
                <a:gd name="connsiteX5" fmla="*/ 1205996 w 1901190"/>
                <a:gd name="connsiteY5" fmla="*/ 460475 h 1676780"/>
                <a:gd name="connsiteX6" fmla="*/ 1164882 w 1901190"/>
                <a:gd name="connsiteY6" fmla="*/ 460475 h 1676780"/>
                <a:gd name="connsiteX7" fmla="*/ 1164882 w 1901190"/>
                <a:gd name="connsiteY7" fmla="*/ 266469 h 1676780"/>
                <a:gd name="connsiteX8" fmla="*/ 1622273 w 1901190"/>
                <a:gd name="connsiteY8" fmla="*/ 0 h 1676780"/>
                <a:gd name="connsiteX9" fmla="*/ 1866900 w 1901190"/>
                <a:gd name="connsiteY9" fmla="*/ 0 h 1676780"/>
                <a:gd name="connsiteX10" fmla="*/ 1901190 w 1901190"/>
                <a:gd name="connsiteY10" fmla="*/ 1666620 h 1676780"/>
                <a:gd name="connsiteX0" fmla="*/ 0 w 1901190"/>
                <a:gd name="connsiteY0" fmla="*/ 1676780 h 1687854"/>
                <a:gd name="connsiteX1" fmla="*/ 1451651 w 1901190"/>
                <a:gd name="connsiteY1" fmla="*/ 1664080 h 1687854"/>
                <a:gd name="connsiteX2" fmla="*/ 1451651 w 1901190"/>
                <a:gd name="connsiteY2" fmla="*/ 771911 h 1687854"/>
                <a:gd name="connsiteX3" fmla="*/ 1442400 w 1901190"/>
                <a:gd name="connsiteY3" fmla="*/ 539619 h 1687854"/>
                <a:gd name="connsiteX4" fmla="*/ 1391522 w 1901190"/>
                <a:gd name="connsiteY4" fmla="*/ 480518 h 1687854"/>
                <a:gd name="connsiteX5" fmla="*/ 1205996 w 1901190"/>
                <a:gd name="connsiteY5" fmla="*/ 460475 h 1687854"/>
                <a:gd name="connsiteX6" fmla="*/ 1164882 w 1901190"/>
                <a:gd name="connsiteY6" fmla="*/ 460475 h 1687854"/>
                <a:gd name="connsiteX7" fmla="*/ 1164882 w 1901190"/>
                <a:gd name="connsiteY7" fmla="*/ 266469 h 1687854"/>
                <a:gd name="connsiteX8" fmla="*/ 1622273 w 1901190"/>
                <a:gd name="connsiteY8" fmla="*/ 0 h 1687854"/>
                <a:gd name="connsiteX9" fmla="*/ 1866900 w 1901190"/>
                <a:gd name="connsiteY9" fmla="*/ 0 h 1687854"/>
                <a:gd name="connsiteX10" fmla="*/ 1882773 w 1901190"/>
                <a:gd name="connsiteY10" fmla="*/ 1519154 h 1687854"/>
                <a:gd name="connsiteX11" fmla="*/ 1901190 w 1901190"/>
                <a:gd name="connsiteY11" fmla="*/ 1666620 h 1687854"/>
                <a:gd name="connsiteX0" fmla="*/ 0 w 2517140"/>
                <a:gd name="connsiteY0" fmla="*/ 1676780 h 1681863"/>
                <a:gd name="connsiteX1" fmla="*/ 1451651 w 2517140"/>
                <a:gd name="connsiteY1" fmla="*/ 1664080 h 1681863"/>
                <a:gd name="connsiteX2" fmla="*/ 1451651 w 2517140"/>
                <a:gd name="connsiteY2" fmla="*/ 771911 h 1681863"/>
                <a:gd name="connsiteX3" fmla="*/ 1442400 w 2517140"/>
                <a:gd name="connsiteY3" fmla="*/ 539619 h 1681863"/>
                <a:gd name="connsiteX4" fmla="*/ 1391522 w 2517140"/>
                <a:gd name="connsiteY4" fmla="*/ 480518 h 1681863"/>
                <a:gd name="connsiteX5" fmla="*/ 1205996 w 2517140"/>
                <a:gd name="connsiteY5" fmla="*/ 460475 h 1681863"/>
                <a:gd name="connsiteX6" fmla="*/ 1164882 w 2517140"/>
                <a:gd name="connsiteY6" fmla="*/ 460475 h 1681863"/>
                <a:gd name="connsiteX7" fmla="*/ 1164882 w 2517140"/>
                <a:gd name="connsiteY7" fmla="*/ 266469 h 1681863"/>
                <a:gd name="connsiteX8" fmla="*/ 1622273 w 2517140"/>
                <a:gd name="connsiteY8" fmla="*/ 0 h 1681863"/>
                <a:gd name="connsiteX9" fmla="*/ 1866900 w 2517140"/>
                <a:gd name="connsiteY9" fmla="*/ 0 h 1681863"/>
                <a:gd name="connsiteX10" fmla="*/ 1882773 w 2517140"/>
                <a:gd name="connsiteY10" fmla="*/ 1519154 h 1681863"/>
                <a:gd name="connsiteX11" fmla="*/ 2517140 w 2517140"/>
                <a:gd name="connsiteY11" fmla="*/ 1653920 h 1681863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929890"/>
                <a:gd name="connsiteY0" fmla="*/ 1676780 h 1744818"/>
                <a:gd name="connsiteX1" fmla="*/ 1451651 w 2929890"/>
                <a:gd name="connsiteY1" fmla="*/ 1664080 h 1744818"/>
                <a:gd name="connsiteX2" fmla="*/ 1451651 w 2929890"/>
                <a:gd name="connsiteY2" fmla="*/ 771911 h 1744818"/>
                <a:gd name="connsiteX3" fmla="*/ 1442400 w 2929890"/>
                <a:gd name="connsiteY3" fmla="*/ 539619 h 1744818"/>
                <a:gd name="connsiteX4" fmla="*/ 1391522 w 2929890"/>
                <a:gd name="connsiteY4" fmla="*/ 480518 h 1744818"/>
                <a:gd name="connsiteX5" fmla="*/ 1205996 w 2929890"/>
                <a:gd name="connsiteY5" fmla="*/ 460475 h 1744818"/>
                <a:gd name="connsiteX6" fmla="*/ 1164882 w 2929890"/>
                <a:gd name="connsiteY6" fmla="*/ 460475 h 1744818"/>
                <a:gd name="connsiteX7" fmla="*/ 1164882 w 2929890"/>
                <a:gd name="connsiteY7" fmla="*/ 266469 h 1744818"/>
                <a:gd name="connsiteX8" fmla="*/ 1622273 w 2929890"/>
                <a:gd name="connsiteY8" fmla="*/ 0 h 1744818"/>
                <a:gd name="connsiteX9" fmla="*/ 1866900 w 2929890"/>
                <a:gd name="connsiteY9" fmla="*/ 0 h 1744818"/>
                <a:gd name="connsiteX10" fmla="*/ 1882773 w 2929890"/>
                <a:gd name="connsiteY10" fmla="*/ 1627104 h 1744818"/>
                <a:gd name="connsiteX11" fmla="*/ 2929890 w 2929890"/>
                <a:gd name="connsiteY11" fmla="*/ 1634870 h 1744818"/>
                <a:gd name="connsiteX0" fmla="*/ 0 w 2929890"/>
                <a:gd name="connsiteY0" fmla="*/ 1676780 h 1767931"/>
                <a:gd name="connsiteX1" fmla="*/ 1451651 w 2929890"/>
                <a:gd name="connsiteY1" fmla="*/ 1664080 h 1767931"/>
                <a:gd name="connsiteX2" fmla="*/ 1451651 w 2929890"/>
                <a:gd name="connsiteY2" fmla="*/ 771911 h 1767931"/>
                <a:gd name="connsiteX3" fmla="*/ 1442400 w 2929890"/>
                <a:gd name="connsiteY3" fmla="*/ 539619 h 1767931"/>
                <a:gd name="connsiteX4" fmla="*/ 1391522 w 2929890"/>
                <a:gd name="connsiteY4" fmla="*/ 480518 h 1767931"/>
                <a:gd name="connsiteX5" fmla="*/ 1205996 w 2929890"/>
                <a:gd name="connsiteY5" fmla="*/ 460475 h 1767931"/>
                <a:gd name="connsiteX6" fmla="*/ 1164882 w 2929890"/>
                <a:gd name="connsiteY6" fmla="*/ 460475 h 1767931"/>
                <a:gd name="connsiteX7" fmla="*/ 1164882 w 2929890"/>
                <a:gd name="connsiteY7" fmla="*/ 266469 h 1767931"/>
                <a:gd name="connsiteX8" fmla="*/ 1622273 w 2929890"/>
                <a:gd name="connsiteY8" fmla="*/ 0 h 1767931"/>
                <a:gd name="connsiteX9" fmla="*/ 1866900 w 2929890"/>
                <a:gd name="connsiteY9" fmla="*/ 0 h 1767931"/>
                <a:gd name="connsiteX10" fmla="*/ 1882773 w 2929890"/>
                <a:gd name="connsiteY10" fmla="*/ 1627104 h 1767931"/>
                <a:gd name="connsiteX11" fmla="*/ 2929890 w 2929890"/>
                <a:gd name="connsiteY11" fmla="*/ 1634870 h 1767931"/>
                <a:gd name="connsiteX0" fmla="*/ 0 w 2929890"/>
                <a:gd name="connsiteY0" fmla="*/ 1676780 h 1768155"/>
                <a:gd name="connsiteX1" fmla="*/ 1451651 w 2929890"/>
                <a:gd name="connsiteY1" fmla="*/ 1664080 h 1768155"/>
                <a:gd name="connsiteX2" fmla="*/ 1451651 w 2929890"/>
                <a:gd name="connsiteY2" fmla="*/ 771911 h 1768155"/>
                <a:gd name="connsiteX3" fmla="*/ 1442400 w 2929890"/>
                <a:gd name="connsiteY3" fmla="*/ 539619 h 1768155"/>
                <a:gd name="connsiteX4" fmla="*/ 1391522 w 2929890"/>
                <a:gd name="connsiteY4" fmla="*/ 480518 h 1768155"/>
                <a:gd name="connsiteX5" fmla="*/ 1205996 w 2929890"/>
                <a:gd name="connsiteY5" fmla="*/ 460475 h 1768155"/>
                <a:gd name="connsiteX6" fmla="*/ 1164882 w 2929890"/>
                <a:gd name="connsiteY6" fmla="*/ 460475 h 1768155"/>
                <a:gd name="connsiteX7" fmla="*/ 1164882 w 2929890"/>
                <a:gd name="connsiteY7" fmla="*/ 266469 h 1768155"/>
                <a:gd name="connsiteX8" fmla="*/ 1622273 w 2929890"/>
                <a:gd name="connsiteY8" fmla="*/ 0 h 1768155"/>
                <a:gd name="connsiteX9" fmla="*/ 1866900 w 2929890"/>
                <a:gd name="connsiteY9" fmla="*/ 0 h 1768155"/>
                <a:gd name="connsiteX10" fmla="*/ 1882773 w 2929890"/>
                <a:gd name="connsiteY10" fmla="*/ 1627104 h 1768155"/>
                <a:gd name="connsiteX11" fmla="*/ 2929890 w 2929890"/>
                <a:gd name="connsiteY11" fmla="*/ 1634870 h 1768155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807315"/>
                <a:gd name="connsiteX1" fmla="*/ 1451651 w 2929890"/>
                <a:gd name="connsiteY1" fmla="*/ 1664080 h 1807315"/>
                <a:gd name="connsiteX2" fmla="*/ 1451651 w 2929890"/>
                <a:gd name="connsiteY2" fmla="*/ 771911 h 1807315"/>
                <a:gd name="connsiteX3" fmla="*/ 1442400 w 2929890"/>
                <a:gd name="connsiteY3" fmla="*/ 539619 h 1807315"/>
                <a:gd name="connsiteX4" fmla="*/ 1391522 w 2929890"/>
                <a:gd name="connsiteY4" fmla="*/ 480518 h 1807315"/>
                <a:gd name="connsiteX5" fmla="*/ 1205996 w 2929890"/>
                <a:gd name="connsiteY5" fmla="*/ 460475 h 1807315"/>
                <a:gd name="connsiteX6" fmla="*/ 1164882 w 2929890"/>
                <a:gd name="connsiteY6" fmla="*/ 460475 h 1807315"/>
                <a:gd name="connsiteX7" fmla="*/ 1164882 w 2929890"/>
                <a:gd name="connsiteY7" fmla="*/ 266469 h 1807315"/>
                <a:gd name="connsiteX8" fmla="*/ 1622273 w 2929890"/>
                <a:gd name="connsiteY8" fmla="*/ 0 h 1807315"/>
                <a:gd name="connsiteX9" fmla="*/ 1866900 w 2929890"/>
                <a:gd name="connsiteY9" fmla="*/ 0 h 1807315"/>
                <a:gd name="connsiteX10" fmla="*/ 1876423 w 2929890"/>
                <a:gd name="connsiteY10" fmla="*/ 1677904 h 1807315"/>
                <a:gd name="connsiteX11" fmla="*/ 2929890 w 2929890"/>
                <a:gd name="connsiteY11" fmla="*/ 1634870 h 1807315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677904"/>
                <a:gd name="connsiteX1" fmla="*/ 1451651 w 2929890"/>
                <a:gd name="connsiteY1" fmla="*/ 1664080 h 1677904"/>
                <a:gd name="connsiteX2" fmla="*/ 1451651 w 2929890"/>
                <a:gd name="connsiteY2" fmla="*/ 771911 h 1677904"/>
                <a:gd name="connsiteX3" fmla="*/ 1442400 w 2929890"/>
                <a:gd name="connsiteY3" fmla="*/ 539619 h 1677904"/>
                <a:gd name="connsiteX4" fmla="*/ 1391522 w 2929890"/>
                <a:gd name="connsiteY4" fmla="*/ 480518 h 1677904"/>
                <a:gd name="connsiteX5" fmla="*/ 1205996 w 2929890"/>
                <a:gd name="connsiteY5" fmla="*/ 460475 h 1677904"/>
                <a:gd name="connsiteX6" fmla="*/ 1164882 w 2929890"/>
                <a:gd name="connsiteY6" fmla="*/ 460475 h 1677904"/>
                <a:gd name="connsiteX7" fmla="*/ 1164882 w 2929890"/>
                <a:gd name="connsiteY7" fmla="*/ 266469 h 1677904"/>
                <a:gd name="connsiteX8" fmla="*/ 1622273 w 2929890"/>
                <a:gd name="connsiteY8" fmla="*/ 0 h 1677904"/>
                <a:gd name="connsiteX9" fmla="*/ 1866900 w 2929890"/>
                <a:gd name="connsiteY9" fmla="*/ 0 h 1677904"/>
                <a:gd name="connsiteX10" fmla="*/ 1876423 w 2929890"/>
                <a:gd name="connsiteY10" fmla="*/ 1677904 h 1677904"/>
                <a:gd name="connsiteX11" fmla="*/ 2929890 w 2929890"/>
                <a:gd name="connsiteY11" fmla="*/ 1634870 h 1677904"/>
                <a:gd name="connsiteX0" fmla="*/ 0 w 2942590"/>
                <a:gd name="connsiteY0" fmla="*/ 1676780 h 1677904"/>
                <a:gd name="connsiteX1" fmla="*/ 1451651 w 2942590"/>
                <a:gd name="connsiteY1" fmla="*/ 1664080 h 1677904"/>
                <a:gd name="connsiteX2" fmla="*/ 1451651 w 2942590"/>
                <a:gd name="connsiteY2" fmla="*/ 771911 h 1677904"/>
                <a:gd name="connsiteX3" fmla="*/ 1442400 w 2942590"/>
                <a:gd name="connsiteY3" fmla="*/ 539619 h 1677904"/>
                <a:gd name="connsiteX4" fmla="*/ 1391522 w 2942590"/>
                <a:gd name="connsiteY4" fmla="*/ 480518 h 1677904"/>
                <a:gd name="connsiteX5" fmla="*/ 1205996 w 2942590"/>
                <a:gd name="connsiteY5" fmla="*/ 460475 h 1677904"/>
                <a:gd name="connsiteX6" fmla="*/ 1164882 w 2942590"/>
                <a:gd name="connsiteY6" fmla="*/ 460475 h 1677904"/>
                <a:gd name="connsiteX7" fmla="*/ 1164882 w 2942590"/>
                <a:gd name="connsiteY7" fmla="*/ 266469 h 1677904"/>
                <a:gd name="connsiteX8" fmla="*/ 1622273 w 2942590"/>
                <a:gd name="connsiteY8" fmla="*/ 0 h 1677904"/>
                <a:gd name="connsiteX9" fmla="*/ 1866900 w 2942590"/>
                <a:gd name="connsiteY9" fmla="*/ 0 h 1677904"/>
                <a:gd name="connsiteX10" fmla="*/ 1876423 w 2942590"/>
                <a:gd name="connsiteY10" fmla="*/ 1677904 h 1677904"/>
                <a:gd name="connsiteX11" fmla="*/ 2942590 w 2942590"/>
                <a:gd name="connsiteY11" fmla="*/ 1653920 h 1677904"/>
                <a:gd name="connsiteX0" fmla="*/ 0 w 2580640"/>
                <a:gd name="connsiteY0" fmla="*/ 1676780 h 1692020"/>
                <a:gd name="connsiteX1" fmla="*/ 1451651 w 2580640"/>
                <a:gd name="connsiteY1" fmla="*/ 1664080 h 1692020"/>
                <a:gd name="connsiteX2" fmla="*/ 1451651 w 2580640"/>
                <a:gd name="connsiteY2" fmla="*/ 771911 h 1692020"/>
                <a:gd name="connsiteX3" fmla="*/ 1442400 w 2580640"/>
                <a:gd name="connsiteY3" fmla="*/ 539619 h 1692020"/>
                <a:gd name="connsiteX4" fmla="*/ 1391522 w 2580640"/>
                <a:gd name="connsiteY4" fmla="*/ 480518 h 1692020"/>
                <a:gd name="connsiteX5" fmla="*/ 1205996 w 2580640"/>
                <a:gd name="connsiteY5" fmla="*/ 460475 h 1692020"/>
                <a:gd name="connsiteX6" fmla="*/ 1164882 w 2580640"/>
                <a:gd name="connsiteY6" fmla="*/ 460475 h 1692020"/>
                <a:gd name="connsiteX7" fmla="*/ 1164882 w 2580640"/>
                <a:gd name="connsiteY7" fmla="*/ 266469 h 1692020"/>
                <a:gd name="connsiteX8" fmla="*/ 1622273 w 2580640"/>
                <a:gd name="connsiteY8" fmla="*/ 0 h 1692020"/>
                <a:gd name="connsiteX9" fmla="*/ 1866900 w 2580640"/>
                <a:gd name="connsiteY9" fmla="*/ 0 h 1692020"/>
                <a:gd name="connsiteX10" fmla="*/ 1876423 w 2580640"/>
                <a:gd name="connsiteY10" fmla="*/ 1677904 h 1692020"/>
                <a:gd name="connsiteX11" fmla="*/ 2580640 w 2580640"/>
                <a:gd name="connsiteY11" fmla="*/ 1692020 h 1692020"/>
                <a:gd name="connsiteX0" fmla="*/ 0 w 2574290"/>
                <a:gd name="connsiteY0" fmla="*/ 1676780 h 1677904"/>
                <a:gd name="connsiteX1" fmla="*/ 1451651 w 2574290"/>
                <a:gd name="connsiteY1" fmla="*/ 1664080 h 1677904"/>
                <a:gd name="connsiteX2" fmla="*/ 1451651 w 2574290"/>
                <a:gd name="connsiteY2" fmla="*/ 771911 h 1677904"/>
                <a:gd name="connsiteX3" fmla="*/ 1442400 w 2574290"/>
                <a:gd name="connsiteY3" fmla="*/ 539619 h 1677904"/>
                <a:gd name="connsiteX4" fmla="*/ 1391522 w 2574290"/>
                <a:gd name="connsiteY4" fmla="*/ 480518 h 1677904"/>
                <a:gd name="connsiteX5" fmla="*/ 1205996 w 2574290"/>
                <a:gd name="connsiteY5" fmla="*/ 460475 h 1677904"/>
                <a:gd name="connsiteX6" fmla="*/ 1164882 w 2574290"/>
                <a:gd name="connsiteY6" fmla="*/ 460475 h 1677904"/>
                <a:gd name="connsiteX7" fmla="*/ 1164882 w 2574290"/>
                <a:gd name="connsiteY7" fmla="*/ 266469 h 1677904"/>
                <a:gd name="connsiteX8" fmla="*/ 1622273 w 2574290"/>
                <a:gd name="connsiteY8" fmla="*/ 0 h 1677904"/>
                <a:gd name="connsiteX9" fmla="*/ 1866900 w 2574290"/>
                <a:gd name="connsiteY9" fmla="*/ 0 h 1677904"/>
                <a:gd name="connsiteX10" fmla="*/ 1876423 w 2574290"/>
                <a:gd name="connsiteY10" fmla="*/ 1677904 h 1677904"/>
                <a:gd name="connsiteX11" fmla="*/ 2574290 w 2574290"/>
                <a:gd name="connsiteY11" fmla="*/ 1672970 h 1677904"/>
                <a:gd name="connsiteX0" fmla="*/ 0 w 2580640"/>
                <a:gd name="connsiteY0" fmla="*/ 1670430 h 1677904"/>
                <a:gd name="connsiteX1" fmla="*/ 1458001 w 2580640"/>
                <a:gd name="connsiteY1" fmla="*/ 1664080 h 1677904"/>
                <a:gd name="connsiteX2" fmla="*/ 1458001 w 2580640"/>
                <a:gd name="connsiteY2" fmla="*/ 771911 h 1677904"/>
                <a:gd name="connsiteX3" fmla="*/ 1448750 w 2580640"/>
                <a:gd name="connsiteY3" fmla="*/ 539619 h 1677904"/>
                <a:gd name="connsiteX4" fmla="*/ 1397872 w 2580640"/>
                <a:gd name="connsiteY4" fmla="*/ 480518 h 1677904"/>
                <a:gd name="connsiteX5" fmla="*/ 1212346 w 2580640"/>
                <a:gd name="connsiteY5" fmla="*/ 460475 h 1677904"/>
                <a:gd name="connsiteX6" fmla="*/ 1171232 w 2580640"/>
                <a:gd name="connsiteY6" fmla="*/ 460475 h 1677904"/>
                <a:gd name="connsiteX7" fmla="*/ 1171232 w 2580640"/>
                <a:gd name="connsiteY7" fmla="*/ 266469 h 1677904"/>
                <a:gd name="connsiteX8" fmla="*/ 1628623 w 2580640"/>
                <a:gd name="connsiteY8" fmla="*/ 0 h 1677904"/>
                <a:gd name="connsiteX9" fmla="*/ 1873250 w 2580640"/>
                <a:gd name="connsiteY9" fmla="*/ 0 h 1677904"/>
                <a:gd name="connsiteX10" fmla="*/ 1882773 w 2580640"/>
                <a:gd name="connsiteY10" fmla="*/ 1677904 h 1677904"/>
                <a:gd name="connsiteX11" fmla="*/ 2580640 w 2580640"/>
                <a:gd name="connsiteY11" fmla="*/ 1672970 h 1677904"/>
                <a:gd name="connsiteX0" fmla="*/ 0 w 3602990"/>
                <a:gd name="connsiteY0" fmla="*/ 1683130 h 1683130"/>
                <a:gd name="connsiteX1" fmla="*/ 2480351 w 3602990"/>
                <a:gd name="connsiteY1" fmla="*/ 1664080 h 1683130"/>
                <a:gd name="connsiteX2" fmla="*/ 2480351 w 3602990"/>
                <a:gd name="connsiteY2" fmla="*/ 771911 h 1683130"/>
                <a:gd name="connsiteX3" fmla="*/ 2471100 w 3602990"/>
                <a:gd name="connsiteY3" fmla="*/ 539619 h 1683130"/>
                <a:gd name="connsiteX4" fmla="*/ 2420222 w 3602990"/>
                <a:gd name="connsiteY4" fmla="*/ 480518 h 1683130"/>
                <a:gd name="connsiteX5" fmla="*/ 2234696 w 3602990"/>
                <a:gd name="connsiteY5" fmla="*/ 460475 h 1683130"/>
                <a:gd name="connsiteX6" fmla="*/ 2193582 w 3602990"/>
                <a:gd name="connsiteY6" fmla="*/ 460475 h 1683130"/>
                <a:gd name="connsiteX7" fmla="*/ 2193582 w 3602990"/>
                <a:gd name="connsiteY7" fmla="*/ 266469 h 1683130"/>
                <a:gd name="connsiteX8" fmla="*/ 2650973 w 3602990"/>
                <a:gd name="connsiteY8" fmla="*/ 0 h 1683130"/>
                <a:gd name="connsiteX9" fmla="*/ 2895600 w 3602990"/>
                <a:gd name="connsiteY9" fmla="*/ 0 h 1683130"/>
                <a:gd name="connsiteX10" fmla="*/ 2905123 w 3602990"/>
                <a:gd name="connsiteY10" fmla="*/ 1677904 h 1683130"/>
                <a:gd name="connsiteX11" fmla="*/ 3602990 w 3602990"/>
                <a:gd name="connsiteY11" fmla="*/ 1672970 h 1683130"/>
                <a:gd name="connsiteX0" fmla="*/ 0 w 3602990"/>
                <a:gd name="connsiteY0" fmla="*/ 1676780 h 1677904"/>
                <a:gd name="connsiteX1" fmla="*/ 2480351 w 3602990"/>
                <a:gd name="connsiteY1" fmla="*/ 1664080 h 1677904"/>
                <a:gd name="connsiteX2" fmla="*/ 2480351 w 3602990"/>
                <a:gd name="connsiteY2" fmla="*/ 771911 h 1677904"/>
                <a:gd name="connsiteX3" fmla="*/ 2471100 w 3602990"/>
                <a:gd name="connsiteY3" fmla="*/ 539619 h 1677904"/>
                <a:gd name="connsiteX4" fmla="*/ 2420222 w 3602990"/>
                <a:gd name="connsiteY4" fmla="*/ 480518 h 1677904"/>
                <a:gd name="connsiteX5" fmla="*/ 2234696 w 3602990"/>
                <a:gd name="connsiteY5" fmla="*/ 460475 h 1677904"/>
                <a:gd name="connsiteX6" fmla="*/ 2193582 w 3602990"/>
                <a:gd name="connsiteY6" fmla="*/ 460475 h 1677904"/>
                <a:gd name="connsiteX7" fmla="*/ 2193582 w 3602990"/>
                <a:gd name="connsiteY7" fmla="*/ 266469 h 1677904"/>
                <a:gd name="connsiteX8" fmla="*/ 2650973 w 3602990"/>
                <a:gd name="connsiteY8" fmla="*/ 0 h 1677904"/>
                <a:gd name="connsiteX9" fmla="*/ 2895600 w 3602990"/>
                <a:gd name="connsiteY9" fmla="*/ 0 h 1677904"/>
                <a:gd name="connsiteX10" fmla="*/ 2905123 w 3602990"/>
                <a:gd name="connsiteY10" fmla="*/ 1677904 h 1677904"/>
                <a:gd name="connsiteX11" fmla="*/ 3602990 w 3602990"/>
                <a:gd name="connsiteY11" fmla="*/ 1672970 h 1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grpFill/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solidFill>
                    <a:srgbClr val="4F81BD"/>
                  </a:solidFill>
                </a:ln>
                <a:noFill/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  <a:grpFill/>
          </p:grpSpPr>
          <p:sp>
            <p:nvSpPr>
              <p:cNvPr id="8" name="椭圆 7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10" name="文本框 23"/>
          <p:cNvSpPr txBox="1"/>
          <p:nvPr/>
        </p:nvSpPr>
        <p:spPr>
          <a:xfrm>
            <a:off x="1697604" y="2335082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81640" y="1654258"/>
            <a:ext cx="1442304" cy="655815"/>
            <a:chOff x="4806096" y="2627316"/>
            <a:chExt cx="1442304" cy="655815"/>
          </a:xfrm>
          <a:solidFill>
            <a:srgbClr val="FFB850"/>
          </a:solidFill>
        </p:grpSpPr>
        <p:sp>
          <p:nvSpPr>
            <p:cNvPr id="12" name="矩形 11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rgbClr val="00AE9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14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93914" y="1482657"/>
            <a:ext cx="4438354" cy="1879852"/>
            <a:chOff x="6221950" y="1479032"/>
            <a:chExt cx="4438354" cy="1879852"/>
          </a:xfrm>
          <a:solidFill>
            <a:srgbClr val="00AE9A"/>
          </a:solidFill>
        </p:grpSpPr>
        <p:sp>
          <p:nvSpPr>
            <p:cNvPr id="16" name="任意多边形 15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" fmla="*/ 0 w 3901440"/>
                <a:gd name="connsiteY0" fmla="*/ 2033597 h 2125037"/>
                <a:gd name="connsiteX1" fmla="*/ 2714322 w 3901440"/>
                <a:gd name="connsiteY1" fmla="*/ 2033597 h 2125037"/>
                <a:gd name="connsiteX2" fmla="*/ 2714630 w 3901440"/>
                <a:gd name="connsiteY2" fmla="*/ 1748894 h 2125037"/>
                <a:gd name="connsiteX3" fmla="*/ 3293281 w 3901440"/>
                <a:gd name="connsiteY3" fmla="*/ 763524 h 2125037"/>
                <a:gd name="connsiteX4" fmla="*/ 3385101 w 3901440"/>
                <a:gd name="connsiteY4" fmla="*/ 468344 h 2125037"/>
                <a:gd name="connsiteX5" fmla="*/ 3357332 w 3901440"/>
                <a:gd name="connsiteY5" fmla="*/ 346944 h 2125037"/>
                <a:gd name="connsiteX6" fmla="*/ 3272791 w 3901440"/>
                <a:gd name="connsiteY6" fmla="*/ 306889 h 2125037"/>
                <a:gd name="connsiteX7" fmla="*/ 3188250 w 3901440"/>
                <a:gd name="connsiteY7" fmla="*/ 351258 h 2125037"/>
                <a:gd name="connsiteX8" fmla="*/ 3160481 w 3901440"/>
                <a:gd name="connsiteY8" fmla="*/ 527503 h 2125037"/>
                <a:gd name="connsiteX9" fmla="*/ 3160481 w 3901440"/>
                <a:gd name="connsiteY9" fmla="*/ 717305 h 2125037"/>
                <a:gd name="connsiteX10" fmla="*/ 2714322 w 3901440"/>
                <a:gd name="connsiteY10" fmla="*/ 717305 h 2125037"/>
                <a:gd name="connsiteX11" fmla="*/ 2714322 w 3901440"/>
                <a:gd name="connsiteY11" fmla="*/ 644589 h 2125037"/>
                <a:gd name="connsiteX12" fmla="*/ 2731577 w 3901440"/>
                <a:gd name="connsiteY12" fmla="*/ 380221 h 2125037"/>
                <a:gd name="connsiteX13" fmla="*/ 2816618 w 3901440"/>
                <a:gd name="connsiteY13" fmla="*/ 189803 h 2125037"/>
                <a:gd name="connsiteX14" fmla="*/ 2992863 w 3901440"/>
                <a:gd name="connsiteY14" fmla="*/ 48067 h 2125037"/>
                <a:gd name="connsiteX15" fmla="*/ 3252917 w 3901440"/>
                <a:gd name="connsiteY15" fmla="*/ 0 h 2125037"/>
                <a:gd name="connsiteX16" fmla="*/ 3702157 w 3901440"/>
                <a:gd name="connsiteY16" fmla="*/ 147282 h 2125037"/>
                <a:gd name="connsiteX17" fmla="*/ 3854369 w 3901440"/>
                <a:gd name="connsiteY17" fmla="*/ 520108 h 2125037"/>
                <a:gd name="connsiteX18" fmla="*/ 3768702 w 3901440"/>
                <a:gd name="connsiteY18" fmla="*/ 882458 h 2125037"/>
                <a:gd name="connsiteX19" fmla="*/ 3263971 w 3901440"/>
                <a:gd name="connsiteY19" fmla="*/ 1693432 h 2125037"/>
                <a:gd name="connsiteX20" fmla="*/ 3810000 w 3901440"/>
                <a:gd name="connsiteY20" fmla="*/ 1693432 h 2125037"/>
                <a:gd name="connsiteX21" fmla="*/ 3901440 w 3901440"/>
                <a:gd name="connsiteY21" fmla="*/ 2125037 h 2125037"/>
                <a:gd name="connsiteX0" fmla="*/ 0 w 4148183"/>
                <a:gd name="connsiteY0" fmla="*/ 2033597 h 2125037"/>
                <a:gd name="connsiteX1" fmla="*/ 2961065 w 4148183"/>
                <a:gd name="connsiteY1" fmla="*/ 2033597 h 2125037"/>
                <a:gd name="connsiteX2" fmla="*/ 2961373 w 4148183"/>
                <a:gd name="connsiteY2" fmla="*/ 1748894 h 2125037"/>
                <a:gd name="connsiteX3" fmla="*/ 3540024 w 4148183"/>
                <a:gd name="connsiteY3" fmla="*/ 763524 h 2125037"/>
                <a:gd name="connsiteX4" fmla="*/ 3631844 w 4148183"/>
                <a:gd name="connsiteY4" fmla="*/ 468344 h 2125037"/>
                <a:gd name="connsiteX5" fmla="*/ 3604075 w 4148183"/>
                <a:gd name="connsiteY5" fmla="*/ 346944 h 2125037"/>
                <a:gd name="connsiteX6" fmla="*/ 3519534 w 4148183"/>
                <a:gd name="connsiteY6" fmla="*/ 306889 h 2125037"/>
                <a:gd name="connsiteX7" fmla="*/ 3434993 w 4148183"/>
                <a:gd name="connsiteY7" fmla="*/ 351258 h 2125037"/>
                <a:gd name="connsiteX8" fmla="*/ 3407224 w 4148183"/>
                <a:gd name="connsiteY8" fmla="*/ 527503 h 2125037"/>
                <a:gd name="connsiteX9" fmla="*/ 3407224 w 4148183"/>
                <a:gd name="connsiteY9" fmla="*/ 717305 h 2125037"/>
                <a:gd name="connsiteX10" fmla="*/ 2961065 w 4148183"/>
                <a:gd name="connsiteY10" fmla="*/ 717305 h 2125037"/>
                <a:gd name="connsiteX11" fmla="*/ 2961065 w 4148183"/>
                <a:gd name="connsiteY11" fmla="*/ 644589 h 2125037"/>
                <a:gd name="connsiteX12" fmla="*/ 2978320 w 4148183"/>
                <a:gd name="connsiteY12" fmla="*/ 380221 h 2125037"/>
                <a:gd name="connsiteX13" fmla="*/ 3063361 w 4148183"/>
                <a:gd name="connsiteY13" fmla="*/ 189803 h 2125037"/>
                <a:gd name="connsiteX14" fmla="*/ 3239606 w 4148183"/>
                <a:gd name="connsiteY14" fmla="*/ 48067 h 2125037"/>
                <a:gd name="connsiteX15" fmla="*/ 3499660 w 4148183"/>
                <a:gd name="connsiteY15" fmla="*/ 0 h 2125037"/>
                <a:gd name="connsiteX16" fmla="*/ 3948900 w 4148183"/>
                <a:gd name="connsiteY16" fmla="*/ 147282 h 2125037"/>
                <a:gd name="connsiteX17" fmla="*/ 4101112 w 4148183"/>
                <a:gd name="connsiteY17" fmla="*/ 520108 h 2125037"/>
                <a:gd name="connsiteX18" fmla="*/ 4015445 w 4148183"/>
                <a:gd name="connsiteY18" fmla="*/ 882458 h 2125037"/>
                <a:gd name="connsiteX19" fmla="*/ 3510714 w 4148183"/>
                <a:gd name="connsiteY19" fmla="*/ 1693432 h 2125037"/>
                <a:gd name="connsiteX20" fmla="*/ 4056743 w 4148183"/>
                <a:gd name="connsiteY20" fmla="*/ 1693432 h 2125037"/>
                <a:gd name="connsiteX21" fmla="*/ 4148183 w 4148183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4003040 w 4003040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3956897 w 4003040"/>
                <a:gd name="connsiteY21" fmla="*/ 1974406 h 2125037"/>
                <a:gd name="connsiteX22" fmla="*/ 4003040 w 4003040"/>
                <a:gd name="connsiteY22" fmla="*/ 2125037 h 2125037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56897 w 4923790"/>
                <a:gd name="connsiteY21" fmla="*/ 1974406 h 2033597"/>
                <a:gd name="connsiteX22" fmla="*/ 4923790 w 4923790"/>
                <a:gd name="connsiteY22" fmla="*/ 1998037 h 2033597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06097 w 4923790"/>
                <a:gd name="connsiteY21" fmla="*/ 2031556 h 2033597"/>
                <a:gd name="connsiteX22" fmla="*/ 4923790 w 4923790"/>
                <a:gd name="connsiteY22" fmla="*/ 1998037 h 2033597"/>
                <a:gd name="connsiteX0" fmla="*/ 0 w 4968240"/>
                <a:gd name="connsiteY0" fmla="*/ 2033597 h 2036137"/>
                <a:gd name="connsiteX1" fmla="*/ 2815922 w 4968240"/>
                <a:gd name="connsiteY1" fmla="*/ 2033597 h 2036137"/>
                <a:gd name="connsiteX2" fmla="*/ 2816230 w 4968240"/>
                <a:gd name="connsiteY2" fmla="*/ 1748894 h 2036137"/>
                <a:gd name="connsiteX3" fmla="*/ 3394881 w 4968240"/>
                <a:gd name="connsiteY3" fmla="*/ 763524 h 2036137"/>
                <a:gd name="connsiteX4" fmla="*/ 3486701 w 4968240"/>
                <a:gd name="connsiteY4" fmla="*/ 468344 h 2036137"/>
                <a:gd name="connsiteX5" fmla="*/ 3458932 w 4968240"/>
                <a:gd name="connsiteY5" fmla="*/ 346944 h 2036137"/>
                <a:gd name="connsiteX6" fmla="*/ 3374391 w 4968240"/>
                <a:gd name="connsiteY6" fmla="*/ 306889 h 2036137"/>
                <a:gd name="connsiteX7" fmla="*/ 3289850 w 4968240"/>
                <a:gd name="connsiteY7" fmla="*/ 351258 h 2036137"/>
                <a:gd name="connsiteX8" fmla="*/ 3262081 w 4968240"/>
                <a:gd name="connsiteY8" fmla="*/ 527503 h 2036137"/>
                <a:gd name="connsiteX9" fmla="*/ 3262081 w 4968240"/>
                <a:gd name="connsiteY9" fmla="*/ 717305 h 2036137"/>
                <a:gd name="connsiteX10" fmla="*/ 2815922 w 4968240"/>
                <a:gd name="connsiteY10" fmla="*/ 717305 h 2036137"/>
                <a:gd name="connsiteX11" fmla="*/ 2815922 w 4968240"/>
                <a:gd name="connsiteY11" fmla="*/ 644589 h 2036137"/>
                <a:gd name="connsiteX12" fmla="*/ 2833177 w 4968240"/>
                <a:gd name="connsiteY12" fmla="*/ 380221 h 2036137"/>
                <a:gd name="connsiteX13" fmla="*/ 2918218 w 4968240"/>
                <a:gd name="connsiteY13" fmla="*/ 189803 h 2036137"/>
                <a:gd name="connsiteX14" fmla="*/ 3094463 w 4968240"/>
                <a:gd name="connsiteY14" fmla="*/ 48067 h 2036137"/>
                <a:gd name="connsiteX15" fmla="*/ 3354517 w 4968240"/>
                <a:gd name="connsiteY15" fmla="*/ 0 h 2036137"/>
                <a:gd name="connsiteX16" fmla="*/ 3803757 w 4968240"/>
                <a:gd name="connsiteY16" fmla="*/ 147282 h 2036137"/>
                <a:gd name="connsiteX17" fmla="*/ 3955969 w 4968240"/>
                <a:gd name="connsiteY17" fmla="*/ 520108 h 2036137"/>
                <a:gd name="connsiteX18" fmla="*/ 3870302 w 4968240"/>
                <a:gd name="connsiteY18" fmla="*/ 882458 h 2036137"/>
                <a:gd name="connsiteX19" fmla="*/ 3365571 w 4968240"/>
                <a:gd name="connsiteY19" fmla="*/ 1693432 h 2036137"/>
                <a:gd name="connsiteX20" fmla="*/ 3911600 w 4968240"/>
                <a:gd name="connsiteY20" fmla="*/ 1693432 h 2036137"/>
                <a:gd name="connsiteX21" fmla="*/ 3906097 w 4968240"/>
                <a:gd name="connsiteY21" fmla="*/ 2031556 h 2036137"/>
                <a:gd name="connsiteX22" fmla="*/ 4968240 w 4968240"/>
                <a:gd name="connsiteY22" fmla="*/ 2036137 h 2036137"/>
                <a:gd name="connsiteX0" fmla="*/ 0 w 4968240"/>
                <a:gd name="connsiteY0" fmla="*/ 2033597 h 2041886"/>
                <a:gd name="connsiteX1" fmla="*/ 2815922 w 4968240"/>
                <a:gd name="connsiteY1" fmla="*/ 2033597 h 2041886"/>
                <a:gd name="connsiteX2" fmla="*/ 2816230 w 4968240"/>
                <a:gd name="connsiteY2" fmla="*/ 1748894 h 2041886"/>
                <a:gd name="connsiteX3" fmla="*/ 3394881 w 4968240"/>
                <a:gd name="connsiteY3" fmla="*/ 763524 h 2041886"/>
                <a:gd name="connsiteX4" fmla="*/ 3486701 w 4968240"/>
                <a:gd name="connsiteY4" fmla="*/ 468344 h 2041886"/>
                <a:gd name="connsiteX5" fmla="*/ 3458932 w 4968240"/>
                <a:gd name="connsiteY5" fmla="*/ 346944 h 2041886"/>
                <a:gd name="connsiteX6" fmla="*/ 3374391 w 4968240"/>
                <a:gd name="connsiteY6" fmla="*/ 306889 h 2041886"/>
                <a:gd name="connsiteX7" fmla="*/ 3289850 w 4968240"/>
                <a:gd name="connsiteY7" fmla="*/ 351258 h 2041886"/>
                <a:gd name="connsiteX8" fmla="*/ 3262081 w 4968240"/>
                <a:gd name="connsiteY8" fmla="*/ 527503 h 2041886"/>
                <a:gd name="connsiteX9" fmla="*/ 3262081 w 4968240"/>
                <a:gd name="connsiteY9" fmla="*/ 717305 h 2041886"/>
                <a:gd name="connsiteX10" fmla="*/ 2815922 w 4968240"/>
                <a:gd name="connsiteY10" fmla="*/ 717305 h 2041886"/>
                <a:gd name="connsiteX11" fmla="*/ 2815922 w 4968240"/>
                <a:gd name="connsiteY11" fmla="*/ 644589 h 2041886"/>
                <a:gd name="connsiteX12" fmla="*/ 2833177 w 4968240"/>
                <a:gd name="connsiteY12" fmla="*/ 380221 h 2041886"/>
                <a:gd name="connsiteX13" fmla="*/ 2918218 w 4968240"/>
                <a:gd name="connsiteY13" fmla="*/ 189803 h 2041886"/>
                <a:gd name="connsiteX14" fmla="*/ 3094463 w 4968240"/>
                <a:gd name="connsiteY14" fmla="*/ 48067 h 2041886"/>
                <a:gd name="connsiteX15" fmla="*/ 3354517 w 4968240"/>
                <a:gd name="connsiteY15" fmla="*/ 0 h 2041886"/>
                <a:gd name="connsiteX16" fmla="*/ 3803757 w 4968240"/>
                <a:gd name="connsiteY16" fmla="*/ 147282 h 2041886"/>
                <a:gd name="connsiteX17" fmla="*/ 3955969 w 4968240"/>
                <a:gd name="connsiteY17" fmla="*/ 520108 h 2041886"/>
                <a:gd name="connsiteX18" fmla="*/ 3870302 w 4968240"/>
                <a:gd name="connsiteY18" fmla="*/ 882458 h 2041886"/>
                <a:gd name="connsiteX19" fmla="*/ 3365571 w 4968240"/>
                <a:gd name="connsiteY19" fmla="*/ 1693432 h 2041886"/>
                <a:gd name="connsiteX20" fmla="*/ 3911600 w 4968240"/>
                <a:gd name="connsiteY20" fmla="*/ 1693432 h 2041886"/>
                <a:gd name="connsiteX21" fmla="*/ 3906097 w 4968240"/>
                <a:gd name="connsiteY21" fmla="*/ 2031556 h 2041886"/>
                <a:gd name="connsiteX22" fmla="*/ 4968240 w 4968240"/>
                <a:gd name="connsiteY22" fmla="*/ 2036137 h 2041886"/>
                <a:gd name="connsiteX0" fmla="*/ 0 w 4866640"/>
                <a:gd name="connsiteY0" fmla="*/ 2033597 h 2039247"/>
                <a:gd name="connsiteX1" fmla="*/ 2815922 w 4866640"/>
                <a:gd name="connsiteY1" fmla="*/ 2033597 h 2039247"/>
                <a:gd name="connsiteX2" fmla="*/ 2816230 w 4866640"/>
                <a:gd name="connsiteY2" fmla="*/ 1748894 h 2039247"/>
                <a:gd name="connsiteX3" fmla="*/ 3394881 w 4866640"/>
                <a:gd name="connsiteY3" fmla="*/ 763524 h 2039247"/>
                <a:gd name="connsiteX4" fmla="*/ 3486701 w 4866640"/>
                <a:gd name="connsiteY4" fmla="*/ 468344 h 2039247"/>
                <a:gd name="connsiteX5" fmla="*/ 3458932 w 4866640"/>
                <a:gd name="connsiteY5" fmla="*/ 346944 h 2039247"/>
                <a:gd name="connsiteX6" fmla="*/ 3374391 w 4866640"/>
                <a:gd name="connsiteY6" fmla="*/ 306889 h 2039247"/>
                <a:gd name="connsiteX7" fmla="*/ 3289850 w 4866640"/>
                <a:gd name="connsiteY7" fmla="*/ 351258 h 2039247"/>
                <a:gd name="connsiteX8" fmla="*/ 3262081 w 4866640"/>
                <a:gd name="connsiteY8" fmla="*/ 527503 h 2039247"/>
                <a:gd name="connsiteX9" fmla="*/ 3262081 w 4866640"/>
                <a:gd name="connsiteY9" fmla="*/ 717305 h 2039247"/>
                <a:gd name="connsiteX10" fmla="*/ 2815922 w 4866640"/>
                <a:gd name="connsiteY10" fmla="*/ 717305 h 2039247"/>
                <a:gd name="connsiteX11" fmla="*/ 2815922 w 4866640"/>
                <a:gd name="connsiteY11" fmla="*/ 644589 h 2039247"/>
                <a:gd name="connsiteX12" fmla="*/ 2833177 w 4866640"/>
                <a:gd name="connsiteY12" fmla="*/ 380221 h 2039247"/>
                <a:gd name="connsiteX13" fmla="*/ 2918218 w 4866640"/>
                <a:gd name="connsiteY13" fmla="*/ 189803 h 2039247"/>
                <a:gd name="connsiteX14" fmla="*/ 3094463 w 4866640"/>
                <a:gd name="connsiteY14" fmla="*/ 48067 h 2039247"/>
                <a:gd name="connsiteX15" fmla="*/ 3354517 w 4866640"/>
                <a:gd name="connsiteY15" fmla="*/ 0 h 2039247"/>
                <a:gd name="connsiteX16" fmla="*/ 3803757 w 4866640"/>
                <a:gd name="connsiteY16" fmla="*/ 147282 h 2039247"/>
                <a:gd name="connsiteX17" fmla="*/ 3955969 w 4866640"/>
                <a:gd name="connsiteY17" fmla="*/ 520108 h 2039247"/>
                <a:gd name="connsiteX18" fmla="*/ 3870302 w 4866640"/>
                <a:gd name="connsiteY18" fmla="*/ 882458 h 2039247"/>
                <a:gd name="connsiteX19" fmla="*/ 3365571 w 4866640"/>
                <a:gd name="connsiteY19" fmla="*/ 1693432 h 2039247"/>
                <a:gd name="connsiteX20" fmla="*/ 3911600 w 4866640"/>
                <a:gd name="connsiteY20" fmla="*/ 1693432 h 2039247"/>
                <a:gd name="connsiteX21" fmla="*/ 3906097 w 4866640"/>
                <a:gd name="connsiteY21" fmla="*/ 2031556 h 2039247"/>
                <a:gd name="connsiteX22" fmla="*/ 4866640 w 4866640"/>
                <a:gd name="connsiteY22" fmla="*/ 2029787 h 2039247"/>
                <a:gd name="connsiteX0" fmla="*/ 0 w 4866640"/>
                <a:gd name="connsiteY0" fmla="*/ 2033597 h 2037756"/>
                <a:gd name="connsiteX1" fmla="*/ 2815922 w 4866640"/>
                <a:gd name="connsiteY1" fmla="*/ 2033597 h 2037756"/>
                <a:gd name="connsiteX2" fmla="*/ 2816230 w 4866640"/>
                <a:gd name="connsiteY2" fmla="*/ 1748894 h 2037756"/>
                <a:gd name="connsiteX3" fmla="*/ 3394881 w 4866640"/>
                <a:gd name="connsiteY3" fmla="*/ 763524 h 2037756"/>
                <a:gd name="connsiteX4" fmla="*/ 3486701 w 4866640"/>
                <a:gd name="connsiteY4" fmla="*/ 468344 h 2037756"/>
                <a:gd name="connsiteX5" fmla="*/ 3458932 w 4866640"/>
                <a:gd name="connsiteY5" fmla="*/ 346944 h 2037756"/>
                <a:gd name="connsiteX6" fmla="*/ 3374391 w 4866640"/>
                <a:gd name="connsiteY6" fmla="*/ 306889 h 2037756"/>
                <a:gd name="connsiteX7" fmla="*/ 3289850 w 4866640"/>
                <a:gd name="connsiteY7" fmla="*/ 351258 h 2037756"/>
                <a:gd name="connsiteX8" fmla="*/ 3262081 w 4866640"/>
                <a:gd name="connsiteY8" fmla="*/ 527503 h 2037756"/>
                <a:gd name="connsiteX9" fmla="*/ 3262081 w 4866640"/>
                <a:gd name="connsiteY9" fmla="*/ 717305 h 2037756"/>
                <a:gd name="connsiteX10" fmla="*/ 2815922 w 4866640"/>
                <a:gd name="connsiteY10" fmla="*/ 717305 h 2037756"/>
                <a:gd name="connsiteX11" fmla="*/ 2815922 w 4866640"/>
                <a:gd name="connsiteY11" fmla="*/ 644589 h 2037756"/>
                <a:gd name="connsiteX12" fmla="*/ 2833177 w 4866640"/>
                <a:gd name="connsiteY12" fmla="*/ 380221 h 2037756"/>
                <a:gd name="connsiteX13" fmla="*/ 2918218 w 4866640"/>
                <a:gd name="connsiteY13" fmla="*/ 189803 h 2037756"/>
                <a:gd name="connsiteX14" fmla="*/ 3094463 w 4866640"/>
                <a:gd name="connsiteY14" fmla="*/ 48067 h 2037756"/>
                <a:gd name="connsiteX15" fmla="*/ 3354517 w 4866640"/>
                <a:gd name="connsiteY15" fmla="*/ 0 h 2037756"/>
                <a:gd name="connsiteX16" fmla="*/ 3803757 w 4866640"/>
                <a:gd name="connsiteY16" fmla="*/ 147282 h 2037756"/>
                <a:gd name="connsiteX17" fmla="*/ 3955969 w 4866640"/>
                <a:gd name="connsiteY17" fmla="*/ 520108 h 2037756"/>
                <a:gd name="connsiteX18" fmla="*/ 3870302 w 4866640"/>
                <a:gd name="connsiteY18" fmla="*/ 882458 h 2037756"/>
                <a:gd name="connsiteX19" fmla="*/ 3365571 w 4866640"/>
                <a:gd name="connsiteY19" fmla="*/ 1693432 h 2037756"/>
                <a:gd name="connsiteX20" fmla="*/ 3911600 w 4866640"/>
                <a:gd name="connsiteY20" fmla="*/ 1693432 h 2037756"/>
                <a:gd name="connsiteX21" fmla="*/ 3906097 w 4866640"/>
                <a:gd name="connsiteY21" fmla="*/ 2031556 h 2037756"/>
                <a:gd name="connsiteX22" fmla="*/ 4866640 w 4866640"/>
                <a:gd name="connsiteY22" fmla="*/ 2029787 h 2037756"/>
                <a:gd name="connsiteX0" fmla="*/ 0 w 4866640"/>
                <a:gd name="connsiteY0" fmla="*/ 2033597 h 2033597"/>
                <a:gd name="connsiteX1" fmla="*/ 2815922 w 4866640"/>
                <a:gd name="connsiteY1" fmla="*/ 2033597 h 2033597"/>
                <a:gd name="connsiteX2" fmla="*/ 2816230 w 4866640"/>
                <a:gd name="connsiteY2" fmla="*/ 1748894 h 2033597"/>
                <a:gd name="connsiteX3" fmla="*/ 3394881 w 4866640"/>
                <a:gd name="connsiteY3" fmla="*/ 763524 h 2033597"/>
                <a:gd name="connsiteX4" fmla="*/ 3486701 w 4866640"/>
                <a:gd name="connsiteY4" fmla="*/ 468344 h 2033597"/>
                <a:gd name="connsiteX5" fmla="*/ 3458932 w 4866640"/>
                <a:gd name="connsiteY5" fmla="*/ 346944 h 2033597"/>
                <a:gd name="connsiteX6" fmla="*/ 3374391 w 4866640"/>
                <a:gd name="connsiteY6" fmla="*/ 306889 h 2033597"/>
                <a:gd name="connsiteX7" fmla="*/ 3289850 w 4866640"/>
                <a:gd name="connsiteY7" fmla="*/ 351258 h 2033597"/>
                <a:gd name="connsiteX8" fmla="*/ 3262081 w 4866640"/>
                <a:gd name="connsiteY8" fmla="*/ 527503 h 2033597"/>
                <a:gd name="connsiteX9" fmla="*/ 3262081 w 4866640"/>
                <a:gd name="connsiteY9" fmla="*/ 717305 h 2033597"/>
                <a:gd name="connsiteX10" fmla="*/ 2815922 w 4866640"/>
                <a:gd name="connsiteY10" fmla="*/ 717305 h 2033597"/>
                <a:gd name="connsiteX11" fmla="*/ 2815922 w 4866640"/>
                <a:gd name="connsiteY11" fmla="*/ 644589 h 2033597"/>
                <a:gd name="connsiteX12" fmla="*/ 2833177 w 4866640"/>
                <a:gd name="connsiteY12" fmla="*/ 380221 h 2033597"/>
                <a:gd name="connsiteX13" fmla="*/ 2918218 w 4866640"/>
                <a:gd name="connsiteY13" fmla="*/ 189803 h 2033597"/>
                <a:gd name="connsiteX14" fmla="*/ 3094463 w 4866640"/>
                <a:gd name="connsiteY14" fmla="*/ 48067 h 2033597"/>
                <a:gd name="connsiteX15" fmla="*/ 3354517 w 4866640"/>
                <a:gd name="connsiteY15" fmla="*/ 0 h 2033597"/>
                <a:gd name="connsiteX16" fmla="*/ 3803757 w 4866640"/>
                <a:gd name="connsiteY16" fmla="*/ 147282 h 2033597"/>
                <a:gd name="connsiteX17" fmla="*/ 3955969 w 4866640"/>
                <a:gd name="connsiteY17" fmla="*/ 520108 h 2033597"/>
                <a:gd name="connsiteX18" fmla="*/ 3870302 w 4866640"/>
                <a:gd name="connsiteY18" fmla="*/ 882458 h 2033597"/>
                <a:gd name="connsiteX19" fmla="*/ 3365571 w 4866640"/>
                <a:gd name="connsiteY19" fmla="*/ 1693432 h 2033597"/>
                <a:gd name="connsiteX20" fmla="*/ 3911600 w 4866640"/>
                <a:gd name="connsiteY20" fmla="*/ 1693432 h 2033597"/>
                <a:gd name="connsiteX21" fmla="*/ 3906097 w 4866640"/>
                <a:gd name="connsiteY21" fmla="*/ 2031556 h 2033597"/>
                <a:gd name="connsiteX22" fmla="*/ 4866640 w 4866640"/>
                <a:gd name="connsiteY22" fmla="*/ 2029787 h 2033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grpFill/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23" name="文本框 46"/>
          <p:cNvSpPr txBox="1"/>
          <p:nvPr/>
        </p:nvSpPr>
        <p:spPr>
          <a:xfrm>
            <a:off x="6457287" y="2352505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541323" y="1654258"/>
            <a:ext cx="1442304" cy="655815"/>
            <a:chOff x="4806096" y="2627316"/>
            <a:chExt cx="1442304" cy="655815"/>
          </a:xfrm>
          <a:solidFill>
            <a:srgbClr val="00AE9A"/>
          </a:solidFill>
        </p:grpSpPr>
        <p:sp>
          <p:nvSpPr>
            <p:cNvPr id="25" name="矩形 24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27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62041" y="4179997"/>
            <a:ext cx="4120364" cy="1758026"/>
            <a:chOff x="1490077" y="4176372"/>
            <a:chExt cx="4120364" cy="1758026"/>
          </a:xfrm>
          <a:solidFill>
            <a:srgbClr val="00AE9A"/>
          </a:solidFill>
        </p:grpSpPr>
        <p:sp>
          <p:nvSpPr>
            <p:cNvPr id="29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618734"/>
                <a:gd name="connsiteY0" fmla="*/ 1980340 h 1986950"/>
                <a:gd name="connsiteX1" fmla="*/ 210037 w 1618734"/>
                <a:gd name="connsiteY1" fmla="*/ 1904444 h 1986950"/>
                <a:gd name="connsiteX2" fmla="*/ 40595 w 1618734"/>
                <a:gd name="connsiteY2" fmla="*/ 1718530 h 1986950"/>
                <a:gd name="connsiteX3" fmla="*/ 0 w 1618734"/>
                <a:gd name="connsiteY3" fmla="*/ 1336700 h 1986950"/>
                <a:gd name="connsiteX4" fmla="*/ 0 w 1618734"/>
                <a:gd name="connsiteY4" fmla="*/ 1186086 h 1986950"/>
                <a:gd name="connsiteX5" fmla="*/ 475376 w 1618734"/>
                <a:gd name="connsiteY5" fmla="*/ 1186086 h 1986950"/>
                <a:gd name="connsiteX6" fmla="*/ 475376 w 1618734"/>
                <a:gd name="connsiteY6" fmla="*/ 1495551 h 1986950"/>
                <a:gd name="connsiteX7" fmla="*/ 490085 w 1618734"/>
                <a:gd name="connsiteY7" fmla="*/ 1652636 h 1986950"/>
                <a:gd name="connsiteX8" fmla="*/ 555390 w 1618734"/>
                <a:gd name="connsiteY8" fmla="*/ 1686172 h 1986950"/>
                <a:gd name="connsiteX9" fmla="*/ 628344 w 1618734"/>
                <a:gd name="connsiteY9" fmla="*/ 1643811 h 1986950"/>
                <a:gd name="connsiteX10" fmla="*/ 645994 w 1618734"/>
                <a:gd name="connsiteY10" fmla="*/ 1422597 h 1986950"/>
                <a:gd name="connsiteX11" fmla="*/ 645994 w 1618734"/>
                <a:gd name="connsiteY11" fmla="*/ 1290810 h 1986950"/>
                <a:gd name="connsiteX12" fmla="*/ 621284 w 1618734"/>
                <a:gd name="connsiteY12" fmla="*/ 1130782 h 1986950"/>
                <a:gd name="connsiteX13" fmla="*/ 548330 w 1618734"/>
                <a:gd name="connsiteY13" fmla="*/ 1064300 h 1986950"/>
                <a:gd name="connsiteX14" fmla="*/ 361239 w 1618734"/>
                <a:gd name="connsiteY14" fmla="*/ 1046062 h 1986950"/>
                <a:gd name="connsiteX15" fmla="*/ 361239 w 1618734"/>
                <a:gd name="connsiteY15" fmla="*/ 769544 h 1986950"/>
                <a:gd name="connsiteX16" fmla="*/ 570687 w 1618734"/>
                <a:gd name="connsiteY16" fmla="*/ 756600 h 1986950"/>
                <a:gd name="connsiteX17" fmla="*/ 628344 w 1618734"/>
                <a:gd name="connsiteY17" fmla="*/ 700120 h 1986950"/>
                <a:gd name="connsiteX18" fmla="*/ 645994 w 1618734"/>
                <a:gd name="connsiteY18" fmla="*/ 563626 h 1986950"/>
                <a:gd name="connsiteX19" fmla="*/ 645994 w 1618734"/>
                <a:gd name="connsiteY19" fmla="*/ 457726 h 1986950"/>
                <a:gd name="connsiteX20" fmla="*/ 625402 w 1618734"/>
                <a:gd name="connsiteY20" fmla="*/ 325938 h 1986950"/>
                <a:gd name="connsiteX21" fmla="*/ 561273 w 1618734"/>
                <a:gd name="connsiteY21" fmla="*/ 294168 h 1986950"/>
                <a:gd name="connsiteX22" fmla="*/ 493615 w 1618734"/>
                <a:gd name="connsiteY22" fmla="*/ 327703 h 1986950"/>
                <a:gd name="connsiteX23" fmla="*/ 475376 w 1618734"/>
                <a:gd name="connsiteY23" fmla="*/ 470669 h 1986950"/>
                <a:gd name="connsiteX24" fmla="*/ 475376 w 1618734"/>
                <a:gd name="connsiteY24" fmla="*/ 627167 h 1986950"/>
                <a:gd name="connsiteX25" fmla="*/ 0 w 1618734"/>
                <a:gd name="connsiteY25" fmla="*/ 627167 h 1986950"/>
                <a:gd name="connsiteX26" fmla="*/ 0 w 1618734"/>
                <a:gd name="connsiteY26" fmla="*/ 464786 h 1986950"/>
                <a:gd name="connsiteX27" fmla="*/ 124728 w 1618734"/>
                <a:gd name="connsiteY27" fmla="*/ 95899 h 1986950"/>
                <a:gd name="connsiteX28" fmla="*/ 521266 w 1618734"/>
                <a:gd name="connsiteY28" fmla="*/ 0 h 1986950"/>
                <a:gd name="connsiteX29" fmla="*/ 982522 w 1618734"/>
                <a:gd name="connsiteY29" fmla="*/ 132872 h 1986950"/>
                <a:gd name="connsiteX30" fmla="*/ 1103719 w 1618734"/>
                <a:gd name="connsiteY30" fmla="*/ 502090 h 1986950"/>
                <a:gd name="connsiteX31" fmla="*/ 1060182 w 1618734"/>
                <a:gd name="connsiteY31" fmla="*/ 733150 h 1986950"/>
                <a:gd name="connsiteX32" fmla="*/ 907215 w 1618734"/>
                <a:gd name="connsiteY32" fmla="*/ 863089 h 1986950"/>
                <a:gd name="connsiteX33" fmla="*/ 1068419 w 1618734"/>
                <a:gd name="connsiteY33" fmla="*/ 982586 h 1986950"/>
                <a:gd name="connsiteX34" fmla="*/ 1121369 w 1618734"/>
                <a:gd name="connsiteY34" fmla="*/ 1371687 h 1986950"/>
                <a:gd name="connsiteX35" fmla="*/ 1069596 w 1618734"/>
                <a:gd name="connsiteY35" fmla="*/ 1724276 h 1986950"/>
                <a:gd name="connsiteX36" fmla="*/ 890742 w 1618734"/>
                <a:gd name="connsiteY36" fmla="*/ 1914998 h 1986950"/>
                <a:gd name="connsiteX37" fmla="*/ 1617943 w 1618734"/>
                <a:gd name="connsiteY37" fmla="*/ 1986950 h 1986950"/>
                <a:gd name="connsiteX0" fmla="*/ 564803 w 1617943"/>
                <a:gd name="connsiteY0" fmla="*/ 1980340 h 1986950"/>
                <a:gd name="connsiteX1" fmla="*/ 210037 w 1617943"/>
                <a:gd name="connsiteY1" fmla="*/ 1904444 h 1986950"/>
                <a:gd name="connsiteX2" fmla="*/ 40595 w 1617943"/>
                <a:gd name="connsiteY2" fmla="*/ 1718530 h 1986950"/>
                <a:gd name="connsiteX3" fmla="*/ 0 w 1617943"/>
                <a:gd name="connsiteY3" fmla="*/ 1336700 h 1986950"/>
                <a:gd name="connsiteX4" fmla="*/ 0 w 1617943"/>
                <a:gd name="connsiteY4" fmla="*/ 1186086 h 1986950"/>
                <a:gd name="connsiteX5" fmla="*/ 475376 w 1617943"/>
                <a:gd name="connsiteY5" fmla="*/ 1186086 h 1986950"/>
                <a:gd name="connsiteX6" fmla="*/ 475376 w 1617943"/>
                <a:gd name="connsiteY6" fmla="*/ 1495551 h 1986950"/>
                <a:gd name="connsiteX7" fmla="*/ 490085 w 1617943"/>
                <a:gd name="connsiteY7" fmla="*/ 1652636 h 1986950"/>
                <a:gd name="connsiteX8" fmla="*/ 555390 w 1617943"/>
                <a:gd name="connsiteY8" fmla="*/ 1686172 h 1986950"/>
                <a:gd name="connsiteX9" fmla="*/ 628344 w 1617943"/>
                <a:gd name="connsiteY9" fmla="*/ 1643811 h 1986950"/>
                <a:gd name="connsiteX10" fmla="*/ 645994 w 1617943"/>
                <a:gd name="connsiteY10" fmla="*/ 1422597 h 1986950"/>
                <a:gd name="connsiteX11" fmla="*/ 645994 w 1617943"/>
                <a:gd name="connsiteY11" fmla="*/ 1290810 h 1986950"/>
                <a:gd name="connsiteX12" fmla="*/ 621284 w 1617943"/>
                <a:gd name="connsiteY12" fmla="*/ 1130782 h 1986950"/>
                <a:gd name="connsiteX13" fmla="*/ 548330 w 1617943"/>
                <a:gd name="connsiteY13" fmla="*/ 1064300 h 1986950"/>
                <a:gd name="connsiteX14" fmla="*/ 361239 w 1617943"/>
                <a:gd name="connsiteY14" fmla="*/ 1046062 h 1986950"/>
                <a:gd name="connsiteX15" fmla="*/ 361239 w 1617943"/>
                <a:gd name="connsiteY15" fmla="*/ 769544 h 1986950"/>
                <a:gd name="connsiteX16" fmla="*/ 570687 w 1617943"/>
                <a:gd name="connsiteY16" fmla="*/ 756600 h 1986950"/>
                <a:gd name="connsiteX17" fmla="*/ 628344 w 1617943"/>
                <a:gd name="connsiteY17" fmla="*/ 700120 h 1986950"/>
                <a:gd name="connsiteX18" fmla="*/ 645994 w 1617943"/>
                <a:gd name="connsiteY18" fmla="*/ 563626 h 1986950"/>
                <a:gd name="connsiteX19" fmla="*/ 645994 w 1617943"/>
                <a:gd name="connsiteY19" fmla="*/ 457726 h 1986950"/>
                <a:gd name="connsiteX20" fmla="*/ 625402 w 1617943"/>
                <a:gd name="connsiteY20" fmla="*/ 325938 h 1986950"/>
                <a:gd name="connsiteX21" fmla="*/ 561273 w 1617943"/>
                <a:gd name="connsiteY21" fmla="*/ 294168 h 1986950"/>
                <a:gd name="connsiteX22" fmla="*/ 493615 w 1617943"/>
                <a:gd name="connsiteY22" fmla="*/ 327703 h 1986950"/>
                <a:gd name="connsiteX23" fmla="*/ 475376 w 1617943"/>
                <a:gd name="connsiteY23" fmla="*/ 470669 h 1986950"/>
                <a:gd name="connsiteX24" fmla="*/ 475376 w 1617943"/>
                <a:gd name="connsiteY24" fmla="*/ 627167 h 1986950"/>
                <a:gd name="connsiteX25" fmla="*/ 0 w 1617943"/>
                <a:gd name="connsiteY25" fmla="*/ 627167 h 1986950"/>
                <a:gd name="connsiteX26" fmla="*/ 0 w 1617943"/>
                <a:gd name="connsiteY26" fmla="*/ 464786 h 1986950"/>
                <a:gd name="connsiteX27" fmla="*/ 124728 w 1617943"/>
                <a:gd name="connsiteY27" fmla="*/ 95899 h 1986950"/>
                <a:gd name="connsiteX28" fmla="*/ 521266 w 1617943"/>
                <a:gd name="connsiteY28" fmla="*/ 0 h 1986950"/>
                <a:gd name="connsiteX29" fmla="*/ 982522 w 1617943"/>
                <a:gd name="connsiteY29" fmla="*/ 132872 h 1986950"/>
                <a:gd name="connsiteX30" fmla="*/ 1103719 w 1617943"/>
                <a:gd name="connsiteY30" fmla="*/ 502090 h 1986950"/>
                <a:gd name="connsiteX31" fmla="*/ 1060182 w 1617943"/>
                <a:gd name="connsiteY31" fmla="*/ 733150 h 1986950"/>
                <a:gd name="connsiteX32" fmla="*/ 907215 w 1617943"/>
                <a:gd name="connsiteY32" fmla="*/ 863089 h 1986950"/>
                <a:gd name="connsiteX33" fmla="*/ 1068419 w 1617943"/>
                <a:gd name="connsiteY33" fmla="*/ 982586 h 1986950"/>
                <a:gd name="connsiteX34" fmla="*/ 1121369 w 1617943"/>
                <a:gd name="connsiteY34" fmla="*/ 1371687 h 1986950"/>
                <a:gd name="connsiteX35" fmla="*/ 1069596 w 1617943"/>
                <a:gd name="connsiteY35" fmla="*/ 1724276 h 1986950"/>
                <a:gd name="connsiteX36" fmla="*/ 890742 w 1617943"/>
                <a:gd name="connsiteY36" fmla="*/ 1914998 h 1986950"/>
                <a:gd name="connsiteX37" fmla="*/ 1617943 w 1617943"/>
                <a:gd name="connsiteY37" fmla="*/ 1986950 h 198695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84040"/>
                <a:gd name="connsiteY0" fmla="*/ 1980340 h 1980340"/>
                <a:gd name="connsiteX1" fmla="*/ 210037 w 1684040"/>
                <a:gd name="connsiteY1" fmla="*/ 1904444 h 1980340"/>
                <a:gd name="connsiteX2" fmla="*/ 40595 w 1684040"/>
                <a:gd name="connsiteY2" fmla="*/ 1718530 h 1980340"/>
                <a:gd name="connsiteX3" fmla="*/ 0 w 1684040"/>
                <a:gd name="connsiteY3" fmla="*/ 1336700 h 1980340"/>
                <a:gd name="connsiteX4" fmla="*/ 0 w 1684040"/>
                <a:gd name="connsiteY4" fmla="*/ 1186086 h 1980340"/>
                <a:gd name="connsiteX5" fmla="*/ 475376 w 1684040"/>
                <a:gd name="connsiteY5" fmla="*/ 1186086 h 1980340"/>
                <a:gd name="connsiteX6" fmla="*/ 475376 w 1684040"/>
                <a:gd name="connsiteY6" fmla="*/ 1495551 h 1980340"/>
                <a:gd name="connsiteX7" fmla="*/ 490085 w 1684040"/>
                <a:gd name="connsiteY7" fmla="*/ 1652636 h 1980340"/>
                <a:gd name="connsiteX8" fmla="*/ 555390 w 1684040"/>
                <a:gd name="connsiteY8" fmla="*/ 1686172 h 1980340"/>
                <a:gd name="connsiteX9" fmla="*/ 628344 w 1684040"/>
                <a:gd name="connsiteY9" fmla="*/ 1643811 h 1980340"/>
                <a:gd name="connsiteX10" fmla="*/ 645994 w 1684040"/>
                <a:gd name="connsiteY10" fmla="*/ 1422597 h 1980340"/>
                <a:gd name="connsiteX11" fmla="*/ 645994 w 1684040"/>
                <a:gd name="connsiteY11" fmla="*/ 1290810 h 1980340"/>
                <a:gd name="connsiteX12" fmla="*/ 621284 w 1684040"/>
                <a:gd name="connsiteY12" fmla="*/ 1130782 h 1980340"/>
                <a:gd name="connsiteX13" fmla="*/ 548330 w 1684040"/>
                <a:gd name="connsiteY13" fmla="*/ 1064300 h 1980340"/>
                <a:gd name="connsiteX14" fmla="*/ 361239 w 1684040"/>
                <a:gd name="connsiteY14" fmla="*/ 1046062 h 1980340"/>
                <a:gd name="connsiteX15" fmla="*/ 361239 w 1684040"/>
                <a:gd name="connsiteY15" fmla="*/ 769544 h 1980340"/>
                <a:gd name="connsiteX16" fmla="*/ 570687 w 1684040"/>
                <a:gd name="connsiteY16" fmla="*/ 756600 h 1980340"/>
                <a:gd name="connsiteX17" fmla="*/ 628344 w 1684040"/>
                <a:gd name="connsiteY17" fmla="*/ 700120 h 1980340"/>
                <a:gd name="connsiteX18" fmla="*/ 645994 w 1684040"/>
                <a:gd name="connsiteY18" fmla="*/ 563626 h 1980340"/>
                <a:gd name="connsiteX19" fmla="*/ 645994 w 1684040"/>
                <a:gd name="connsiteY19" fmla="*/ 457726 h 1980340"/>
                <a:gd name="connsiteX20" fmla="*/ 625402 w 1684040"/>
                <a:gd name="connsiteY20" fmla="*/ 325938 h 1980340"/>
                <a:gd name="connsiteX21" fmla="*/ 561273 w 1684040"/>
                <a:gd name="connsiteY21" fmla="*/ 294168 h 1980340"/>
                <a:gd name="connsiteX22" fmla="*/ 493615 w 1684040"/>
                <a:gd name="connsiteY22" fmla="*/ 327703 h 1980340"/>
                <a:gd name="connsiteX23" fmla="*/ 475376 w 1684040"/>
                <a:gd name="connsiteY23" fmla="*/ 470669 h 1980340"/>
                <a:gd name="connsiteX24" fmla="*/ 475376 w 1684040"/>
                <a:gd name="connsiteY24" fmla="*/ 627167 h 1980340"/>
                <a:gd name="connsiteX25" fmla="*/ 0 w 1684040"/>
                <a:gd name="connsiteY25" fmla="*/ 627167 h 1980340"/>
                <a:gd name="connsiteX26" fmla="*/ 0 w 1684040"/>
                <a:gd name="connsiteY26" fmla="*/ 464786 h 1980340"/>
                <a:gd name="connsiteX27" fmla="*/ 124728 w 1684040"/>
                <a:gd name="connsiteY27" fmla="*/ 95899 h 1980340"/>
                <a:gd name="connsiteX28" fmla="*/ 521266 w 1684040"/>
                <a:gd name="connsiteY28" fmla="*/ 0 h 1980340"/>
                <a:gd name="connsiteX29" fmla="*/ 982522 w 1684040"/>
                <a:gd name="connsiteY29" fmla="*/ 132872 h 1980340"/>
                <a:gd name="connsiteX30" fmla="*/ 1103719 w 1684040"/>
                <a:gd name="connsiteY30" fmla="*/ 502090 h 1980340"/>
                <a:gd name="connsiteX31" fmla="*/ 1060182 w 1684040"/>
                <a:gd name="connsiteY31" fmla="*/ 733150 h 1980340"/>
                <a:gd name="connsiteX32" fmla="*/ 907215 w 1684040"/>
                <a:gd name="connsiteY32" fmla="*/ 863089 h 1980340"/>
                <a:gd name="connsiteX33" fmla="*/ 1068419 w 1684040"/>
                <a:gd name="connsiteY33" fmla="*/ 982586 h 1980340"/>
                <a:gd name="connsiteX34" fmla="*/ 1121369 w 1684040"/>
                <a:gd name="connsiteY34" fmla="*/ 1371687 h 1980340"/>
                <a:gd name="connsiteX35" fmla="*/ 1069596 w 1684040"/>
                <a:gd name="connsiteY35" fmla="*/ 1724276 h 1980340"/>
                <a:gd name="connsiteX36" fmla="*/ 890742 w 1684040"/>
                <a:gd name="connsiteY36" fmla="*/ 1914998 h 1980340"/>
                <a:gd name="connsiteX37" fmla="*/ 1684040 w 1684040"/>
                <a:gd name="connsiteY37" fmla="*/ 1948394 h 1980340"/>
                <a:gd name="connsiteX0" fmla="*/ 21144 w 2440282"/>
                <a:gd name="connsiteY0" fmla="*/ 1952799 h 1952799"/>
                <a:gd name="connsiteX1" fmla="*/ 966279 w 2440282"/>
                <a:gd name="connsiteY1" fmla="*/ 1904444 h 1952799"/>
                <a:gd name="connsiteX2" fmla="*/ 796837 w 2440282"/>
                <a:gd name="connsiteY2" fmla="*/ 1718530 h 1952799"/>
                <a:gd name="connsiteX3" fmla="*/ 756242 w 2440282"/>
                <a:gd name="connsiteY3" fmla="*/ 1336700 h 1952799"/>
                <a:gd name="connsiteX4" fmla="*/ 756242 w 2440282"/>
                <a:gd name="connsiteY4" fmla="*/ 1186086 h 1952799"/>
                <a:gd name="connsiteX5" fmla="*/ 1231618 w 2440282"/>
                <a:gd name="connsiteY5" fmla="*/ 1186086 h 1952799"/>
                <a:gd name="connsiteX6" fmla="*/ 1231618 w 2440282"/>
                <a:gd name="connsiteY6" fmla="*/ 1495551 h 1952799"/>
                <a:gd name="connsiteX7" fmla="*/ 1246327 w 2440282"/>
                <a:gd name="connsiteY7" fmla="*/ 1652636 h 1952799"/>
                <a:gd name="connsiteX8" fmla="*/ 1311632 w 2440282"/>
                <a:gd name="connsiteY8" fmla="*/ 1686172 h 1952799"/>
                <a:gd name="connsiteX9" fmla="*/ 1384586 w 2440282"/>
                <a:gd name="connsiteY9" fmla="*/ 1643811 h 1952799"/>
                <a:gd name="connsiteX10" fmla="*/ 1402236 w 2440282"/>
                <a:gd name="connsiteY10" fmla="*/ 1422597 h 1952799"/>
                <a:gd name="connsiteX11" fmla="*/ 1402236 w 2440282"/>
                <a:gd name="connsiteY11" fmla="*/ 1290810 h 1952799"/>
                <a:gd name="connsiteX12" fmla="*/ 1377526 w 2440282"/>
                <a:gd name="connsiteY12" fmla="*/ 1130782 h 1952799"/>
                <a:gd name="connsiteX13" fmla="*/ 1304572 w 2440282"/>
                <a:gd name="connsiteY13" fmla="*/ 1064300 h 1952799"/>
                <a:gd name="connsiteX14" fmla="*/ 1117481 w 2440282"/>
                <a:gd name="connsiteY14" fmla="*/ 1046062 h 1952799"/>
                <a:gd name="connsiteX15" fmla="*/ 1117481 w 2440282"/>
                <a:gd name="connsiteY15" fmla="*/ 769544 h 1952799"/>
                <a:gd name="connsiteX16" fmla="*/ 1326929 w 2440282"/>
                <a:gd name="connsiteY16" fmla="*/ 756600 h 1952799"/>
                <a:gd name="connsiteX17" fmla="*/ 1384586 w 2440282"/>
                <a:gd name="connsiteY17" fmla="*/ 700120 h 1952799"/>
                <a:gd name="connsiteX18" fmla="*/ 1402236 w 2440282"/>
                <a:gd name="connsiteY18" fmla="*/ 563626 h 1952799"/>
                <a:gd name="connsiteX19" fmla="*/ 1402236 w 2440282"/>
                <a:gd name="connsiteY19" fmla="*/ 457726 h 1952799"/>
                <a:gd name="connsiteX20" fmla="*/ 1381644 w 2440282"/>
                <a:gd name="connsiteY20" fmla="*/ 325938 h 1952799"/>
                <a:gd name="connsiteX21" fmla="*/ 1317515 w 2440282"/>
                <a:gd name="connsiteY21" fmla="*/ 294168 h 1952799"/>
                <a:gd name="connsiteX22" fmla="*/ 1249857 w 2440282"/>
                <a:gd name="connsiteY22" fmla="*/ 327703 h 1952799"/>
                <a:gd name="connsiteX23" fmla="*/ 1231618 w 2440282"/>
                <a:gd name="connsiteY23" fmla="*/ 470669 h 1952799"/>
                <a:gd name="connsiteX24" fmla="*/ 1231618 w 2440282"/>
                <a:gd name="connsiteY24" fmla="*/ 627167 h 1952799"/>
                <a:gd name="connsiteX25" fmla="*/ 756242 w 2440282"/>
                <a:gd name="connsiteY25" fmla="*/ 627167 h 1952799"/>
                <a:gd name="connsiteX26" fmla="*/ 756242 w 2440282"/>
                <a:gd name="connsiteY26" fmla="*/ 464786 h 1952799"/>
                <a:gd name="connsiteX27" fmla="*/ 880970 w 2440282"/>
                <a:gd name="connsiteY27" fmla="*/ 95899 h 1952799"/>
                <a:gd name="connsiteX28" fmla="*/ 1277508 w 2440282"/>
                <a:gd name="connsiteY28" fmla="*/ 0 h 1952799"/>
                <a:gd name="connsiteX29" fmla="*/ 1738764 w 2440282"/>
                <a:gd name="connsiteY29" fmla="*/ 132872 h 1952799"/>
                <a:gd name="connsiteX30" fmla="*/ 1859961 w 2440282"/>
                <a:gd name="connsiteY30" fmla="*/ 502090 h 1952799"/>
                <a:gd name="connsiteX31" fmla="*/ 1816424 w 2440282"/>
                <a:gd name="connsiteY31" fmla="*/ 733150 h 1952799"/>
                <a:gd name="connsiteX32" fmla="*/ 1663457 w 2440282"/>
                <a:gd name="connsiteY32" fmla="*/ 863089 h 1952799"/>
                <a:gd name="connsiteX33" fmla="*/ 1824661 w 2440282"/>
                <a:gd name="connsiteY33" fmla="*/ 982586 h 1952799"/>
                <a:gd name="connsiteX34" fmla="*/ 1877611 w 2440282"/>
                <a:gd name="connsiteY34" fmla="*/ 1371687 h 1952799"/>
                <a:gd name="connsiteX35" fmla="*/ 1825838 w 2440282"/>
                <a:gd name="connsiteY35" fmla="*/ 1724276 h 1952799"/>
                <a:gd name="connsiteX36" fmla="*/ 1646984 w 2440282"/>
                <a:gd name="connsiteY36" fmla="*/ 1914998 h 1952799"/>
                <a:gd name="connsiteX37" fmla="*/ 2440282 w 2440282"/>
                <a:gd name="connsiteY37" fmla="*/ 1948394 h 1952799"/>
                <a:gd name="connsiteX0" fmla="*/ 0 w 2419138"/>
                <a:gd name="connsiteY0" fmla="*/ 1952799 h 1952799"/>
                <a:gd name="connsiteX1" fmla="*/ 945135 w 2419138"/>
                <a:gd name="connsiteY1" fmla="*/ 1904444 h 1952799"/>
                <a:gd name="connsiteX2" fmla="*/ 775693 w 2419138"/>
                <a:gd name="connsiteY2" fmla="*/ 1718530 h 1952799"/>
                <a:gd name="connsiteX3" fmla="*/ 735098 w 2419138"/>
                <a:gd name="connsiteY3" fmla="*/ 1336700 h 1952799"/>
                <a:gd name="connsiteX4" fmla="*/ 735098 w 2419138"/>
                <a:gd name="connsiteY4" fmla="*/ 1186086 h 1952799"/>
                <a:gd name="connsiteX5" fmla="*/ 1210474 w 2419138"/>
                <a:gd name="connsiteY5" fmla="*/ 1186086 h 1952799"/>
                <a:gd name="connsiteX6" fmla="*/ 1210474 w 2419138"/>
                <a:gd name="connsiteY6" fmla="*/ 1495551 h 1952799"/>
                <a:gd name="connsiteX7" fmla="*/ 1225183 w 2419138"/>
                <a:gd name="connsiteY7" fmla="*/ 1652636 h 1952799"/>
                <a:gd name="connsiteX8" fmla="*/ 1290488 w 2419138"/>
                <a:gd name="connsiteY8" fmla="*/ 1686172 h 1952799"/>
                <a:gd name="connsiteX9" fmla="*/ 1363442 w 2419138"/>
                <a:gd name="connsiteY9" fmla="*/ 1643811 h 1952799"/>
                <a:gd name="connsiteX10" fmla="*/ 1381092 w 2419138"/>
                <a:gd name="connsiteY10" fmla="*/ 1422597 h 1952799"/>
                <a:gd name="connsiteX11" fmla="*/ 1381092 w 2419138"/>
                <a:gd name="connsiteY11" fmla="*/ 1290810 h 1952799"/>
                <a:gd name="connsiteX12" fmla="*/ 1356382 w 2419138"/>
                <a:gd name="connsiteY12" fmla="*/ 1130782 h 1952799"/>
                <a:gd name="connsiteX13" fmla="*/ 1283428 w 2419138"/>
                <a:gd name="connsiteY13" fmla="*/ 1064300 h 1952799"/>
                <a:gd name="connsiteX14" fmla="*/ 1096337 w 2419138"/>
                <a:gd name="connsiteY14" fmla="*/ 1046062 h 1952799"/>
                <a:gd name="connsiteX15" fmla="*/ 1096337 w 2419138"/>
                <a:gd name="connsiteY15" fmla="*/ 769544 h 1952799"/>
                <a:gd name="connsiteX16" fmla="*/ 1305785 w 2419138"/>
                <a:gd name="connsiteY16" fmla="*/ 756600 h 1952799"/>
                <a:gd name="connsiteX17" fmla="*/ 1363442 w 2419138"/>
                <a:gd name="connsiteY17" fmla="*/ 700120 h 1952799"/>
                <a:gd name="connsiteX18" fmla="*/ 1381092 w 2419138"/>
                <a:gd name="connsiteY18" fmla="*/ 563626 h 1952799"/>
                <a:gd name="connsiteX19" fmla="*/ 1381092 w 2419138"/>
                <a:gd name="connsiteY19" fmla="*/ 457726 h 1952799"/>
                <a:gd name="connsiteX20" fmla="*/ 1360500 w 2419138"/>
                <a:gd name="connsiteY20" fmla="*/ 325938 h 1952799"/>
                <a:gd name="connsiteX21" fmla="*/ 1296371 w 2419138"/>
                <a:gd name="connsiteY21" fmla="*/ 294168 h 1952799"/>
                <a:gd name="connsiteX22" fmla="*/ 1228713 w 2419138"/>
                <a:gd name="connsiteY22" fmla="*/ 327703 h 1952799"/>
                <a:gd name="connsiteX23" fmla="*/ 1210474 w 2419138"/>
                <a:gd name="connsiteY23" fmla="*/ 470669 h 1952799"/>
                <a:gd name="connsiteX24" fmla="*/ 1210474 w 2419138"/>
                <a:gd name="connsiteY24" fmla="*/ 627167 h 1952799"/>
                <a:gd name="connsiteX25" fmla="*/ 735098 w 2419138"/>
                <a:gd name="connsiteY25" fmla="*/ 627167 h 1952799"/>
                <a:gd name="connsiteX26" fmla="*/ 735098 w 2419138"/>
                <a:gd name="connsiteY26" fmla="*/ 464786 h 1952799"/>
                <a:gd name="connsiteX27" fmla="*/ 859826 w 2419138"/>
                <a:gd name="connsiteY27" fmla="*/ 95899 h 1952799"/>
                <a:gd name="connsiteX28" fmla="*/ 1256364 w 2419138"/>
                <a:gd name="connsiteY28" fmla="*/ 0 h 1952799"/>
                <a:gd name="connsiteX29" fmla="*/ 1717620 w 2419138"/>
                <a:gd name="connsiteY29" fmla="*/ 132872 h 1952799"/>
                <a:gd name="connsiteX30" fmla="*/ 1838817 w 2419138"/>
                <a:gd name="connsiteY30" fmla="*/ 502090 h 1952799"/>
                <a:gd name="connsiteX31" fmla="*/ 1795280 w 2419138"/>
                <a:gd name="connsiteY31" fmla="*/ 733150 h 1952799"/>
                <a:gd name="connsiteX32" fmla="*/ 1642313 w 2419138"/>
                <a:gd name="connsiteY32" fmla="*/ 863089 h 1952799"/>
                <a:gd name="connsiteX33" fmla="*/ 1803517 w 2419138"/>
                <a:gd name="connsiteY33" fmla="*/ 982586 h 1952799"/>
                <a:gd name="connsiteX34" fmla="*/ 1856467 w 2419138"/>
                <a:gd name="connsiteY34" fmla="*/ 1371687 h 1952799"/>
                <a:gd name="connsiteX35" fmla="*/ 1804694 w 2419138"/>
                <a:gd name="connsiteY35" fmla="*/ 1724276 h 1952799"/>
                <a:gd name="connsiteX36" fmla="*/ 1625840 w 2419138"/>
                <a:gd name="connsiteY36" fmla="*/ 1914998 h 1952799"/>
                <a:gd name="connsiteX37" fmla="*/ 2419138 w 2419138"/>
                <a:gd name="connsiteY37" fmla="*/ 1948394 h 1952799"/>
                <a:gd name="connsiteX0" fmla="*/ 0 w 2446678"/>
                <a:gd name="connsiteY0" fmla="*/ 1919751 h 1948394"/>
                <a:gd name="connsiteX1" fmla="*/ 972675 w 2446678"/>
                <a:gd name="connsiteY1" fmla="*/ 1904444 h 1948394"/>
                <a:gd name="connsiteX2" fmla="*/ 803233 w 2446678"/>
                <a:gd name="connsiteY2" fmla="*/ 1718530 h 1948394"/>
                <a:gd name="connsiteX3" fmla="*/ 762638 w 2446678"/>
                <a:gd name="connsiteY3" fmla="*/ 1336700 h 1948394"/>
                <a:gd name="connsiteX4" fmla="*/ 762638 w 2446678"/>
                <a:gd name="connsiteY4" fmla="*/ 1186086 h 1948394"/>
                <a:gd name="connsiteX5" fmla="*/ 1238014 w 2446678"/>
                <a:gd name="connsiteY5" fmla="*/ 1186086 h 1948394"/>
                <a:gd name="connsiteX6" fmla="*/ 1238014 w 2446678"/>
                <a:gd name="connsiteY6" fmla="*/ 1495551 h 1948394"/>
                <a:gd name="connsiteX7" fmla="*/ 1252723 w 2446678"/>
                <a:gd name="connsiteY7" fmla="*/ 1652636 h 1948394"/>
                <a:gd name="connsiteX8" fmla="*/ 1318028 w 2446678"/>
                <a:gd name="connsiteY8" fmla="*/ 1686172 h 1948394"/>
                <a:gd name="connsiteX9" fmla="*/ 1390982 w 2446678"/>
                <a:gd name="connsiteY9" fmla="*/ 1643811 h 1948394"/>
                <a:gd name="connsiteX10" fmla="*/ 1408632 w 2446678"/>
                <a:gd name="connsiteY10" fmla="*/ 1422597 h 1948394"/>
                <a:gd name="connsiteX11" fmla="*/ 1408632 w 2446678"/>
                <a:gd name="connsiteY11" fmla="*/ 1290810 h 1948394"/>
                <a:gd name="connsiteX12" fmla="*/ 1383922 w 2446678"/>
                <a:gd name="connsiteY12" fmla="*/ 1130782 h 1948394"/>
                <a:gd name="connsiteX13" fmla="*/ 1310968 w 2446678"/>
                <a:gd name="connsiteY13" fmla="*/ 1064300 h 1948394"/>
                <a:gd name="connsiteX14" fmla="*/ 1123877 w 2446678"/>
                <a:gd name="connsiteY14" fmla="*/ 1046062 h 1948394"/>
                <a:gd name="connsiteX15" fmla="*/ 1123877 w 2446678"/>
                <a:gd name="connsiteY15" fmla="*/ 769544 h 1948394"/>
                <a:gd name="connsiteX16" fmla="*/ 1333325 w 2446678"/>
                <a:gd name="connsiteY16" fmla="*/ 756600 h 1948394"/>
                <a:gd name="connsiteX17" fmla="*/ 1390982 w 2446678"/>
                <a:gd name="connsiteY17" fmla="*/ 700120 h 1948394"/>
                <a:gd name="connsiteX18" fmla="*/ 1408632 w 2446678"/>
                <a:gd name="connsiteY18" fmla="*/ 563626 h 1948394"/>
                <a:gd name="connsiteX19" fmla="*/ 1408632 w 2446678"/>
                <a:gd name="connsiteY19" fmla="*/ 457726 h 1948394"/>
                <a:gd name="connsiteX20" fmla="*/ 1388040 w 2446678"/>
                <a:gd name="connsiteY20" fmla="*/ 325938 h 1948394"/>
                <a:gd name="connsiteX21" fmla="*/ 1323911 w 2446678"/>
                <a:gd name="connsiteY21" fmla="*/ 294168 h 1948394"/>
                <a:gd name="connsiteX22" fmla="*/ 1256253 w 2446678"/>
                <a:gd name="connsiteY22" fmla="*/ 327703 h 1948394"/>
                <a:gd name="connsiteX23" fmla="*/ 1238014 w 2446678"/>
                <a:gd name="connsiteY23" fmla="*/ 470669 h 1948394"/>
                <a:gd name="connsiteX24" fmla="*/ 1238014 w 2446678"/>
                <a:gd name="connsiteY24" fmla="*/ 627167 h 1948394"/>
                <a:gd name="connsiteX25" fmla="*/ 762638 w 2446678"/>
                <a:gd name="connsiteY25" fmla="*/ 627167 h 1948394"/>
                <a:gd name="connsiteX26" fmla="*/ 762638 w 2446678"/>
                <a:gd name="connsiteY26" fmla="*/ 464786 h 1948394"/>
                <a:gd name="connsiteX27" fmla="*/ 887366 w 2446678"/>
                <a:gd name="connsiteY27" fmla="*/ 95899 h 1948394"/>
                <a:gd name="connsiteX28" fmla="*/ 1283904 w 2446678"/>
                <a:gd name="connsiteY28" fmla="*/ 0 h 1948394"/>
                <a:gd name="connsiteX29" fmla="*/ 1745160 w 2446678"/>
                <a:gd name="connsiteY29" fmla="*/ 132872 h 1948394"/>
                <a:gd name="connsiteX30" fmla="*/ 1866357 w 2446678"/>
                <a:gd name="connsiteY30" fmla="*/ 502090 h 1948394"/>
                <a:gd name="connsiteX31" fmla="*/ 1822820 w 2446678"/>
                <a:gd name="connsiteY31" fmla="*/ 733150 h 1948394"/>
                <a:gd name="connsiteX32" fmla="*/ 1669853 w 2446678"/>
                <a:gd name="connsiteY32" fmla="*/ 863089 h 1948394"/>
                <a:gd name="connsiteX33" fmla="*/ 1831057 w 2446678"/>
                <a:gd name="connsiteY33" fmla="*/ 982586 h 1948394"/>
                <a:gd name="connsiteX34" fmla="*/ 1884007 w 2446678"/>
                <a:gd name="connsiteY34" fmla="*/ 1371687 h 1948394"/>
                <a:gd name="connsiteX35" fmla="*/ 1832234 w 2446678"/>
                <a:gd name="connsiteY35" fmla="*/ 1724276 h 1948394"/>
                <a:gd name="connsiteX36" fmla="*/ 1653380 w 2446678"/>
                <a:gd name="connsiteY36" fmla="*/ 1914998 h 1948394"/>
                <a:gd name="connsiteX37" fmla="*/ 2446678 w 2446678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5032"/>
                <a:gd name="connsiteX1" fmla="*/ 1049788 w 2542151"/>
                <a:gd name="connsiteY1" fmla="*/ 1904444 h 1915032"/>
                <a:gd name="connsiteX2" fmla="*/ 880346 w 2542151"/>
                <a:gd name="connsiteY2" fmla="*/ 1718530 h 1915032"/>
                <a:gd name="connsiteX3" fmla="*/ 839751 w 2542151"/>
                <a:gd name="connsiteY3" fmla="*/ 1336700 h 1915032"/>
                <a:gd name="connsiteX4" fmla="*/ 839751 w 2542151"/>
                <a:gd name="connsiteY4" fmla="*/ 1186086 h 1915032"/>
                <a:gd name="connsiteX5" fmla="*/ 1315127 w 2542151"/>
                <a:gd name="connsiteY5" fmla="*/ 1186086 h 1915032"/>
                <a:gd name="connsiteX6" fmla="*/ 1315127 w 2542151"/>
                <a:gd name="connsiteY6" fmla="*/ 1495551 h 1915032"/>
                <a:gd name="connsiteX7" fmla="*/ 1329836 w 2542151"/>
                <a:gd name="connsiteY7" fmla="*/ 1652636 h 1915032"/>
                <a:gd name="connsiteX8" fmla="*/ 1395141 w 2542151"/>
                <a:gd name="connsiteY8" fmla="*/ 1686172 h 1915032"/>
                <a:gd name="connsiteX9" fmla="*/ 1468095 w 2542151"/>
                <a:gd name="connsiteY9" fmla="*/ 1643811 h 1915032"/>
                <a:gd name="connsiteX10" fmla="*/ 1485745 w 2542151"/>
                <a:gd name="connsiteY10" fmla="*/ 1422597 h 1915032"/>
                <a:gd name="connsiteX11" fmla="*/ 1485745 w 2542151"/>
                <a:gd name="connsiteY11" fmla="*/ 1290810 h 1915032"/>
                <a:gd name="connsiteX12" fmla="*/ 1461035 w 2542151"/>
                <a:gd name="connsiteY12" fmla="*/ 1130782 h 1915032"/>
                <a:gd name="connsiteX13" fmla="*/ 1388081 w 2542151"/>
                <a:gd name="connsiteY13" fmla="*/ 1064300 h 1915032"/>
                <a:gd name="connsiteX14" fmla="*/ 1200990 w 2542151"/>
                <a:gd name="connsiteY14" fmla="*/ 1046062 h 1915032"/>
                <a:gd name="connsiteX15" fmla="*/ 1200990 w 2542151"/>
                <a:gd name="connsiteY15" fmla="*/ 769544 h 1915032"/>
                <a:gd name="connsiteX16" fmla="*/ 1410438 w 2542151"/>
                <a:gd name="connsiteY16" fmla="*/ 756600 h 1915032"/>
                <a:gd name="connsiteX17" fmla="*/ 1468095 w 2542151"/>
                <a:gd name="connsiteY17" fmla="*/ 700120 h 1915032"/>
                <a:gd name="connsiteX18" fmla="*/ 1485745 w 2542151"/>
                <a:gd name="connsiteY18" fmla="*/ 563626 h 1915032"/>
                <a:gd name="connsiteX19" fmla="*/ 1485745 w 2542151"/>
                <a:gd name="connsiteY19" fmla="*/ 457726 h 1915032"/>
                <a:gd name="connsiteX20" fmla="*/ 1465153 w 2542151"/>
                <a:gd name="connsiteY20" fmla="*/ 325938 h 1915032"/>
                <a:gd name="connsiteX21" fmla="*/ 1401024 w 2542151"/>
                <a:gd name="connsiteY21" fmla="*/ 294168 h 1915032"/>
                <a:gd name="connsiteX22" fmla="*/ 1333366 w 2542151"/>
                <a:gd name="connsiteY22" fmla="*/ 327703 h 1915032"/>
                <a:gd name="connsiteX23" fmla="*/ 1315127 w 2542151"/>
                <a:gd name="connsiteY23" fmla="*/ 470669 h 1915032"/>
                <a:gd name="connsiteX24" fmla="*/ 1315127 w 2542151"/>
                <a:gd name="connsiteY24" fmla="*/ 627167 h 1915032"/>
                <a:gd name="connsiteX25" fmla="*/ 839751 w 2542151"/>
                <a:gd name="connsiteY25" fmla="*/ 627167 h 1915032"/>
                <a:gd name="connsiteX26" fmla="*/ 839751 w 2542151"/>
                <a:gd name="connsiteY26" fmla="*/ 464786 h 1915032"/>
                <a:gd name="connsiteX27" fmla="*/ 964479 w 2542151"/>
                <a:gd name="connsiteY27" fmla="*/ 95899 h 1915032"/>
                <a:gd name="connsiteX28" fmla="*/ 1361017 w 2542151"/>
                <a:gd name="connsiteY28" fmla="*/ 0 h 1915032"/>
                <a:gd name="connsiteX29" fmla="*/ 1822273 w 2542151"/>
                <a:gd name="connsiteY29" fmla="*/ 132872 h 1915032"/>
                <a:gd name="connsiteX30" fmla="*/ 1943470 w 2542151"/>
                <a:gd name="connsiteY30" fmla="*/ 502090 h 1915032"/>
                <a:gd name="connsiteX31" fmla="*/ 1899933 w 2542151"/>
                <a:gd name="connsiteY31" fmla="*/ 733150 h 1915032"/>
                <a:gd name="connsiteX32" fmla="*/ 1746966 w 2542151"/>
                <a:gd name="connsiteY32" fmla="*/ 863089 h 1915032"/>
                <a:gd name="connsiteX33" fmla="*/ 1908170 w 2542151"/>
                <a:gd name="connsiteY33" fmla="*/ 982586 h 1915032"/>
                <a:gd name="connsiteX34" fmla="*/ 1961120 w 2542151"/>
                <a:gd name="connsiteY34" fmla="*/ 1371687 h 1915032"/>
                <a:gd name="connsiteX35" fmla="*/ 1909347 w 2542151"/>
                <a:gd name="connsiteY35" fmla="*/ 1724276 h 1915032"/>
                <a:gd name="connsiteX36" fmla="*/ 1730493 w 2542151"/>
                <a:gd name="connsiteY36" fmla="*/ 1914998 h 1915032"/>
                <a:gd name="connsiteX37" fmla="*/ 2542151 w 2542151"/>
                <a:gd name="connsiteY37" fmla="*/ 1911674 h 1915032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4146831"/>
                <a:gd name="connsiteY0" fmla="*/ 1921587 h 1921587"/>
                <a:gd name="connsiteX1" fmla="*/ 2647124 w 4146831"/>
                <a:gd name="connsiteY1" fmla="*/ 1904444 h 1921587"/>
                <a:gd name="connsiteX2" fmla="*/ 2477682 w 4146831"/>
                <a:gd name="connsiteY2" fmla="*/ 1718530 h 1921587"/>
                <a:gd name="connsiteX3" fmla="*/ 2437087 w 4146831"/>
                <a:gd name="connsiteY3" fmla="*/ 1336700 h 1921587"/>
                <a:gd name="connsiteX4" fmla="*/ 2437087 w 4146831"/>
                <a:gd name="connsiteY4" fmla="*/ 1186086 h 1921587"/>
                <a:gd name="connsiteX5" fmla="*/ 2912463 w 4146831"/>
                <a:gd name="connsiteY5" fmla="*/ 1186086 h 1921587"/>
                <a:gd name="connsiteX6" fmla="*/ 2912463 w 4146831"/>
                <a:gd name="connsiteY6" fmla="*/ 1495551 h 1921587"/>
                <a:gd name="connsiteX7" fmla="*/ 2927172 w 4146831"/>
                <a:gd name="connsiteY7" fmla="*/ 1652636 h 1921587"/>
                <a:gd name="connsiteX8" fmla="*/ 2992477 w 4146831"/>
                <a:gd name="connsiteY8" fmla="*/ 1686172 h 1921587"/>
                <a:gd name="connsiteX9" fmla="*/ 3065431 w 4146831"/>
                <a:gd name="connsiteY9" fmla="*/ 1643811 h 1921587"/>
                <a:gd name="connsiteX10" fmla="*/ 3083081 w 4146831"/>
                <a:gd name="connsiteY10" fmla="*/ 1422597 h 1921587"/>
                <a:gd name="connsiteX11" fmla="*/ 3083081 w 4146831"/>
                <a:gd name="connsiteY11" fmla="*/ 1290810 h 1921587"/>
                <a:gd name="connsiteX12" fmla="*/ 3058371 w 4146831"/>
                <a:gd name="connsiteY12" fmla="*/ 1130782 h 1921587"/>
                <a:gd name="connsiteX13" fmla="*/ 2985417 w 4146831"/>
                <a:gd name="connsiteY13" fmla="*/ 1064300 h 1921587"/>
                <a:gd name="connsiteX14" fmla="*/ 2798326 w 4146831"/>
                <a:gd name="connsiteY14" fmla="*/ 1046062 h 1921587"/>
                <a:gd name="connsiteX15" fmla="*/ 2798326 w 4146831"/>
                <a:gd name="connsiteY15" fmla="*/ 769544 h 1921587"/>
                <a:gd name="connsiteX16" fmla="*/ 3007774 w 4146831"/>
                <a:gd name="connsiteY16" fmla="*/ 756600 h 1921587"/>
                <a:gd name="connsiteX17" fmla="*/ 3065431 w 4146831"/>
                <a:gd name="connsiteY17" fmla="*/ 700120 h 1921587"/>
                <a:gd name="connsiteX18" fmla="*/ 3083081 w 4146831"/>
                <a:gd name="connsiteY18" fmla="*/ 563626 h 1921587"/>
                <a:gd name="connsiteX19" fmla="*/ 3083081 w 4146831"/>
                <a:gd name="connsiteY19" fmla="*/ 457726 h 1921587"/>
                <a:gd name="connsiteX20" fmla="*/ 3062489 w 4146831"/>
                <a:gd name="connsiteY20" fmla="*/ 325938 h 1921587"/>
                <a:gd name="connsiteX21" fmla="*/ 2998360 w 4146831"/>
                <a:gd name="connsiteY21" fmla="*/ 294168 h 1921587"/>
                <a:gd name="connsiteX22" fmla="*/ 2930702 w 4146831"/>
                <a:gd name="connsiteY22" fmla="*/ 327703 h 1921587"/>
                <a:gd name="connsiteX23" fmla="*/ 2912463 w 4146831"/>
                <a:gd name="connsiteY23" fmla="*/ 470669 h 1921587"/>
                <a:gd name="connsiteX24" fmla="*/ 2912463 w 4146831"/>
                <a:gd name="connsiteY24" fmla="*/ 627167 h 1921587"/>
                <a:gd name="connsiteX25" fmla="*/ 2437087 w 4146831"/>
                <a:gd name="connsiteY25" fmla="*/ 627167 h 1921587"/>
                <a:gd name="connsiteX26" fmla="*/ 2437087 w 4146831"/>
                <a:gd name="connsiteY26" fmla="*/ 464786 h 1921587"/>
                <a:gd name="connsiteX27" fmla="*/ 2561815 w 4146831"/>
                <a:gd name="connsiteY27" fmla="*/ 95899 h 1921587"/>
                <a:gd name="connsiteX28" fmla="*/ 2958353 w 4146831"/>
                <a:gd name="connsiteY28" fmla="*/ 0 h 1921587"/>
                <a:gd name="connsiteX29" fmla="*/ 3419609 w 4146831"/>
                <a:gd name="connsiteY29" fmla="*/ 132872 h 1921587"/>
                <a:gd name="connsiteX30" fmla="*/ 3540806 w 4146831"/>
                <a:gd name="connsiteY30" fmla="*/ 502090 h 1921587"/>
                <a:gd name="connsiteX31" fmla="*/ 3497269 w 4146831"/>
                <a:gd name="connsiteY31" fmla="*/ 733150 h 1921587"/>
                <a:gd name="connsiteX32" fmla="*/ 3344302 w 4146831"/>
                <a:gd name="connsiteY32" fmla="*/ 863089 h 1921587"/>
                <a:gd name="connsiteX33" fmla="*/ 3505506 w 4146831"/>
                <a:gd name="connsiteY33" fmla="*/ 982586 h 1921587"/>
                <a:gd name="connsiteX34" fmla="*/ 3558456 w 4146831"/>
                <a:gd name="connsiteY34" fmla="*/ 1371687 h 1921587"/>
                <a:gd name="connsiteX35" fmla="*/ 3506683 w 4146831"/>
                <a:gd name="connsiteY35" fmla="*/ 1724276 h 1921587"/>
                <a:gd name="connsiteX36" fmla="*/ 3327829 w 4146831"/>
                <a:gd name="connsiteY36" fmla="*/ 1914998 h 1921587"/>
                <a:gd name="connsiteX37" fmla="*/ 4146831 w 4146831"/>
                <a:gd name="connsiteY37" fmla="*/ 1915347 h 1921587"/>
                <a:gd name="connsiteX0" fmla="*/ 0 w 4389185"/>
                <a:gd name="connsiteY0" fmla="*/ 1906899 h 1915347"/>
                <a:gd name="connsiteX1" fmla="*/ 2889478 w 4389185"/>
                <a:gd name="connsiteY1" fmla="*/ 1904444 h 1915347"/>
                <a:gd name="connsiteX2" fmla="*/ 2720036 w 4389185"/>
                <a:gd name="connsiteY2" fmla="*/ 1718530 h 1915347"/>
                <a:gd name="connsiteX3" fmla="*/ 2679441 w 4389185"/>
                <a:gd name="connsiteY3" fmla="*/ 1336700 h 1915347"/>
                <a:gd name="connsiteX4" fmla="*/ 2679441 w 4389185"/>
                <a:gd name="connsiteY4" fmla="*/ 1186086 h 1915347"/>
                <a:gd name="connsiteX5" fmla="*/ 3154817 w 4389185"/>
                <a:gd name="connsiteY5" fmla="*/ 1186086 h 1915347"/>
                <a:gd name="connsiteX6" fmla="*/ 3154817 w 4389185"/>
                <a:gd name="connsiteY6" fmla="*/ 1495551 h 1915347"/>
                <a:gd name="connsiteX7" fmla="*/ 3169526 w 4389185"/>
                <a:gd name="connsiteY7" fmla="*/ 1652636 h 1915347"/>
                <a:gd name="connsiteX8" fmla="*/ 3234831 w 4389185"/>
                <a:gd name="connsiteY8" fmla="*/ 1686172 h 1915347"/>
                <a:gd name="connsiteX9" fmla="*/ 3307785 w 4389185"/>
                <a:gd name="connsiteY9" fmla="*/ 1643811 h 1915347"/>
                <a:gd name="connsiteX10" fmla="*/ 3325435 w 4389185"/>
                <a:gd name="connsiteY10" fmla="*/ 1422597 h 1915347"/>
                <a:gd name="connsiteX11" fmla="*/ 3325435 w 4389185"/>
                <a:gd name="connsiteY11" fmla="*/ 1290810 h 1915347"/>
                <a:gd name="connsiteX12" fmla="*/ 3300725 w 4389185"/>
                <a:gd name="connsiteY12" fmla="*/ 1130782 h 1915347"/>
                <a:gd name="connsiteX13" fmla="*/ 3227771 w 4389185"/>
                <a:gd name="connsiteY13" fmla="*/ 1064300 h 1915347"/>
                <a:gd name="connsiteX14" fmla="*/ 3040680 w 4389185"/>
                <a:gd name="connsiteY14" fmla="*/ 1046062 h 1915347"/>
                <a:gd name="connsiteX15" fmla="*/ 3040680 w 4389185"/>
                <a:gd name="connsiteY15" fmla="*/ 769544 h 1915347"/>
                <a:gd name="connsiteX16" fmla="*/ 3250128 w 4389185"/>
                <a:gd name="connsiteY16" fmla="*/ 756600 h 1915347"/>
                <a:gd name="connsiteX17" fmla="*/ 3307785 w 4389185"/>
                <a:gd name="connsiteY17" fmla="*/ 700120 h 1915347"/>
                <a:gd name="connsiteX18" fmla="*/ 3325435 w 4389185"/>
                <a:gd name="connsiteY18" fmla="*/ 563626 h 1915347"/>
                <a:gd name="connsiteX19" fmla="*/ 3325435 w 4389185"/>
                <a:gd name="connsiteY19" fmla="*/ 457726 h 1915347"/>
                <a:gd name="connsiteX20" fmla="*/ 3304843 w 4389185"/>
                <a:gd name="connsiteY20" fmla="*/ 325938 h 1915347"/>
                <a:gd name="connsiteX21" fmla="*/ 3240714 w 4389185"/>
                <a:gd name="connsiteY21" fmla="*/ 294168 h 1915347"/>
                <a:gd name="connsiteX22" fmla="*/ 3173056 w 4389185"/>
                <a:gd name="connsiteY22" fmla="*/ 327703 h 1915347"/>
                <a:gd name="connsiteX23" fmla="*/ 3154817 w 4389185"/>
                <a:gd name="connsiteY23" fmla="*/ 470669 h 1915347"/>
                <a:gd name="connsiteX24" fmla="*/ 3154817 w 4389185"/>
                <a:gd name="connsiteY24" fmla="*/ 627167 h 1915347"/>
                <a:gd name="connsiteX25" fmla="*/ 2679441 w 4389185"/>
                <a:gd name="connsiteY25" fmla="*/ 627167 h 1915347"/>
                <a:gd name="connsiteX26" fmla="*/ 2679441 w 4389185"/>
                <a:gd name="connsiteY26" fmla="*/ 464786 h 1915347"/>
                <a:gd name="connsiteX27" fmla="*/ 2804169 w 4389185"/>
                <a:gd name="connsiteY27" fmla="*/ 95899 h 1915347"/>
                <a:gd name="connsiteX28" fmla="*/ 3200707 w 4389185"/>
                <a:gd name="connsiteY28" fmla="*/ 0 h 1915347"/>
                <a:gd name="connsiteX29" fmla="*/ 3661963 w 4389185"/>
                <a:gd name="connsiteY29" fmla="*/ 132872 h 1915347"/>
                <a:gd name="connsiteX30" fmla="*/ 3783160 w 4389185"/>
                <a:gd name="connsiteY30" fmla="*/ 502090 h 1915347"/>
                <a:gd name="connsiteX31" fmla="*/ 3739623 w 4389185"/>
                <a:gd name="connsiteY31" fmla="*/ 733150 h 1915347"/>
                <a:gd name="connsiteX32" fmla="*/ 3586656 w 4389185"/>
                <a:gd name="connsiteY32" fmla="*/ 863089 h 1915347"/>
                <a:gd name="connsiteX33" fmla="*/ 3747860 w 4389185"/>
                <a:gd name="connsiteY33" fmla="*/ 982586 h 1915347"/>
                <a:gd name="connsiteX34" fmla="*/ 3800810 w 4389185"/>
                <a:gd name="connsiteY34" fmla="*/ 1371687 h 1915347"/>
                <a:gd name="connsiteX35" fmla="*/ 3749037 w 4389185"/>
                <a:gd name="connsiteY35" fmla="*/ 1724276 h 1915347"/>
                <a:gd name="connsiteX36" fmla="*/ 3570183 w 4389185"/>
                <a:gd name="connsiteY36" fmla="*/ 1914998 h 1915347"/>
                <a:gd name="connsiteX37" fmla="*/ 4389185 w 4389185"/>
                <a:gd name="connsiteY37" fmla="*/ 1915347 h 19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grpFill/>
            <a:ln w="38100">
              <a:solidFill>
                <a:sysClr val="window" lastClr="FFFFFF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5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  <a:grpFill/>
          </p:grpSpPr>
          <p:sp>
            <p:nvSpPr>
              <p:cNvPr id="32" name="椭圆 3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36" name="文本框 61"/>
          <p:cNvSpPr txBox="1"/>
          <p:nvPr/>
        </p:nvSpPr>
        <p:spPr>
          <a:xfrm>
            <a:off x="1697604" y="4944793"/>
            <a:ext cx="198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781640" y="4256809"/>
            <a:ext cx="1442304" cy="655815"/>
            <a:chOff x="4806096" y="2627316"/>
            <a:chExt cx="1442304" cy="655815"/>
          </a:xfrm>
          <a:solidFill>
            <a:srgbClr val="F8353D"/>
          </a:solidFill>
        </p:grpSpPr>
        <p:sp>
          <p:nvSpPr>
            <p:cNvPr id="38" name="矩形 3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rgbClr val="00AE9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40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93914" y="4188304"/>
            <a:ext cx="4438354" cy="1764601"/>
            <a:chOff x="6221950" y="4184679"/>
            <a:chExt cx="4438354" cy="1764601"/>
          </a:xfrm>
        </p:grpSpPr>
        <p:grpSp>
          <p:nvGrpSpPr>
            <p:cNvPr id="43" name="组合 42"/>
            <p:cNvGrpSpPr/>
            <p:nvPr/>
          </p:nvGrpSpPr>
          <p:grpSpPr>
            <a:xfrm>
              <a:off x="6221950" y="4184679"/>
              <a:ext cx="4438354" cy="1764601"/>
              <a:chOff x="6221950" y="4184679"/>
              <a:chExt cx="4438354" cy="1764601"/>
            </a:xfrm>
          </p:grpSpPr>
          <p:sp>
            <p:nvSpPr>
              <p:cNvPr id="44" name="文本框 69"/>
              <p:cNvSpPr txBox="1"/>
              <p:nvPr/>
            </p:nvSpPr>
            <p:spPr>
              <a:xfrm>
                <a:off x="6485323" y="4184679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" fmla="*/ 933011 w 1054387"/>
                  <a:gd name="connsiteY0" fmla="*/ 1708761 h 1800201"/>
                  <a:gd name="connsiteX1" fmla="*/ 506613 w 1054387"/>
                  <a:gd name="connsiteY1" fmla="*/ 1708761 h 1800201"/>
                  <a:gd name="connsiteX2" fmla="*/ 506613 w 1054387"/>
                  <a:gd name="connsiteY2" fmla="*/ 1407960 h 1800201"/>
                  <a:gd name="connsiteX3" fmla="*/ 0 w 1054387"/>
                  <a:gd name="connsiteY3" fmla="*/ 1407960 h 1800201"/>
                  <a:gd name="connsiteX4" fmla="*/ 0 w 1054387"/>
                  <a:gd name="connsiteY4" fmla="*/ 1116658 h 1800201"/>
                  <a:gd name="connsiteX5" fmla="*/ 368349 w 1054387"/>
                  <a:gd name="connsiteY5" fmla="*/ 0 h 1800201"/>
                  <a:gd name="connsiteX6" fmla="*/ 933011 w 1054387"/>
                  <a:gd name="connsiteY6" fmla="*/ 0 h 1800201"/>
                  <a:gd name="connsiteX7" fmla="*/ 933011 w 1054387"/>
                  <a:gd name="connsiteY7" fmla="*/ 1116658 h 1800201"/>
                  <a:gd name="connsiteX8" fmla="*/ 1054387 w 1054387"/>
                  <a:gd name="connsiteY8" fmla="*/ 1116658 h 1800201"/>
                  <a:gd name="connsiteX9" fmla="*/ 1054387 w 1054387"/>
                  <a:gd name="connsiteY9" fmla="*/ 1407960 h 1800201"/>
                  <a:gd name="connsiteX10" fmla="*/ 933011 w 1054387"/>
                  <a:gd name="connsiteY10" fmla="*/ 1407960 h 1800201"/>
                  <a:gd name="connsiteX11" fmla="*/ 1024451 w 1054387"/>
                  <a:gd name="connsiteY11" fmla="*/ 1800201 h 1800201"/>
                  <a:gd name="connsiteX0" fmla="*/ 933011 w 1054387"/>
                  <a:gd name="connsiteY0" fmla="*/ 1708761 h 1708761"/>
                  <a:gd name="connsiteX1" fmla="*/ 506613 w 1054387"/>
                  <a:gd name="connsiteY1" fmla="*/ 1708761 h 1708761"/>
                  <a:gd name="connsiteX2" fmla="*/ 506613 w 1054387"/>
                  <a:gd name="connsiteY2" fmla="*/ 1407960 h 1708761"/>
                  <a:gd name="connsiteX3" fmla="*/ 0 w 1054387"/>
                  <a:gd name="connsiteY3" fmla="*/ 1407960 h 1708761"/>
                  <a:gd name="connsiteX4" fmla="*/ 0 w 1054387"/>
                  <a:gd name="connsiteY4" fmla="*/ 1116658 h 1708761"/>
                  <a:gd name="connsiteX5" fmla="*/ 368349 w 1054387"/>
                  <a:gd name="connsiteY5" fmla="*/ 0 h 1708761"/>
                  <a:gd name="connsiteX6" fmla="*/ 933011 w 1054387"/>
                  <a:gd name="connsiteY6" fmla="*/ 0 h 1708761"/>
                  <a:gd name="connsiteX7" fmla="*/ 933011 w 1054387"/>
                  <a:gd name="connsiteY7" fmla="*/ 1116658 h 1708761"/>
                  <a:gd name="connsiteX8" fmla="*/ 1054387 w 1054387"/>
                  <a:gd name="connsiteY8" fmla="*/ 1116658 h 1708761"/>
                  <a:gd name="connsiteX9" fmla="*/ 1054387 w 1054387"/>
                  <a:gd name="connsiteY9" fmla="*/ 1407960 h 1708761"/>
                  <a:gd name="connsiteX10" fmla="*/ 933011 w 1054387"/>
                  <a:gd name="connsiteY10" fmla="*/ 1407960 h 1708761"/>
                  <a:gd name="connsiteX11" fmla="*/ 948251 w 1054387"/>
                  <a:gd name="connsiteY11" fmla="*/ 1690663 h 1708761"/>
                  <a:gd name="connsiteX0" fmla="*/ 0 w 1159601"/>
                  <a:gd name="connsiteY0" fmla="*/ 1708761 h 1708761"/>
                  <a:gd name="connsiteX1" fmla="*/ 611827 w 1159601"/>
                  <a:gd name="connsiteY1" fmla="*/ 1708761 h 1708761"/>
                  <a:gd name="connsiteX2" fmla="*/ 611827 w 1159601"/>
                  <a:gd name="connsiteY2" fmla="*/ 1407960 h 1708761"/>
                  <a:gd name="connsiteX3" fmla="*/ 105214 w 1159601"/>
                  <a:gd name="connsiteY3" fmla="*/ 1407960 h 1708761"/>
                  <a:gd name="connsiteX4" fmla="*/ 105214 w 1159601"/>
                  <a:gd name="connsiteY4" fmla="*/ 1116658 h 1708761"/>
                  <a:gd name="connsiteX5" fmla="*/ 473563 w 1159601"/>
                  <a:gd name="connsiteY5" fmla="*/ 0 h 1708761"/>
                  <a:gd name="connsiteX6" fmla="*/ 1038225 w 1159601"/>
                  <a:gd name="connsiteY6" fmla="*/ 0 h 1708761"/>
                  <a:gd name="connsiteX7" fmla="*/ 1038225 w 1159601"/>
                  <a:gd name="connsiteY7" fmla="*/ 1116658 h 1708761"/>
                  <a:gd name="connsiteX8" fmla="*/ 1159601 w 1159601"/>
                  <a:gd name="connsiteY8" fmla="*/ 1116658 h 1708761"/>
                  <a:gd name="connsiteX9" fmla="*/ 1159601 w 1159601"/>
                  <a:gd name="connsiteY9" fmla="*/ 1407960 h 1708761"/>
                  <a:gd name="connsiteX10" fmla="*/ 1038225 w 1159601"/>
                  <a:gd name="connsiteY10" fmla="*/ 1407960 h 1708761"/>
                  <a:gd name="connsiteX11" fmla="*/ 1053465 w 1159601"/>
                  <a:gd name="connsiteY11" fmla="*/ 1690663 h 170876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48703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178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348 w 1159601"/>
                  <a:gd name="connsiteY11" fmla="*/ 1706397 h 1857351"/>
                  <a:gd name="connsiteX12" fmla="*/ 1039178 w 1159601"/>
                  <a:gd name="connsiteY12" fmla="*/ 1857351 h 1857351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820227"/>
                  <a:gd name="connsiteY0" fmla="*/ 1708761 h 1736418"/>
                  <a:gd name="connsiteX1" fmla="*/ 611827 w 1820227"/>
                  <a:gd name="connsiteY1" fmla="*/ 1708761 h 1736418"/>
                  <a:gd name="connsiteX2" fmla="*/ 611827 w 1820227"/>
                  <a:gd name="connsiteY2" fmla="*/ 1407960 h 1736418"/>
                  <a:gd name="connsiteX3" fmla="*/ 105214 w 1820227"/>
                  <a:gd name="connsiteY3" fmla="*/ 1407960 h 1736418"/>
                  <a:gd name="connsiteX4" fmla="*/ 105214 w 1820227"/>
                  <a:gd name="connsiteY4" fmla="*/ 1116658 h 1736418"/>
                  <a:gd name="connsiteX5" fmla="*/ 473563 w 1820227"/>
                  <a:gd name="connsiteY5" fmla="*/ 0 h 1736418"/>
                  <a:gd name="connsiteX6" fmla="*/ 1038225 w 1820227"/>
                  <a:gd name="connsiteY6" fmla="*/ 0 h 1736418"/>
                  <a:gd name="connsiteX7" fmla="*/ 1038225 w 1820227"/>
                  <a:gd name="connsiteY7" fmla="*/ 1116658 h 1736418"/>
                  <a:gd name="connsiteX8" fmla="*/ 1159601 w 1820227"/>
                  <a:gd name="connsiteY8" fmla="*/ 1116658 h 1736418"/>
                  <a:gd name="connsiteX9" fmla="*/ 1159601 w 1820227"/>
                  <a:gd name="connsiteY9" fmla="*/ 1407960 h 1736418"/>
                  <a:gd name="connsiteX10" fmla="*/ 1038225 w 1820227"/>
                  <a:gd name="connsiteY10" fmla="*/ 1407960 h 1736418"/>
                  <a:gd name="connsiteX11" fmla="*/ 1039348 w 1820227"/>
                  <a:gd name="connsiteY11" fmla="*/ 1706397 h 1736418"/>
                  <a:gd name="connsiteX12" fmla="*/ 1820227 w 1820227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42778"/>
                  <a:gd name="connsiteX1" fmla="*/ 611827 w 1910715"/>
                  <a:gd name="connsiteY1" fmla="*/ 1708761 h 1742778"/>
                  <a:gd name="connsiteX2" fmla="*/ 611827 w 1910715"/>
                  <a:gd name="connsiteY2" fmla="*/ 1407960 h 1742778"/>
                  <a:gd name="connsiteX3" fmla="*/ 105214 w 1910715"/>
                  <a:gd name="connsiteY3" fmla="*/ 1407960 h 1742778"/>
                  <a:gd name="connsiteX4" fmla="*/ 105214 w 1910715"/>
                  <a:gd name="connsiteY4" fmla="*/ 1116658 h 1742778"/>
                  <a:gd name="connsiteX5" fmla="*/ 473563 w 1910715"/>
                  <a:gd name="connsiteY5" fmla="*/ 0 h 1742778"/>
                  <a:gd name="connsiteX6" fmla="*/ 1038225 w 1910715"/>
                  <a:gd name="connsiteY6" fmla="*/ 0 h 1742778"/>
                  <a:gd name="connsiteX7" fmla="*/ 1038225 w 1910715"/>
                  <a:gd name="connsiteY7" fmla="*/ 1116658 h 1742778"/>
                  <a:gd name="connsiteX8" fmla="*/ 1159601 w 1910715"/>
                  <a:gd name="connsiteY8" fmla="*/ 1116658 h 1742778"/>
                  <a:gd name="connsiteX9" fmla="*/ 1159601 w 1910715"/>
                  <a:gd name="connsiteY9" fmla="*/ 1407960 h 1742778"/>
                  <a:gd name="connsiteX10" fmla="*/ 1038225 w 1910715"/>
                  <a:gd name="connsiteY10" fmla="*/ 1407960 h 1742778"/>
                  <a:gd name="connsiteX11" fmla="*/ 1039348 w 1910715"/>
                  <a:gd name="connsiteY11" fmla="*/ 1706397 h 1742778"/>
                  <a:gd name="connsiteX12" fmla="*/ 1910715 w 1910715"/>
                  <a:gd name="connsiteY12" fmla="*/ 1714476 h 1742778"/>
                  <a:gd name="connsiteX0" fmla="*/ 0 w 1910715"/>
                  <a:gd name="connsiteY0" fmla="*/ 1708761 h 1714959"/>
                  <a:gd name="connsiteX1" fmla="*/ 611827 w 1910715"/>
                  <a:gd name="connsiteY1" fmla="*/ 1708761 h 1714959"/>
                  <a:gd name="connsiteX2" fmla="*/ 611827 w 1910715"/>
                  <a:gd name="connsiteY2" fmla="*/ 1407960 h 1714959"/>
                  <a:gd name="connsiteX3" fmla="*/ 105214 w 1910715"/>
                  <a:gd name="connsiteY3" fmla="*/ 1407960 h 1714959"/>
                  <a:gd name="connsiteX4" fmla="*/ 105214 w 1910715"/>
                  <a:gd name="connsiteY4" fmla="*/ 1116658 h 1714959"/>
                  <a:gd name="connsiteX5" fmla="*/ 473563 w 1910715"/>
                  <a:gd name="connsiteY5" fmla="*/ 0 h 1714959"/>
                  <a:gd name="connsiteX6" fmla="*/ 1038225 w 1910715"/>
                  <a:gd name="connsiteY6" fmla="*/ 0 h 1714959"/>
                  <a:gd name="connsiteX7" fmla="*/ 1038225 w 1910715"/>
                  <a:gd name="connsiteY7" fmla="*/ 1116658 h 1714959"/>
                  <a:gd name="connsiteX8" fmla="*/ 1159601 w 1910715"/>
                  <a:gd name="connsiteY8" fmla="*/ 1116658 h 1714959"/>
                  <a:gd name="connsiteX9" fmla="*/ 1159601 w 1910715"/>
                  <a:gd name="connsiteY9" fmla="*/ 1407960 h 1714959"/>
                  <a:gd name="connsiteX10" fmla="*/ 1038225 w 1910715"/>
                  <a:gd name="connsiteY10" fmla="*/ 1407960 h 1714959"/>
                  <a:gd name="connsiteX11" fmla="*/ 1039348 w 1910715"/>
                  <a:gd name="connsiteY11" fmla="*/ 1706397 h 1714959"/>
                  <a:gd name="connsiteX12" fmla="*/ 1910715 w 1910715"/>
                  <a:gd name="connsiteY12" fmla="*/ 1714476 h 1714959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4047490"/>
                  <a:gd name="connsiteY0" fmla="*/ 1708761 h 1709572"/>
                  <a:gd name="connsiteX1" fmla="*/ 2745427 w 4047490"/>
                  <a:gd name="connsiteY1" fmla="*/ 1708761 h 1709572"/>
                  <a:gd name="connsiteX2" fmla="*/ 2745427 w 4047490"/>
                  <a:gd name="connsiteY2" fmla="*/ 1407960 h 1709572"/>
                  <a:gd name="connsiteX3" fmla="*/ 2238814 w 4047490"/>
                  <a:gd name="connsiteY3" fmla="*/ 1407960 h 1709572"/>
                  <a:gd name="connsiteX4" fmla="*/ 2238814 w 4047490"/>
                  <a:gd name="connsiteY4" fmla="*/ 1116658 h 1709572"/>
                  <a:gd name="connsiteX5" fmla="*/ 2607163 w 4047490"/>
                  <a:gd name="connsiteY5" fmla="*/ 0 h 1709572"/>
                  <a:gd name="connsiteX6" fmla="*/ 3171825 w 4047490"/>
                  <a:gd name="connsiteY6" fmla="*/ 0 h 1709572"/>
                  <a:gd name="connsiteX7" fmla="*/ 3171825 w 4047490"/>
                  <a:gd name="connsiteY7" fmla="*/ 1116658 h 1709572"/>
                  <a:gd name="connsiteX8" fmla="*/ 3293201 w 4047490"/>
                  <a:gd name="connsiteY8" fmla="*/ 1116658 h 1709572"/>
                  <a:gd name="connsiteX9" fmla="*/ 3293201 w 4047490"/>
                  <a:gd name="connsiteY9" fmla="*/ 1407960 h 1709572"/>
                  <a:gd name="connsiteX10" fmla="*/ 3171825 w 4047490"/>
                  <a:gd name="connsiteY10" fmla="*/ 1407960 h 1709572"/>
                  <a:gd name="connsiteX11" fmla="*/ 3169773 w 4047490"/>
                  <a:gd name="connsiteY11" fmla="*/ 1709572 h 1709572"/>
                  <a:gd name="connsiteX12" fmla="*/ 4047490 w 4047490"/>
                  <a:gd name="connsiteY12" fmla="*/ 1704951 h 1709572"/>
                  <a:gd name="connsiteX0" fmla="*/ 0 w 4136390"/>
                  <a:gd name="connsiteY0" fmla="*/ 1708761 h 1709572"/>
                  <a:gd name="connsiteX1" fmla="*/ 2834327 w 4136390"/>
                  <a:gd name="connsiteY1" fmla="*/ 1708761 h 1709572"/>
                  <a:gd name="connsiteX2" fmla="*/ 2834327 w 4136390"/>
                  <a:gd name="connsiteY2" fmla="*/ 1407960 h 1709572"/>
                  <a:gd name="connsiteX3" fmla="*/ 2327714 w 4136390"/>
                  <a:gd name="connsiteY3" fmla="*/ 1407960 h 1709572"/>
                  <a:gd name="connsiteX4" fmla="*/ 2327714 w 4136390"/>
                  <a:gd name="connsiteY4" fmla="*/ 1116658 h 1709572"/>
                  <a:gd name="connsiteX5" fmla="*/ 2696063 w 4136390"/>
                  <a:gd name="connsiteY5" fmla="*/ 0 h 1709572"/>
                  <a:gd name="connsiteX6" fmla="*/ 3260725 w 4136390"/>
                  <a:gd name="connsiteY6" fmla="*/ 0 h 1709572"/>
                  <a:gd name="connsiteX7" fmla="*/ 3260725 w 4136390"/>
                  <a:gd name="connsiteY7" fmla="*/ 1116658 h 1709572"/>
                  <a:gd name="connsiteX8" fmla="*/ 3382101 w 4136390"/>
                  <a:gd name="connsiteY8" fmla="*/ 1116658 h 1709572"/>
                  <a:gd name="connsiteX9" fmla="*/ 3382101 w 4136390"/>
                  <a:gd name="connsiteY9" fmla="*/ 1407960 h 1709572"/>
                  <a:gd name="connsiteX10" fmla="*/ 3260725 w 4136390"/>
                  <a:gd name="connsiteY10" fmla="*/ 1407960 h 1709572"/>
                  <a:gd name="connsiteX11" fmla="*/ 3258673 w 4136390"/>
                  <a:gd name="connsiteY11" fmla="*/ 1709572 h 1709572"/>
                  <a:gd name="connsiteX12" fmla="*/ 4136390 w 4136390"/>
                  <a:gd name="connsiteY12" fmla="*/ 1704951 h 170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solidFill>
                <a:srgbClr val="00AE9A"/>
              </a:solidFill>
              <a:ln w="38100">
                <a:solidFill>
                  <a:sysClr val="window" lastClr="FFFFFF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49" name="椭圆 48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663A77"/>
                </a:solidFill>
                <a:ln w="25400" cap="flat" cmpd="sng" algn="ctr">
                  <a:noFill/>
                  <a:prstDash val="solid"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rgbClr val="663A77"/>
                </a:solidFill>
                <a:ln w="25400" cap="flat" cmpd="sng" algn="ctr">
                  <a:noFill/>
                  <a:prstDash val="solid"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</p:grpSp>
        <p:sp>
          <p:nvSpPr>
            <p:cNvPr id="42" name="直角三角形 41"/>
            <p:cNvSpPr/>
            <p:nvPr/>
          </p:nvSpPr>
          <p:spPr>
            <a:xfrm flipH="1">
              <a:off x="9249087" y="4566873"/>
              <a:ext cx="197666" cy="712822"/>
            </a:xfrm>
            <a:prstGeom prst="rtTriangle">
              <a:avLst/>
            </a:prstGeom>
            <a:noFill/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51" name="文本框 78"/>
          <p:cNvSpPr txBox="1"/>
          <p:nvPr/>
        </p:nvSpPr>
        <p:spPr>
          <a:xfrm>
            <a:off x="6457287" y="4959077"/>
            <a:ext cx="19841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在此添加详细的文字信息介绍。在此添加详细的文字。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6541323" y="4271093"/>
            <a:ext cx="1442304" cy="655815"/>
            <a:chOff x="4806096" y="2627316"/>
            <a:chExt cx="1442304" cy="655815"/>
          </a:xfrm>
          <a:solidFill>
            <a:srgbClr val="00AE9A"/>
          </a:solidFill>
        </p:grpSpPr>
        <p:sp>
          <p:nvSpPr>
            <p:cNvPr id="53" name="矩形 52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55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56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33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3" grpId="0"/>
      <p:bldP spid="36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574399" y="1847556"/>
            <a:ext cx="3336334" cy="3785935"/>
            <a:chOff x="4037481" y="1206889"/>
            <a:chExt cx="4437853" cy="5035894"/>
          </a:xfrm>
        </p:grpSpPr>
        <p:sp>
          <p:nvSpPr>
            <p:cNvPr id="2" name="五边形 1"/>
            <p:cNvSpPr/>
            <p:nvPr/>
          </p:nvSpPr>
          <p:spPr>
            <a:xfrm rot="5400000">
              <a:off x="5454282" y="4621058"/>
              <a:ext cx="1624198" cy="1619251"/>
            </a:xfrm>
            <a:prstGeom prst="homePlate">
              <a:avLst>
                <a:gd name="adj" fmla="val 23462"/>
              </a:avLst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037481" y="1206889"/>
              <a:ext cx="1115632" cy="1109882"/>
            </a:xfrm>
            <a:prstGeom prst="ellipse">
              <a:avLst/>
            </a:pr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7362577" y="2513550"/>
              <a:ext cx="1115632" cy="1109883"/>
            </a:xfrm>
            <a:prstGeom prst="ellipse">
              <a:avLst/>
            </a:pr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10800000">
              <a:off x="4039329" y="3723225"/>
              <a:ext cx="1115632" cy="1109882"/>
            </a:xfrm>
            <a:prstGeom prst="ellipse">
              <a:avLst/>
            </a:pr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6200000">
              <a:off x="7362577" y="4835982"/>
              <a:ext cx="1115632" cy="1109883"/>
            </a:xfrm>
            <a:prstGeom prst="ellipse">
              <a:avLst/>
            </a:pr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7" name="五边形 6"/>
            <p:cNvSpPr/>
            <p:nvPr/>
          </p:nvSpPr>
          <p:spPr>
            <a:xfrm rot="5400000">
              <a:off x="5454282" y="3478152"/>
              <a:ext cx="1624198" cy="1619251"/>
            </a:xfrm>
            <a:prstGeom prst="homePlate">
              <a:avLst>
                <a:gd name="adj" fmla="val 23462"/>
              </a:avLst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8478F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8" name="五边形 7"/>
            <p:cNvSpPr/>
            <p:nvPr/>
          </p:nvSpPr>
          <p:spPr>
            <a:xfrm rot="5400000">
              <a:off x="5454282" y="2268477"/>
              <a:ext cx="1624198" cy="1619251"/>
            </a:xfrm>
            <a:prstGeom prst="homePlate">
              <a:avLst>
                <a:gd name="adj" fmla="val 23462"/>
              </a:avLst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8478F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9" name="五边形 8"/>
            <p:cNvSpPr/>
            <p:nvPr/>
          </p:nvSpPr>
          <p:spPr>
            <a:xfrm rot="5400000">
              <a:off x="5600583" y="1236351"/>
              <a:ext cx="1331596" cy="1619251"/>
            </a:xfrm>
            <a:prstGeom prst="homePlate">
              <a:avLst>
                <a:gd name="adj" fmla="val 29933"/>
              </a:avLst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18478F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672792" y="2714327"/>
              <a:ext cx="486639" cy="721092"/>
              <a:chOff x="1788810" y="2276744"/>
              <a:chExt cx="392113" cy="581026"/>
            </a:xfrm>
            <a:solidFill>
              <a:sysClr val="window" lastClr="FFFFFF"/>
            </a:solidFill>
          </p:grpSpPr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1788810" y="2276744"/>
                <a:ext cx="392113" cy="430213"/>
              </a:xfrm>
              <a:custGeom>
                <a:avLst/>
                <a:gdLst>
                  <a:gd name="T0" fmla="*/ 108 w 149"/>
                  <a:gd name="T1" fmla="*/ 163 h 163"/>
                  <a:gd name="T2" fmla="*/ 35 w 149"/>
                  <a:gd name="T3" fmla="*/ 163 h 163"/>
                  <a:gd name="T4" fmla="*/ 35 w 149"/>
                  <a:gd name="T5" fmla="*/ 158 h 163"/>
                  <a:gd name="T6" fmla="*/ 30 w 149"/>
                  <a:gd name="T7" fmla="*/ 142 h 163"/>
                  <a:gd name="T8" fmla="*/ 21 w 149"/>
                  <a:gd name="T9" fmla="*/ 127 h 163"/>
                  <a:gd name="T10" fmla="*/ 0 w 149"/>
                  <a:gd name="T11" fmla="*/ 74 h 163"/>
                  <a:gd name="T12" fmla="*/ 74 w 149"/>
                  <a:gd name="T13" fmla="*/ 0 h 163"/>
                  <a:gd name="T14" fmla="*/ 149 w 149"/>
                  <a:gd name="T15" fmla="*/ 74 h 163"/>
                  <a:gd name="T16" fmla="*/ 127 w 149"/>
                  <a:gd name="T17" fmla="*/ 127 h 163"/>
                  <a:gd name="T18" fmla="*/ 118 w 149"/>
                  <a:gd name="T19" fmla="*/ 142 h 163"/>
                  <a:gd name="T20" fmla="*/ 114 w 149"/>
                  <a:gd name="T21" fmla="*/ 158 h 163"/>
                  <a:gd name="T22" fmla="*/ 113 w 149"/>
                  <a:gd name="T23" fmla="*/ 163 h 163"/>
                  <a:gd name="T24" fmla="*/ 108 w 149"/>
                  <a:gd name="T25" fmla="*/ 163 h 163"/>
                  <a:gd name="T26" fmla="*/ 46 w 149"/>
                  <a:gd name="T27" fmla="*/ 151 h 163"/>
                  <a:gd name="T28" fmla="*/ 103 w 149"/>
                  <a:gd name="T29" fmla="*/ 151 h 163"/>
                  <a:gd name="T30" fmla="*/ 108 w 149"/>
                  <a:gd name="T31" fmla="*/ 136 h 163"/>
                  <a:gd name="T32" fmla="*/ 117 w 149"/>
                  <a:gd name="T33" fmla="*/ 120 h 163"/>
                  <a:gd name="T34" fmla="*/ 136 w 149"/>
                  <a:gd name="T35" fmla="*/ 74 h 163"/>
                  <a:gd name="T36" fmla="*/ 74 w 149"/>
                  <a:gd name="T37" fmla="*/ 12 h 163"/>
                  <a:gd name="T38" fmla="*/ 12 w 149"/>
                  <a:gd name="T39" fmla="*/ 74 h 163"/>
                  <a:gd name="T40" fmla="*/ 31 w 149"/>
                  <a:gd name="T41" fmla="*/ 120 h 163"/>
                  <a:gd name="T42" fmla="*/ 41 w 149"/>
                  <a:gd name="T43" fmla="*/ 136 h 163"/>
                  <a:gd name="T44" fmla="*/ 46 w 149"/>
                  <a:gd name="T45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9" h="163">
                    <a:moveTo>
                      <a:pt x="108" y="163"/>
                    </a:moveTo>
                    <a:cubicBezTo>
                      <a:pt x="35" y="163"/>
                      <a:pt x="35" y="163"/>
                      <a:pt x="35" y="163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4" y="153"/>
                      <a:pt x="32" y="144"/>
                      <a:pt x="30" y="142"/>
                    </a:cubicBezTo>
                    <a:cubicBezTo>
                      <a:pt x="28" y="137"/>
                      <a:pt x="24" y="132"/>
                      <a:pt x="21" y="127"/>
                    </a:cubicBezTo>
                    <a:cubicBezTo>
                      <a:pt x="11" y="112"/>
                      <a:pt x="0" y="9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115" y="0"/>
                      <a:pt x="149" y="33"/>
                      <a:pt x="149" y="74"/>
                    </a:cubicBezTo>
                    <a:cubicBezTo>
                      <a:pt x="149" y="95"/>
                      <a:pt x="138" y="112"/>
                      <a:pt x="127" y="127"/>
                    </a:cubicBezTo>
                    <a:cubicBezTo>
                      <a:pt x="124" y="132"/>
                      <a:pt x="121" y="137"/>
                      <a:pt x="118" y="142"/>
                    </a:cubicBezTo>
                    <a:cubicBezTo>
                      <a:pt x="117" y="144"/>
                      <a:pt x="115" y="153"/>
                      <a:pt x="114" y="158"/>
                    </a:cubicBezTo>
                    <a:cubicBezTo>
                      <a:pt x="113" y="163"/>
                      <a:pt x="113" y="163"/>
                      <a:pt x="113" y="163"/>
                    </a:cubicBezTo>
                    <a:lnTo>
                      <a:pt x="108" y="163"/>
                    </a:lnTo>
                    <a:close/>
                    <a:moveTo>
                      <a:pt x="46" y="151"/>
                    </a:moveTo>
                    <a:cubicBezTo>
                      <a:pt x="103" y="151"/>
                      <a:pt x="103" y="151"/>
                      <a:pt x="103" y="151"/>
                    </a:cubicBezTo>
                    <a:cubicBezTo>
                      <a:pt x="104" y="146"/>
                      <a:pt x="105" y="139"/>
                      <a:pt x="108" y="136"/>
                    </a:cubicBezTo>
                    <a:cubicBezTo>
                      <a:pt x="111" y="130"/>
                      <a:pt x="114" y="125"/>
                      <a:pt x="117" y="120"/>
                    </a:cubicBezTo>
                    <a:cubicBezTo>
                      <a:pt x="127" y="106"/>
                      <a:pt x="136" y="92"/>
                      <a:pt x="136" y="74"/>
                    </a:cubicBezTo>
                    <a:cubicBezTo>
                      <a:pt x="136" y="40"/>
                      <a:pt x="109" y="12"/>
                      <a:pt x="74" y="12"/>
                    </a:cubicBezTo>
                    <a:cubicBezTo>
                      <a:pt x="40" y="12"/>
                      <a:pt x="12" y="40"/>
                      <a:pt x="12" y="74"/>
                    </a:cubicBezTo>
                    <a:cubicBezTo>
                      <a:pt x="12" y="92"/>
                      <a:pt x="21" y="106"/>
                      <a:pt x="31" y="120"/>
                    </a:cubicBezTo>
                    <a:cubicBezTo>
                      <a:pt x="35" y="125"/>
                      <a:pt x="38" y="130"/>
                      <a:pt x="41" y="136"/>
                    </a:cubicBezTo>
                    <a:cubicBezTo>
                      <a:pt x="43" y="139"/>
                      <a:pt x="45" y="146"/>
                      <a:pt x="46" y="151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1884060" y="2729182"/>
                <a:ext cx="195263" cy="128588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20 h 49"/>
                  <a:gd name="T4" fmla="*/ 37 w 74"/>
                  <a:gd name="T5" fmla="*/ 49 h 49"/>
                  <a:gd name="T6" fmla="*/ 41 w 74"/>
                  <a:gd name="T7" fmla="*/ 49 h 49"/>
                  <a:gd name="T8" fmla="*/ 74 w 74"/>
                  <a:gd name="T9" fmla="*/ 20 h 49"/>
                  <a:gd name="T10" fmla="*/ 74 w 74"/>
                  <a:gd name="T11" fmla="*/ 0 h 49"/>
                  <a:gd name="T12" fmla="*/ 0 w 74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0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6"/>
                      <a:pt x="17" y="49"/>
                      <a:pt x="3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61" y="49"/>
                      <a:pt x="74" y="36"/>
                      <a:pt x="74" y="20"/>
                    </a:cubicBezTo>
                    <a:cubicBezTo>
                      <a:pt x="74" y="0"/>
                      <a:pt x="74" y="0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1872947" y="2459307"/>
                <a:ext cx="223838" cy="179388"/>
              </a:xfrm>
              <a:custGeom>
                <a:avLst/>
                <a:gdLst>
                  <a:gd name="T0" fmla="*/ 83 w 85"/>
                  <a:gd name="T1" fmla="*/ 9 h 68"/>
                  <a:gd name="T2" fmla="*/ 62 w 85"/>
                  <a:gd name="T3" fmla="*/ 66 h 68"/>
                  <a:gd name="T4" fmla="*/ 62 w 85"/>
                  <a:gd name="T5" fmla="*/ 68 h 68"/>
                  <a:gd name="T6" fmla="*/ 52 w 85"/>
                  <a:gd name="T7" fmla="*/ 68 h 68"/>
                  <a:gd name="T8" fmla="*/ 53 w 85"/>
                  <a:gd name="T9" fmla="*/ 66 h 68"/>
                  <a:gd name="T10" fmla="*/ 67 w 85"/>
                  <a:gd name="T11" fmla="*/ 17 h 68"/>
                  <a:gd name="T12" fmla="*/ 67 w 85"/>
                  <a:gd name="T13" fmla="*/ 17 h 68"/>
                  <a:gd name="T14" fmla="*/ 66 w 85"/>
                  <a:gd name="T15" fmla="*/ 17 h 68"/>
                  <a:gd name="T16" fmla="*/ 55 w 85"/>
                  <a:gd name="T17" fmla="*/ 13 h 68"/>
                  <a:gd name="T18" fmla="*/ 44 w 85"/>
                  <a:gd name="T19" fmla="*/ 17 h 68"/>
                  <a:gd name="T20" fmla="*/ 30 w 85"/>
                  <a:gd name="T21" fmla="*/ 12 h 68"/>
                  <a:gd name="T22" fmla="*/ 17 w 85"/>
                  <a:gd name="T23" fmla="*/ 16 h 68"/>
                  <a:gd name="T24" fmla="*/ 30 w 85"/>
                  <a:gd name="T25" fmla="*/ 66 h 68"/>
                  <a:gd name="T26" fmla="*/ 31 w 85"/>
                  <a:gd name="T27" fmla="*/ 68 h 68"/>
                  <a:gd name="T28" fmla="*/ 21 w 85"/>
                  <a:gd name="T29" fmla="*/ 68 h 68"/>
                  <a:gd name="T30" fmla="*/ 21 w 85"/>
                  <a:gd name="T31" fmla="*/ 66 h 68"/>
                  <a:gd name="T32" fmla="*/ 2 w 85"/>
                  <a:gd name="T33" fmla="*/ 9 h 68"/>
                  <a:gd name="T34" fmla="*/ 2 w 85"/>
                  <a:gd name="T35" fmla="*/ 9 h 68"/>
                  <a:gd name="T36" fmla="*/ 1 w 85"/>
                  <a:gd name="T37" fmla="*/ 8 h 68"/>
                  <a:gd name="T38" fmla="*/ 1 w 85"/>
                  <a:gd name="T39" fmla="*/ 8 h 68"/>
                  <a:gd name="T40" fmla="*/ 1 w 85"/>
                  <a:gd name="T41" fmla="*/ 7 h 68"/>
                  <a:gd name="T42" fmla="*/ 2 w 85"/>
                  <a:gd name="T43" fmla="*/ 1 h 68"/>
                  <a:gd name="T44" fmla="*/ 9 w 85"/>
                  <a:gd name="T45" fmla="*/ 3 h 68"/>
                  <a:gd name="T46" fmla="*/ 9 w 85"/>
                  <a:gd name="T47" fmla="*/ 3 h 68"/>
                  <a:gd name="T48" fmla="*/ 16 w 85"/>
                  <a:gd name="T49" fmla="*/ 7 h 68"/>
                  <a:gd name="T50" fmla="*/ 27 w 85"/>
                  <a:gd name="T51" fmla="*/ 2 h 68"/>
                  <a:gd name="T52" fmla="*/ 31 w 85"/>
                  <a:gd name="T53" fmla="*/ 1 h 68"/>
                  <a:gd name="T54" fmla="*/ 34 w 85"/>
                  <a:gd name="T55" fmla="*/ 3 h 68"/>
                  <a:gd name="T56" fmla="*/ 43 w 85"/>
                  <a:gd name="T57" fmla="*/ 8 h 68"/>
                  <a:gd name="T58" fmla="*/ 52 w 85"/>
                  <a:gd name="T59" fmla="*/ 3 h 68"/>
                  <a:gd name="T60" fmla="*/ 55 w 85"/>
                  <a:gd name="T61" fmla="*/ 1 h 68"/>
                  <a:gd name="T62" fmla="*/ 59 w 85"/>
                  <a:gd name="T63" fmla="*/ 3 h 68"/>
                  <a:gd name="T64" fmla="*/ 66 w 85"/>
                  <a:gd name="T65" fmla="*/ 8 h 68"/>
                  <a:gd name="T66" fmla="*/ 66 w 85"/>
                  <a:gd name="T67" fmla="*/ 8 h 68"/>
                  <a:gd name="T68" fmla="*/ 76 w 85"/>
                  <a:gd name="T69" fmla="*/ 3 h 68"/>
                  <a:gd name="T70" fmla="*/ 82 w 85"/>
                  <a:gd name="T71" fmla="*/ 2 h 68"/>
                  <a:gd name="T72" fmla="*/ 83 w 85"/>
                  <a:gd name="T73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5" h="68">
                    <a:moveTo>
                      <a:pt x="83" y="9"/>
                    </a:moveTo>
                    <a:cubicBezTo>
                      <a:pt x="71" y="25"/>
                      <a:pt x="64" y="44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48"/>
                      <a:pt x="59" y="32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3" y="17"/>
                      <a:pt x="59" y="16"/>
                      <a:pt x="55" y="13"/>
                    </a:cubicBezTo>
                    <a:cubicBezTo>
                      <a:pt x="52" y="16"/>
                      <a:pt x="48" y="17"/>
                      <a:pt x="44" y="17"/>
                    </a:cubicBezTo>
                    <a:cubicBezTo>
                      <a:pt x="39" y="17"/>
                      <a:pt x="34" y="16"/>
                      <a:pt x="30" y="12"/>
                    </a:cubicBezTo>
                    <a:cubicBezTo>
                      <a:pt x="26" y="15"/>
                      <a:pt x="21" y="17"/>
                      <a:pt x="17" y="16"/>
                    </a:cubicBezTo>
                    <a:cubicBezTo>
                      <a:pt x="28" y="38"/>
                      <a:pt x="30" y="59"/>
                      <a:pt x="30" y="66"/>
                    </a:cubicBezTo>
                    <a:cubicBezTo>
                      <a:pt x="31" y="68"/>
                      <a:pt x="31" y="68"/>
                      <a:pt x="31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1" y="66"/>
                      <a:pt x="21" y="66"/>
                      <a:pt x="21" y="66"/>
                    </a:cubicBezTo>
                    <a:cubicBezTo>
                      <a:pt x="21" y="58"/>
                      <a:pt x="17" y="31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5" y="0"/>
                      <a:pt x="7" y="1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5"/>
                      <a:pt x="14" y="7"/>
                      <a:pt x="16" y="7"/>
                    </a:cubicBezTo>
                    <a:cubicBezTo>
                      <a:pt x="20" y="7"/>
                      <a:pt x="23" y="6"/>
                      <a:pt x="27" y="2"/>
                    </a:cubicBezTo>
                    <a:cubicBezTo>
                      <a:pt x="28" y="1"/>
                      <a:pt x="29" y="1"/>
                      <a:pt x="31" y="1"/>
                    </a:cubicBezTo>
                    <a:cubicBezTo>
                      <a:pt x="32" y="1"/>
                      <a:pt x="33" y="2"/>
                      <a:pt x="34" y="3"/>
                    </a:cubicBezTo>
                    <a:cubicBezTo>
                      <a:pt x="37" y="6"/>
                      <a:pt x="40" y="8"/>
                      <a:pt x="43" y="8"/>
                    </a:cubicBezTo>
                    <a:cubicBezTo>
                      <a:pt x="47" y="8"/>
                      <a:pt x="50" y="5"/>
                      <a:pt x="52" y="3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7" y="1"/>
                      <a:pt x="58" y="2"/>
                      <a:pt x="59" y="3"/>
                    </a:cubicBezTo>
                    <a:cubicBezTo>
                      <a:pt x="61" y="6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70" y="8"/>
                      <a:pt x="73" y="6"/>
                      <a:pt x="76" y="3"/>
                    </a:cubicBezTo>
                    <a:cubicBezTo>
                      <a:pt x="78" y="1"/>
                      <a:pt x="81" y="1"/>
                      <a:pt x="82" y="2"/>
                    </a:cubicBezTo>
                    <a:cubicBezTo>
                      <a:pt x="84" y="4"/>
                      <a:pt x="85" y="7"/>
                      <a:pt x="83" y="9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</p:grp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7693355" y="5022772"/>
              <a:ext cx="425563" cy="728974"/>
            </a:xfrm>
            <a:custGeom>
              <a:avLst/>
              <a:gdLst>
                <a:gd name="T0" fmla="*/ 73 w 130"/>
                <a:gd name="T1" fmla="*/ 98 h 222"/>
                <a:gd name="T2" fmla="*/ 118 w 130"/>
                <a:gd name="T3" fmla="*/ 116 h 222"/>
                <a:gd name="T4" fmla="*/ 130 w 130"/>
                <a:gd name="T5" fmla="*/ 149 h 222"/>
                <a:gd name="T6" fmla="*/ 115 w 130"/>
                <a:gd name="T7" fmla="*/ 186 h 222"/>
                <a:gd name="T8" fmla="*/ 73 w 130"/>
                <a:gd name="T9" fmla="*/ 203 h 222"/>
                <a:gd name="T10" fmla="*/ 73 w 130"/>
                <a:gd name="T11" fmla="*/ 222 h 222"/>
                <a:gd name="T12" fmla="*/ 58 w 130"/>
                <a:gd name="T13" fmla="*/ 222 h 222"/>
                <a:gd name="T14" fmla="*/ 58 w 130"/>
                <a:gd name="T15" fmla="*/ 203 h 222"/>
                <a:gd name="T16" fmla="*/ 0 w 130"/>
                <a:gd name="T17" fmla="*/ 150 h 222"/>
                <a:gd name="T18" fmla="*/ 26 w 130"/>
                <a:gd name="T19" fmla="*/ 150 h 222"/>
                <a:gd name="T20" fmla="*/ 58 w 130"/>
                <a:gd name="T21" fmla="*/ 185 h 222"/>
                <a:gd name="T22" fmla="*/ 58 w 130"/>
                <a:gd name="T23" fmla="*/ 117 h 222"/>
                <a:gd name="T24" fmla="*/ 4 w 130"/>
                <a:gd name="T25" fmla="*/ 69 h 222"/>
                <a:gd name="T26" fmla="*/ 19 w 130"/>
                <a:gd name="T27" fmla="*/ 34 h 222"/>
                <a:gd name="T28" fmla="*/ 58 w 130"/>
                <a:gd name="T29" fmla="*/ 19 h 222"/>
                <a:gd name="T30" fmla="*/ 58 w 130"/>
                <a:gd name="T31" fmla="*/ 0 h 222"/>
                <a:gd name="T32" fmla="*/ 73 w 130"/>
                <a:gd name="T33" fmla="*/ 0 h 222"/>
                <a:gd name="T34" fmla="*/ 73 w 130"/>
                <a:gd name="T35" fmla="*/ 19 h 222"/>
                <a:gd name="T36" fmla="*/ 125 w 130"/>
                <a:gd name="T37" fmla="*/ 63 h 222"/>
                <a:gd name="T38" fmla="*/ 99 w 130"/>
                <a:gd name="T39" fmla="*/ 63 h 222"/>
                <a:gd name="T40" fmla="*/ 73 w 130"/>
                <a:gd name="T41" fmla="*/ 37 h 222"/>
                <a:gd name="T42" fmla="*/ 73 w 130"/>
                <a:gd name="T43" fmla="*/ 98 h 222"/>
                <a:gd name="T44" fmla="*/ 58 w 130"/>
                <a:gd name="T45" fmla="*/ 96 h 222"/>
                <a:gd name="T46" fmla="*/ 58 w 130"/>
                <a:gd name="T47" fmla="*/ 37 h 222"/>
                <a:gd name="T48" fmla="*/ 30 w 130"/>
                <a:gd name="T49" fmla="*/ 67 h 222"/>
                <a:gd name="T50" fmla="*/ 38 w 130"/>
                <a:gd name="T51" fmla="*/ 86 h 222"/>
                <a:gd name="T52" fmla="*/ 58 w 130"/>
                <a:gd name="T53" fmla="*/ 96 h 222"/>
                <a:gd name="T54" fmla="*/ 73 w 130"/>
                <a:gd name="T55" fmla="*/ 185 h 222"/>
                <a:gd name="T56" fmla="*/ 104 w 130"/>
                <a:gd name="T57" fmla="*/ 150 h 222"/>
                <a:gd name="T58" fmla="*/ 97 w 130"/>
                <a:gd name="T59" fmla="*/ 131 h 222"/>
                <a:gd name="T60" fmla="*/ 73 w 130"/>
                <a:gd name="T61" fmla="*/ 120 h 222"/>
                <a:gd name="T62" fmla="*/ 73 w 130"/>
                <a:gd name="T63" fmla="*/ 18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222">
                  <a:moveTo>
                    <a:pt x="73" y="98"/>
                  </a:moveTo>
                  <a:cubicBezTo>
                    <a:pt x="95" y="103"/>
                    <a:pt x="110" y="109"/>
                    <a:pt x="118" y="116"/>
                  </a:cubicBezTo>
                  <a:cubicBezTo>
                    <a:pt x="126" y="124"/>
                    <a:pt x="130" y="135"/>
                    <a:pt x="130" y="149"/>
                  </a:cubicBezTo>
                  <a:cubicBezTo>
                    <a:pt x="130" y="163"/>
                    <a:pt x="125" y="175"/>
                    <a:pt x="115" y="186"/>
                  </a:cubicBezTo>
                  <a:cubicBezTo>
                    <a:pt x="105" y="196"/>
                    <a:pt x="91" y="202"/>
                    <a:pt x="73" y="203"/>
                  </a:cubicBezTo>
                  <a:cubicBezTo>
                    <a:pt x="73" y="222"/>
                    <a:pt x="73" y="222"/>
                    <a:pt x="73" y="222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8" y="203"/>
                    <a:pt x="58" y="203"/>
                    <a:pt x="58" y="203"/>
                  </a:cubicBezTo>
                  <a:cubicBezTo>
                    <a:pt x="22" y="200"/>
                    <a:pt x="2" y="182"/>
                    <a:pt x="0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8" y="170"/>
                    <a:pt x="39" y="182"/>
                    <a:pt x="58" y="185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22" y="110"/>
                    <a:pt x="4" y="94"/>
                    <a:pt x="4" y="69"/>
                  </a:cubicBezTo>
                  <a:cubicBezTo>
                    <a:pt x="4" y="54"/>
                    <a:pt x="9" y="43"/>
                    <a:pt x="19" y="34"/>
                  </a:cubicBezTo>
                  <a:cubicBezTo>
                    <a:pt x="28" y="25"/>
                    <a:pt x="42" y="20"/>
                    <a:pt x="58" y="19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105" y="21"/>
                    <a:pt x="122" y="35"/>
                    <a:pt x="125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8" y="48"/>
                    <a:pt x="89" y="39"/>
                    <a:pt x="73" y="37"/>
                  </a:cubicBezTo>
                  <a:lnTo>
                    <a:pt x="73" y="98"/>
                  </a:lnTo>
                  <a:close/>
                  <a:moveTo>
                    <a:pt x="58" y="96"/>
                  </a:moveTo>
                  <a:cubicBezTo>
                    <a:pt x="58" y="37"/>
                    <a:pt x="58" y="37"/>
                    <a:pt x="58" y="37"/>
                  </a:cubicBezTo>
                  <a:cubicBezTo>
                    <a:pt x="39" y="40"/>
                    <a:pt x="30" y="50"/>
                    <a:pt x="30" y="67"/>
                  </a:cubicBezTo>
                  <a:cubicBezTo>
                    <a:pt x="30" y="76"/>
                    <a:pt x="33" y="82"/>
                    <a:pt x="38" y="86"/>
                  </a:cubicBezTo>
                  <a:cubicBezTo>
                    <a:pt x="43" y="91"/>
                    <a:pt x="50" y="94"/>
                    <a:pt x="58" y="96"/>
                  </a:cubicBezTo>
                  <a:close/>
                  <a:moveTo>
                    <a:pt x="73" y="185"/>
                  </a:moveTo>
                  <a:cubicBezTo>
                    <a:pt x="93" y="182"/>
                    <a:pt x="104" y="171"/>
                    <a:pt x="104" y="150"/>
                  </a:cubicBezTo>
                  <a:cubicBezTo>
                    <a:pt x="104" y="142"/>
                    <a:pt x="102" y="135"/>
                    <a:pt x="97" y="131"/>
                  </a:cubicBezTo>
                  <a:cubicBezTo>
                    <a:pt x="93" y="126"/>
                    <a:pt x="85" y="122"/>
                    <a:pt x="73" y="120"/>
                  </a:cubicBezTo>
                  <a:lnTo>
                    <a:pt x="73" y="185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4291018" y="3977765"/>
              <a:ext cx="599992" cy="600802"/>
            </a:xfrm>
            <a:custGeom>
              <a:avLst/>
              <a:gdLst>
                <a:gd name="T0" fmla="*/ 281 w 311"/>
                <a:gd name="T1" fmla="*/ 130 h 312"/>
                <a:gd name="T2" fmla="*/ 311 w 311"/>
                <a:gd name="T3" fmla="*/ 116 h 312"/>
                <a:gd name="T4" fmla="*/ 294 w 311"/>
                <a:gd name="T5" fmla="*/ 75 h 312"/>
                <a:gd name="T6" fmla="*/ 263 w 311"/>
                <a:gd name="T7" fmla="*/ 86 h 312"/>
                <a:gd name="T8" fmla="*/ 226 w 311"/>
                <a:gd name="T9" fmla="*/ 48 h 312"/>
                <a:gd name="T10" fmla="*/ 237 w 311"/>
                <a:gd name="T11" fmla="*/ 17 h 312"/>
                <a:gd name="T12" fmla="*/ 197 w 311"/>
                <a:gd name="T13" fmla="*/ 0 h 312"/>
                <a:gd name="T14" fmla="*/ 183 w 311"/>
                <a:gd name="T15" fmla="*/ 30 h 312"/>
                <a:gd name="T16" fmla="*/ 129 w 311"/>
                <a:gd name="T17" fmla="*/ 30 h 312"/>
                <a:gd name="T18" fmla="*/ 115 w 311"/>
                <a:gd name="T19" fmla="*/ 0 h 312"/>
                <a:gd name="T20" fmla="*/ 75 w 311"/>
                <a:gd name="T21" fmla="*/ 17 h 312"/>
                <a:gd name="T22" fmla="*/ 86 w 311"/>
                <a:gd name="T23" fmla="*/ 48 h 312"/>
                <a:gd name="T24" fmla="*/ 48 w 311"/>
                <a:gd name="T25" fmla="*/ 85 h 312"/>
                <a:gd name="T26" fmla="*/ 17 w 311"/>
                <a:gd name="T27" fmla="*/ 74 h 312"/>
                <a:gd name="T28" fmla="*/ 0 w 311"/>
                <a:gd name="T29" fmla="*/ 114 h 312"/>
                <a:gd name="T30" fmla="*/ 30 w 311"/>
                <a:gd name="T31" fmla="*/ 129 h 312"/>
                <a:gd name="T32" fmla="*/ 30 w 311"/>
                <a:gd name="T33" fmla="*/ 182 h 312"/>
                <a:gd name="T34" fmla="*/ 0 w 311"/>
                <a:gd name="T35" fmla="*/ 196 h 312"/>
                <a:gd name="T36" fmla="*/ 16 w 311"/>
                <a:gd name="T37" fmla="*/ 236 h 312"/>
                <a:gd name="T38" fmla="*/ 47 w 311"/>
                <a:gd name="T39" fmla="*/ 225 h 312"/>
                <a:gd name="T40" fmla="*/ 85 w 311"/>
                <a:gd name="T41" fmla="*/ 263 h 312"/>
                <a:gd name="T42" fmla="*/ 73 w 311"/>
                <a:gd name="T43" fmla="*/ 294 h 312"/>
                <a:gd name="T44" fmla="*/ 114 w 311"/>
                <a:gd name="T45" fmla="*/ 311 h 312"/>
                <a:gd name="T46" fmla="*/ 128 w 311"/>
                <a:gd name="T47" fmla="*/ 281 h 312"/>
                <a:gd name="T48" fmla="*/ 181 w 311"/>
                <a:gd name="T49" fmla="*/ 282 h 312"/>
                <a:gd name="T50" fmla="*/ 195 w 311"/>
                <a:gd name="T51" fmla="*/ 312 h 312"/>
                <a:gd name="T52" fmla="*/ 236 w 311"/>
                <a:gd name="T53" fmla="*/ 295 h 312"/>
                <a:gd name="T54" fmla="*/ 225 w 311"/>
                <a:gd name="T55" fmla="*/ 264 h 312"/>
                <a:gd name="T56" fmla="*/ 263 w 311"/>
                <a:gd name="T57" fmla="*/ 226 h 312"/>
                <a:gd name="T58" fmla="*/ 294 w 311"/>
                <a:gd name="T59" fmla="*/ 238 h 312"/>
                <a:gd name="T60" fmla="*/ 311 w 311"/>
                <a:gd name="T61" fmla="*/ 197 h 312"/>
                <a:gd name="T62" fmla="*/ 281 w 311"/>
                <a:gd name="T63" fmla="*/ 183 h 312"/>
                <a:gd name="T64" fmla="*/ 281 w 311"/>
                <a:gd name="T65" fmla="*/ 130 h 312"/>
                <a:gd name="T66" fmla="*/ 155 w 311"/>
                <a:gd name="T67" fmla="*/ 254 h 312"/>
                <a:gd name="T68" fmla="*/ 57 w 311"/>
                <a:gd name="T69" fmla="*/ 156 h 312"/>
                <a:gd name="T70" fmla="*/ 155 w 311"/>
                <a:gd name="T71" fmla="*/ 57 h 312"/>
                <a:gd name="T72" fmla="*/ 254 w 311"/>
                <a:gd name="T73" fmla="*/ 156 h 312"/>
                <a:gd name="T74" fmla="*/ 155 w 311"/>
                <a:gd name="T75" fmla="*/ 25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1" h="312">
                  <a:moveTo>
                    <a:pt x="281" y="130"/>
                  </a:moveTo>
                  <a:cubicBezTo>
                    <a:pt x="311" y="116"/>
                    <a:pt x="311" y="116"/>
                    <a:pt x="311" y="116"/>
                  </a:cubicBezTo>
                  <a:cubicBezTo>
                    <a:pt x="294" y="75"/>
                    <a:pt x="294" y="75"/>
                    <a:pt x="294" y="75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253" y="71"/>
                    <a:pt x="240" y="58"/>
                    <a:pt x="226" y="48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83" y="30"/>
                    <a:pt x="183" y="30"/>
                    <a:pt x="183" y="30"/>
                  </a:cubicBezTo>
                  <a:cubicBezTo>
                    <a:pt x="165" y="27"/>
                    <a:pt x="147" y="26"/>
                    <a:pt x="129" y="3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70" y="58"/>
                    <a:pt x="58" y="71"/>
                    <a:pt x="48" y="8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26" y="146"/>
                    <a:pt x="26" y="164"/>
                    <a:pt x="30" y="18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6" y="236"/>
                    <a:pt x="16" y="236"/>
                    <a:pt x="16" y="236"/>
                  </a:cubicBezTo>
                  <a:cubicBezTo>
                    <a:pt x="47" y="225"/>
                    <a:pt x="47" y="225"/>
                    <a:pt x="47" y="225"/>
                  </a:cubicBezTo>
                  <a:cubicBezTo>
                    <a:pt x="57" y="241"/>
                    <a:pt x="70" y="253"/>
                    <a:pt x="85" y="263"/>
                  </a:cubicBezTo>
                  <a:cubicBezTo>
                    <a:pt x="73" y="294"/>
                    <a:pt x="73" y="294"/>
                    <a:pt x="73" y="294"/>
                  </a:cubicBezTo>
                  <a:cubicBezTo>
                    <a:pt x="114" y="311"/>
                    <a:pt x="114" y="311"/>
                    <a:pt x="114" y="311"/>
                  </a:cubicBezTo>
                  <a:cubicBezTo>
                    <a:pt x="128" y="281"/>
                    <a:pt x="128" y="281"/>
                    <a:pt x="128" y="281"/>
                  </a:cubicBezTo>
                  <a:cubicBezTo>
                    <a:pt x="145" y="285"/>
                    <a:pt x="163" y="285"/>
                    <a:pt x="181" y="282"/>
                  </a:cubicBezTo>
                  <a:cubicBezTo>
                    <a:pt x="195" y="312"/>
                    <a:pt x="195" y="312"/>
                    <a:pt x="195" y="312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225" y="264"/>
                    <a:pt x="225" y="264"/>
                    <a:pt x="225" y="264"/>
                  </a:cubicBezTo>
                  <a:cubicBezTo>
                    <a:pt x="240" y="254"/>
                    <a:pt x="253" y="241"/>
                    <a:pt x="263" y="226"/>
                  </a:cubicBezTo>
                  <a:cubicBezTo>
                    <a:pt x="294" y="238"/>
                    <a:pt x="294" y="238"/>
                    <a:pt x="294" y="238"/>
                  </a:cubicBezTo>
                  <a:cubicBezTo>
                    <a:pt x="311" y="197"/>
                    <a:pt x="311" y="197"/>
                    <a:pt x="311" y="19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5" y="166"/>
                    <a:pt x="285" y="148"/>
                    <a:pt x="281" y="130"/>
                  </a:cubicBezTo>
                  <a:close/>
                  <a:moveTo>
                    <a:pt x="155" y="254"/>
                  </a:moveTo>
                  <a:cubicBezTo>
                    <a:pt x="101" y="254"/>
                    <a:pt x="57" y="210"/>
                    <a:pt x="57" y="156"/>
                  </a:cubicBezTo>
                  <a:cubicBezTo>
                    <a:pt x="57" y="101"/>
                    <a:pt x="101" y="57"/>
                    <a:pt x="155" y="57"/>
                  </a:cubicBezTo>
                  <a:cubicBezTo>
                    <a:pt x="210" y="57"/>
                    <a:pt x="254" y="101"/>
                    <a:pt x="254" y="156"/>
                  </a:cubicBezTo>
                  <a:cubicBezTo>
                    <a:pt x="254" y="210"/>
                    <a:pt x="210" y="254"/>
                    <a:pt x="155" y="254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05388" y="1456509"/>
              <a:ext cx="571255" cy="549364"/>
              <a:chOff x="2607983" y="4241292"/>
              <a:chExt cx="490600" cy="471805"/>
            </a:xfrm>
          </p:grpSpPr>
          <p:sp>
            <p:nvSpPr>
              <p:cNvPr id="17" name="Oval 131"/>
              <p:cNvSpPr>
                <a:spLocks noChangeArrowheads="1"/>
              </p:cNvSpPr>
              <p:nvPr/>
            </p:nvSpPr>
            <p:spPr bwMode="auto">
              <a:xfrm>
                <a:off x="2742898" y="4241292"/>
                <a:ext cx="220770" cy="223595"/>
              </a:xfrm>
              <a:prstGeom prst="ellipse">
                <a:avLst/>
              </a:pr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" name="Freeform 134"/>
              <p:cNvSpPr>
                <a:spLocks/>
              </p:cNvSpPr>
              <p:nvPr/>
            </p:nvSpPr>
            <p:spPr bwMode="auto">
              <a:xfrm>
                <a:off x="2607983" y="4499759"/>
                <a:ext cx="490600" cy="213338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5742151" y="1757464"/>
              <a:ext cx="965537" cy="614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lang="zh-CN" altLang="en-US" sz="2400" dirty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742151" y="2979215"/>
              <a:ext cx="965537" cy="614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lang="zh-CN" altLang="en-US" sz="2400" dirty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764238" y="4131535"/>
              <a:ext cx="965537" cy="614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lang="zh-CN" altLang="en-US" sz="2400" dirty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64238" y="5346013"/>
              <a:ext cx="965537" cy="614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>
                  <a:solidFill>
                    <a:srgbClr val="18478F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  <a:endParaRPr lang="zh-CN" altLang="en-US" sz="2400" dirty="0">
                <a:solidFill>
                  <a:srgbClr val="18478F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157248" y="2633548"/>
            <a:ext cx="2108063" cy="889395"/>
            <a:chOff x="791193" y="1366105"/>
            <a:chExt cx="2108063" cy="889395"/>
          </a:xfrm>
        </p:grpSpPr>
        <p:sp>
          <p:nvSpPr>
            <p:cNvPr id="3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29505" y="4692403"/>
            <a:ext cx="2108063" cy="889395"/>
            <a:chOff x="791193" y="1366105"/>
            <a:chExt cx="2108063" cy="889395"/>
          </a:xfrm>
        </p:grpSpPr>
        <p:sp>
          <p:nvSpPr>
            <p:cNvPr id="3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56301" y="1847556"/>
            <a:ext cx="2108063" cy="889395"/>
            <a:chOff x="791193" y="1366105"/>
            <a:chExt cx="2108063" cy="889395"/>
          </a:xfrm>
        </p:grpSpPr>
        <p:sp>
          <p:nvSpPr>
            <p:cNvPr id="3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28558" y="3906411"/>
            <a:ext cx="2108063" cy="889395"/>
            <a:chOff x="791193" y="1366105"/>
            <a:chExt cx="2108063" cy="889395"/>
          </a:xfrm>
        </p:grpSpPr>
        <p:sp>
          <p:nvSpPr>
            <p:cNvPr id="4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44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2700000">
            <a:off x="7350570" y="2401129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00AE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3" name="任意多边形 2"/>
          <p:cNvSpPr/>
          <p:nvPr/>
        </p:nvSpPr>
        <p:spPr>
          <a:xfrm rot="18900000" flipH="1">
            <a:off x="4908838" y="2401130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00AE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 rot="18900000" flipV="1">
            <a:off x="7350570" y="4738041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00AE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 rot="2700000" flipH="1" flipV="1">
            <a:off x="4908838" y="4738042"/>
            <a:ext cx="160826" cy="235479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00AE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60497" y="1831432"/>
            <a:ext cx="3494368" cy="3575199"/>
            <a:chOff x="3752612" y="1386148"/>
            <a:chExt cx="4659157" cy="4766932"/>
          </a:xfrm>
        </p:grpSpPr>
        <p:grpSp>
          <p:nvGrpSpPr>
            <p:cNvPr id="7" name="组合 6"/>
            <p:cNvGrpSpPr/>
            <p:nvPr/>
          </p:nvGrpSpPr>
          <p:grpSpPr>
            <a:xfrm>
              <a:off x="4436369" y="2136478"/>
              <a:ext cx="3325661" cy="3306012"/>
              <a:chOff x="3401876" y="1085088"/>
              <a:chExt cx="4022744" cy="3998976"/>
            </a:xfrm>
            <a:effectLst>
              <a:outerShdw blurRad="63500" sx="107000" sy="107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24" name="任意多边形 23"/>
              <p:cNvSpPr/>
              <p:nvPr/>
            </p:nvSpPr>
            <p:spPr>
              <a:xfrm>
                <a:off x="3401876" y="1085088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00AE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+mn-cs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flipH="1">
                <a:off x="5413248" y="1085088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00AE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+mn-cs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V="1">
                <a:off x="3401876" y="3084576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00AE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+mn-cs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flipH="1" flipV="1">
                <a:off x="5413248" y="3084576"/>
                <a:ext cx="2011372" cy="1999488"/>
              </a:xfrm>
              <a:custGeom>
                <a:avLst/>
                <a:gdLst>
                  <a:gd name="connsiteX0" fmla="*/ 2005276 w 2011372"/>
                  <a:gd name="connsiteY0" fmla="*/ 0 h 1999488"/>
                  <a:gd name="connsiteX1" fmla="*/ 2011372 w 2011372"/>
                  <a:gd name="connsiteY1" fmla="*/ 308 h 1999488"/>
                  <a:gd name="connsiteX2" fmla="*/ 2011372 w 2011372"/>
                  <a:gd name="connsiteY2" fmla="*/ 1999488 h 1999488"/>
                  <a:gd name="connsiteX3" fmla="*/ 0 w 2011372"/>
                  <a:gd name="connsiteY3" fmla="*/ 1999488 h 1999488"/>
                  <a:gd name="connsiteX4" fmla="*/ 10047 w 2011372"/>
                  <a:gd name="connsiteY4" fmla="*/ 1800525 h 1999488"/>
                  <a:gd name="connsiteX5" fmla="*/ 2005276 w 2011372"/>
                  <a:gd name="connsiteY5" fmla="*/ 0 h 1999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1372" h="1999488">
                    <a:moveTo>
                      <a:pt x="2005276" y="0"/>
                    </a:moveTo>
                    <a:lnTo>
                      <a:pt x="2011372" y="308"/>
                    </a:lnTo>
                    <a:lnTo>
                      <a:pt x="2011372" y="1999488"/>
                    </a:lnTo>
                    <a:lnTo>
                      <a:pt x="0" y="1999488"/>
                    </a:lnTo>
                    <a:lnTo>
                      <a:pt x="10047" y="1800525"/>
                    </a:lnTo>
                    <a:cubicBezTo>
                      <a:pt x="112753" y="789197"/>
                      <a:pt x="966852" y="0"/>
                      <a:pt x="2005276" y="0"/>
                    </a:cubicBezTo>
                    <a:close/>
                  </a:path>
                </a:pathLst>
              </a:custGeom>
              <a:solidFill>
                <a:srgbClr val="00AE9A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+mn-cs"/>
                </a:endParaRPr>
              </a:p>
            </p:txBody>
          </p:sp>
        </p:grpSp>
        <p:sp>
          <p:nvSpPr>
            <p:cNvPr id="8" name="圆角矩形 7"/>
            <p:cNvSpPr/>
            <p:nvPr/>
          </p:nvSpPr>
          <p:spPr>
            <a:xfrm>
              <a:off x="5902443" y="1386148"/>
              <a:ext cx="359498" cy="4766932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sx="101000" sy="101000" algn="ctr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5400000">
              <a:off x="5902442" y="1461156"/>
              <a:ext cx="359498" cy="4659157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50000" t="50000" r="50000" b="5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sx="101000" sy="101000" algn="ctr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0" name="直角三角形 9"/>
            <p:cNvSpPr/>
            <p:nvPr/>
          </p:nvSpPr>
          <p:spPr>
            <a:xfrm rot="18900000">
              <a:off x="7251011" y="3457724"/>
              <a:ext cx="296583" cy="296583"/>
            </a:xfrm>
            <a:prstGeom prst="rtTriangle">
              <a:avLst/>
            </a:pr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1" name="直角三角形 10"/>
            <p:cNvSpPr/>
            <p:nvPr/>
          </p:nvSpPr>
          <p:spPr>
            <a:xfrm rot="2700000">
              <a:off x="6113649" y="4907286"/>
              <a:ext cx="296583" cy="296583"/>
            </a:xfrm>
            <a:prstGeom prst="rtTriangle">
              <a:avLst/>
            </a:pr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4300" dist="63500" dir="8100000" sx="91000" sy="91000" algn="tr" rotWithShape="0">
                <a:prstClr val="black">
                  <a:alpha val="2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2" name="直角三角形 11"/>
            <p:cNvSpPr/>
            <p:nvPr/>
          </p:nvSpPr>
          <p:spPr>
            <a:xfrm rot="8100000">
              <a:off x="4680916" y="3837168"/>
              <a:ext cx="296583" cy="296583"/>
            </a:xfrm>
            <a:prstGeom prst="rtTriangle">
              <a:avLst/>
            </a:pr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14300" dist="25400" dir="16200000" sx="97000" sy="97000" rotWithShape="0">
                <a:prstClr val="black">
                  <a:alpha val="2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rot="18900000" flipH="1">
              <a:off x="5741192" y="2315601"/>
              <a:ext cx="296583" cy="296583"/>
            </a:xfrm>
            <a:prstGeom prst="rtTriangle">
              <a:avLst/>
            </a:pr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50800" sx="91000" sy="91000" algn="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096792" y="3653853"/>
              <a:ext cx="209986" cy="231522"/>
              <a:chOff x="1917700" y="530225"/>
              <a:chExt cx="495300" cy="546100"/>
            </a:xfrm>
            <a:solidFill>
              <a:srgbClr val="3A3A3A"/>
            </a:solidFill>
          </p:grpSpPr>
          <p:sp>
            <p:nvSpPr>
              <p:cNvPr id="22" name="Freeform 23"/>
              <p:cNvSpPr>
                <a:spLocks noEditPoints="1"/>
              </p:cNvSpPr>
              <p:nvPr/>
            </p:nvSpPr>
            <p:spPr bwMode="auto">
              <a:xfrm>
                <a:off x="1917700" y="530225"/>
                <a:ext cx="495300" cy="546100"/>
              </a:xfrm>
              <a:custGeom>
                <a:avLst/>
                <a:gdLst>
                  <a:gd name="T0" fmla="*/ 160 w 176"/>
                  <a:gd name="T1" fmla="*/ 130 h 194"/>
                  <a:gd name="T2" fmla="*/ 176 w 176"/>
                  <a:gd name="T3" fmla="*/ 114 h 194"/>
                  <a:gd name="T4" fmla="*/ 160 w 176"/>
                  <a:gd name="T5" fmla="*/ 98 h 194"/>
                  <a:gd name="T6" fmla="*/ 152 w 176"/>
                  <a:gd name="T7" fmla="*/ 100 h 194"/>
                  <a:gd name="T8" fmla="*/ 90 w 176"/>
                  <a:gd name="T9" fmla="*/ 34 h 194"/>
                  <a:gd name="T10" fmla="*/ 91 w 176"/>
                  <a:gd name="T11" fmla="*/ 32 h 194"/>
                  <a:gd name="T12" fmla="*/ 91 w 176"/>
                  <a:gd name="T13" fmla="*/ 7 h 194"/>
                  <a:gd name="T14" fmla="*/ 66 w 176"/>
                  <a:gd name="T15" fmla="*/ 7 h 194"/>
                  <a:gd name="T16" fmla="*/ 51 w 176"/>
                  <a:gd name="T17" fmla="*/ 21 h 194"/>
                  <a:gd name="T18" fmla="*/ 34 w 176"/>
                  <a:gd name="T19" fmla="*/ 18 h 194"/>
                  <a:gd name="T20" fmla="*/ 1 w 176"/>
                  <a:gd name="T21" fmla="*/ 31 h 194"/>
                  <a:gd name="T22" fmla="*/ 1 w 176"/>
                  <a:gd name="T23" fmla="*/ 37 h 194"/>
                  <a:gd name="T24" fmla="*/ 61 w 176"/>
                  <a:gd name="T25" fmla="*/ 97 h 194"/>
                  <a:gd name="T26" fmla="*/ 64 w 176"/>
                  <a:gd name="T27" fmla="*/ 98 h 194"/>
                  <a:gd name="T28" fmla="*/ 67 w 176"/>
                  <a:gd name="T29" fmla="*/ 97 h 194"/>
                  <a:gd name="T30" fmla="*/ 77 w 176"/>
                  <a:gd name="T31" fmla="*/ 47 h 194"/>
                  <a:gd name="T32" fmla="*/ 84 w 176"/>
                  <a:gd name="T33" fmla="*/ 39 h 194"/>
                  <a:gd name="T34" fmla="*/ 146 w 176"/>
                  <a:gd name="T35" fmla="*/ 106 h 194"/>
                  <a:gd name="T36" fmla="*/ 144 w 176"/>
                  <a:gd name="T37" fmla="*/ 114 h 194"/>
                  <a:gd name="T38" fmla="*/ 146 w 176"/>
                  <a:gd name="T39" fmla="*/ 122 h 194"/>
                  <a:gd name="T40" fmla="*/ 126 w 176"/>
                  <a:gd name="T41" fmla="*/ 142 h 194"/>
                  <a:gd name="T42" fmla="*/ 112 w 176"/>
                  <a:gd name="T43" fmla="*/ 138 h 194"/>
                  <a:gd name="T44" fmla="*/ 88 w 176"/>
                  <a:gd name="T45" fmla="*/ 162 h 194"/>
                  <a:gd name="T46" fmla="*/ 52 w 176"/>
                  <a:gd name="T47" fmla="*/ 162 h 194"/>
                  <a:gd name="T48" fmla="*/ 32 w 176"/>
                  <a:gd name="T49" fmla="*/ 182 h 194"/>
                  <a:gd name="T50" fmla="*/ 32 w 176"/>
                  <a:gd name="T51" fmla="*/ 190 h 194"/>
                  <a:gd name="T52" fmla="*/ 36 w 176"/>
                  <a:gd name="T53" fmla="*/ 194 h 194"/>
                  <a:gd name="T54" fmla="*/ 156 w 176"/>
                  <a:gd name="T55" fmla="*/ 194 h 194"/>
                  <a:gd name="T56" fmla="*/ 160 w 176"/>
                  <a:gd name="T57" fmla="*/ 190 h 194"/>
                  <a:gd name="T58" fmla="*/ 160 w 176"/>
                  <a:gd name="T59" fmla="*/ 182 h 194"/>
                  <a:gd name="T60" fmla="*/ 140 w 176"/>
                  <a:gd name="T61" fmla="*/ 162 h 194"/>
                  <a:gd name="T62" fmla="*/ 136 w 176"/>
                  <a:gd name="T63" fmla="*/ 162 h 194"/>
                  <a:gd name="T64" fmla="*/ 132 w 176"/>
                  <a:gd name="T65" fmla="*/ 148 h 194"/>
                  <a:gd name="T66" fmla="*/ 152 w 176"/>
                  <a:gd name="T67" fmla="*/ 128 h 194"/>
                  <a:gd name="T68" fmla="*/ 160 w 176"/>
                  <a:gd name="T69" fmla="*/ 130 h 194"/>
                  <a:gd name="T70" fmla="*/ 55 w 176"/>
                  <a:gd name="T71" fmla="*/ 48 h 194"/>
                  <a:gd name="T72" fmla="*/ 52 w 176"/>
                  <a:gd name="T73" fmla="*/ 50 h 194"/>
                  <a:gd name="T74" fmla="*/ 50 w 176"/>
                  <a:gd name="T75" fmla="*/ 48 h 194"/>
                  <a:gd name="T76" fmla="*/ 31 w 176"/>
                  <a:gd name="T77" fmla="*/ 42 h 194"/>
                  <a:gd name="T78" fmla="*/ 27 w 176"/>
                  <a:gd name="T79" fmla="*/ 39 h 194"/>
                  <a:gd name="T80" fmla="*/ 30 w 176"/>
                  <a:gd name="T81" fmla="*/ 34 h 194"/>
                  <a:gd name="T82" fmla="*/ 34 w 176"/>
                  <a:gd name="T83" fmla="*/ 34 h 194"/>
                  <a:gd name="T84" fmla="*/ 55 w 176"/>
                  <a:gd name="T85" fmla="*/ 43 h 194"/>
                  <a:gd name="T86" fmla="*/ 55 w 176"/>
                  <a:gd name="T87" fmla="*/ 4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94">
                    <a:moveTo>
                      <a:pt x="160" y="130"/>
                    </a:moveTo>
                    <a:cubicBezTo>
                      <a:pt x="169" y="130"/>
                      <a:pt x="176" y="123"/>
                      <a:pt x="176" y="114"/>
                    </a:cubicBezTo>
                    <a:cubicBezTo>
                      <a:pt x="176" y="105"/>
                      <a:pt x="169" y="98"/>
                      <a:pt x="160" y="98"/>
                    </a:cubicBezTo>
                    <a:cubicBezTo>
                      <a:pt x="157" y="98"/>
                      <a:pt x="155" y="99"/>
                      <a:pt x="152" y="100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98" y="25"/>
                      <a:pt x="98" y="14"/>
                      <a:pt x="91" y="7"/>
                    </a:cubicBezTo>
                    <a:cubicBezTo>
                      <a:pt x="84" y="0"/>
                      <a:pt x="73" y="0"/>
                      <a:pt x="66" y="7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9"/>
                      <a:pt x="40" y="18"/>
                      <a:pt x="34" y="18"/>
                    </a:cubicBezTo>
                    <a:cubicBezTo>
                      <a:pt x="22" y="18"/>
                      <a:pt x="10" y="23"/>
                      <a:pt x="1" y="31"/>
                    </a:cubicBezTo>
                    <a:cubicBezTo>
                      <a:pt x="0" y="33"/>
                      <a:pt x="0" y="35"/>
                      <a:pt x="1" y="3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2" y="97"/>
                      <a:pt x="63" y="98"/>
                      <a:pt x="64" y="98"/>
                    </a:cubicBezTo>
                    <a:cubicBezTo>
                      <a:pt x="65" y="98"/>
                      <a:pt x="66" y="97"/>
                      <a:pt x="67" y="97"/>
                    </a:cubicBezTo>
                    <a:cubicBezTo>
                      <a:pt x="80" y="83"/>
                      <a:pt x="84" y="63"/>
                      <a:pt x="77" y="47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5" y="108"/>
                      <a:pt x="144" y="111"/>
                      <a:pt x="144" y="114"/>
                    </a:cubicBezTo>
                    <a:cubicBezTo>
                      <a:pt x="144" y="117"/>
                      <a:pt x="145" y="120"/>
                      <a:pt x="146" y="122"/>
                    </a:cubicBezTo>
                    <a:cubicBezTo>
                      <a:pt x="126" y="142"/>
                      <a:pt x="126" y="142"/>
                      <a:pt x="126" y="142"/>
                    </a:cubicBezTo>
                    <a:cubicBezTo>
                      <a:pt x="122" y="140"/>
                      <a:pt x="117" y="138"/>
                      <a:pt x="112" y="138"/>
                    </a:cubicBezTo>
                    <a:cubicBezTo>
                      <a:pt x="99" y="138"/>
                      <a:pt x="88" y="149"/>
                      <a:pt x="88" y="162"/>
                    </a:cubicBezTo>
                    <a:cubicBezTo>
                      <a:pt x="52" y="162"/>
                      <a:pt x="52" y="162"/>
                      <a:pt x="52" y="162"/>
                    </a:cubicBezTo>
                    <a:cubicBezTo>
                      <a:pt x="41" y="162"/>
                      <a:pt x="32" y="171"/>
                      <a:pt x="32" y="182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2"/>
                      <a:pt x="34" y="194"/>
                      <a:pt x="36" y="194"/>
                    </a:cubicBezTo>
                    <a:cubicBezTo>
                      <a:pt x="156" y="194"/>
                      <a:pt x="156" y="194"/>
                      <a:pt x="156" y="194"/>
                    </a:cubicBezTo>
                    <a:cubicBezTo>
                      <a:pt x="158" y="194"/>
                      <a:pt x="160" y="192"/>
                      <a:pt x="160" y="190"/>
                    </a:cubicBezTo>
                    <a:cubicBezTo>
                      <a:pt x="160" y="182"/>
                      <a:pt x="160" y="182"/>
                      <a:pt x="160" y="182"/>
                    </a:cubicBezTo>
                    <a:cubicBezTo>
                      <a:pt x="160" y="171"/>
                      <a:pt x="151" y="162"/>
                      <a:pt x="140" y="162"/>
                    </a:cubicBezTo>
                    <a:cubicBezTo>
                      <a:pt x="136" y="162"/>
                      <a:pt x="136" y="162"/>
                      <a:pt x="136" y="162"/>
                    </a:cubicBezTo>
                    <a:cubicBezTo>
                      <a:pt x="136" y="157"/>
                      <a:pt x="134" y="152"/>
                      <a:pt x="132" y="148"/>
                    </a:cubicBezTo>
                    <a:cubicBezTo>
                      <a:pt x="152" y="128"/>
                      <a:pt x="152" y="128"/>
                      <a:pt x="152" y="128"/>
                    </a:cubicBezTo>
                    <a:cubicBezTo>
                      <a:pt x="154" y="129"/>
                      <a:pt x="157" y="130"/>
                      <a:pt x="160" y="130"/>
                    </a:cubicBezTo>
                    <a:close/>
                    <a:moveTo>
                      <a:pt x="55" y="48"/>
                    </a:moveTo>
                    <a:cubicBezTo>
                      <a:pt x="55" y="49"/>
                      <a:pt x="53" y="50"/>
                      <a:pt x="52" y="50"/>
                    </a:cubicBezTo>
                    <a:cubicBezTo>
                      <a:pt x="51" y="50"/>
                      <a:pt x="50" y="49"/>
                      <a:pt x="50" y="48"/>
                    </a:cubicBezTo>
                    <a:cubicBezTo>
                      <a:pt x="45" y="43"/>
                      <a:pt x="38" y="41"/>
                      <a:pt x="31" y="42"/>
                    </a:cubicBezTo>
                    <a:cubicBezTo>
                      <a:pt x="29" y="42"/>
                      <a:pt x="27" y="41"/>
                      <a:pt x="27" y="39"/>
                    </a:cubicBezTo>
                    <a:cubicBezTo>
                      <a:pt x="26" y="36"/>
                      <a:pt x="28" y="34"/>
                      <a:pt x="30" y="34"/>
                    </a:cubicBezTo>
                    <a:cubicBezTo>
                      <a:pt x="31" y="34"/>
                      <a:pt x="33" y="34"/>
                      <a:pt x="34" y="34"/>
                    </a:cubicBezTo>
                    <a:cubicBezTo>
                      <a:pt x="42" y="34"/>
                      <a:pt x="50" y="37"/>
                      <a:pt x="55" y="43"/>
                    </a:cubicBezTo>
                    <a:cubicBezTo>
                      <a:pt x="57" y="44"/>
                      <a:pt x="57" y="47"/>
                      <a:pt x="55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3" name="Freeform 24"/>
              <p:cNvSpPr>
                <a:spLocks/>
              </p:cNvSpPr>
              <p:nvPr/>
            </p:nvSpPr>
            <p:spPr bwMode="auto">
              <a:xfrm>
                <a:off x="1935163" y="690563"/>
                <a:ext cx="98425" cy="93663"/>
              </a:xfrm>
              <a:custGeom>
                <a:avLst/>
                <a:gdLst>
                  <a:gd name="T0" fmla="*/ 4 w 35"/>
                  <a:gd name="T1" fmla="*/ 0 h 33"/>
                  <a:gd name="T2" fmla="*/ 9 w 35"/>
                  <a:gd name="T3" fmla="*/ 26 h 33"/>
                  <a:gd name="T4" fmla="*/ 25 w 35"/>
                  <a:gd name="T5" fmla="*/ 33 h 33"/>
                  <a:gd name="T6" fmla="*/ 35 w 35"/>
                  <a:gd name="T7" fmla="*/ 31 h 33"/>
                  <a:gd name="T8" fmla="*/ 4 w 3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3">
                    <a:moveTo>
                      <a:pt x="4" y="0"/>
                    </a:moveTo>
                    <a:cubicBezTo>
                      <a:pt x="0" y="9"/>
                      <a:pt x="2" y="19"/>
                      <a:pt x="9" y="26"/>
                    </a:cubicBezTo>
                    <a:cubicBezTo>
                      <a:pt x="13" y="31"/>
                      <a:pt x="19" y="33"/>
                      <a:pt x="25" y="33"/>
                    </a:cubicBezTo>
                    <a:cubicBezTo>
                      <a:pt x="28" y="33"/>
                      <a:pt x="32" y="32"/>
                      <a:pt x="35" y="31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15" name="Freeform 131"/>
            <p:cNvSpPr>
              <a:spLocks noEditPoints="1"/>
            </p:cNvSpPr>
            <p:nvPr/>
          </p:nvSpPr>
          <p:spPr bwMode="auto">
            <a:xfrm>
              <a:off x="6009952" y="1497155"/>
              <a:ext cx="178494" cy="204160"/>
            </a:xfrm>
            <a:custGeom>
              <a:avLst/>
              <a:gdLst>
                <a:gd name="T0" fmla="*/ 0 w 153"/>
                <a:gd name="T1" fmla="*/ 0 h 175"/>
                <a:gd name="T2" fmla="*/ 109 w 153"/>
                <a:gd name="T3" fmla="*/ 0 h 175"/>
                <a:gd name="T4" fmla="*/ 109 w 153"/>
                <a:gd name="T5" fmla="*/ 20 h 175"/>
                <a:gd name="T6" fmla="*/ 90 w 153"/>
                <a:gd name="T7" fmla="*/ 20 h 175"/>
                <a:gd name="T8" fmla="*/ 90 w 153"/>
                <a:gd name="T9" fmla="*/ 50 h 175"/>
                <a:gd name="T10" fmla="*/ 60 w 153"/>
                <a:gd name="T11" fmla="*/ 50 h 175"/>
                <a:gd name="T12" fmla="*/ 60 w 153"/>
                <a:gd name="T13" fmla="*/ 101 h 175"/>
                <a:gd name="T14" fmla="*/ 90 w 153"/>
                <a:gd name="T15" fmla="*/ 101 h 175"/>
                <a:gd name="T16" fmla="*/ 90 w 153"/>
                <a:gd name="T17" fmla="*/ 132 h 175"/>
                <a:gd name="T18" fmla="*/ 109 w 153"/>
                <a:gd name="T19" fmla="*/ 132 h 175"/>
                <a:gd name="T20" fmla="*/ 109 w 153"/>
                <a:gd name="T21" fmla="*/ 175 h 175"/>
                <a:gd name="T22" fmla="*/ 56 w 153"/>
                <a:gd name="T23" fmla="*/ 125 h 175"/>
                <a:gd name="T24" fmla="*/ 0 w 153"/>
                <a:gd name="T25" fmla="*/ 175 h 175"/>
                <a:gd name="T26" fmla="*/ 0 w 153"/>
                <a:gd name="T27" fmla="*/ 0 h 175"/>
                <a:gd name="T28" fmla="*/ 0 w 153"/>
                <a:gd name="T29" fmla="*/ 0 h 175"/>
                <a:gd name="T30" fmla="*/ 77 w 153"/>
                <a:gd name="T31" fmla="*/ 63 h 175"/>
                <a:gd name="T32" fmla="*/ 77 w 153"/>
                <a:gd name="T33" fmla="*/ 86 h 175"/>
                <a:gd name="T34" fmla="*/ 103 w 153"/>
                <a:gd name="T35" fmla="*/ 86 h 175"/>
                <a:gd name="T36" fmla="*/ 103 w 153"/>
                <a:gd name="T37" fmla="*/ 112 h 175"/>
                <a:gd name="T38" fmla="*/ 127 w 153"/>
                <a:gd name="T39" fmla="*/ 112 h 175"/>
                <a:gd name="T40" fmla="*/ 127 w 153"/>
                <a:gd name="T41" fmla="*/ 86 h 175"/>
                <a:gd name="T42" fmla="*/ 153 w 153"/>
                <a:gd name="T43" fmla="*/ 86 h 175"/>
                <a:gd name="T44" fmla="*/ 153 w 153"/>
                <a:gd name="T45" fmla="*/ 63 h 175"/>
                <a:gd name="T46" fmla="*/ 127 w 153"/>
                <a:gd name="T47" fmla="*/ 63 h 175"/>
                <a:gd name="T48" fmla="*/ 127 w 153"/>
                <a:gd name="T49" fmla="*/ 37 h 175"/>
                <a:gd name="T50" fmla="*/ 103 w 153"/>
                <a:gd name="T51" fmla="*/ 37 h 175"/>
                <a:gd name="T52" fmla="*/ 103 w 153"/>
                <a:gd name="T53" fmla="*/ 63 h 175"/>
                <a:gd name="T54" fmla="*/ 77 w 153"/>
                <a:gd name="T55" fmla="*/ 6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" h="175">
                  <a:moveTo>
                    <a:pt x="0" y="0"/>
                  </a:moveTo>
                  <a:lnTo>
                    <a:pt x="109" y="0"/>
                  </a:lnTo>
                  <a:lnTo>
                    <a:pt x="109" y="20"/>
                  </a:lnTo>
                  <a:lnTo>
                    <a:pt x="90" y="20"/>
                  </a:lnTo>
                  <a:lnTo>
                    <a:pt x="90" y="50"/>
                  </a:lnTo>
                  <a:lnTo>
                    <a:pt x="60" y="50"/>
                  </a:lnTo>
                  <a:lnTo>
                    <a:pt x="60" y="101"/>
                  </a:lnTo>
                  <a:lnTo>
                    <a:pt x="90" y="101"/>
                  </a:lnTo>
                  <a:lnTo>
                    <a:pt x="90" y="132"/>
                  </a:lnTo>
                  <a:lnTo>
                    <a:pt x="109" y="132"/>
                  </a:lnTo>
                  <a:lnTo>
                    <a:pt x="109" y="175"/>
                  </a:lnTo>
                  <a:lnTo>
                    <a:pt x="56" y="125"/>
                  </a:lnTo>
                  <a:lnTo>
                    <a:pt x="0" y="175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77" y="63"/>
                  </a:moveTo>
                  <a:lnTo>
                    <a:pt x="77" y="86"/>
                  </a:lnTo>
                  <a:lnTo>
                    <a:pt x="103" y="86"/>
                  </a:lnTo>
                  <a:lnTo>
                    <a:pt x="103" y="112"/>
                  </a:lnTo>
                  <a:lnTo>
                    <a:pt x="127" y="112"/>
                  </a:lnTo>
                  <a:lnTo>
                    <a:pt x="127" y="86"/>
                  </a:lnTo>
                  <a:lnTo>
                    <a:pt x="153" y="86"/>
                  </a:lnTo>
                  <a:lnTo>
                    <a:pt x="153" y="63"/>
                  </a:lnTo>
                  <a:lnTo>
                    <a:pt x="127" y="63"/>
                  </a:lnTo>
                  <a:lnTo>
                    <a:pt x="127" y="37"/>
                  </a:lnTo>
                  <a:lnTo>
                    <a:pt x="103" y="37"/>
                  </a:lnTo>
                  <a:lnTo>
                    <a:pt x="103" y="63"/>
                  </a:lnTo>
                  <a:lnTo>
                    <a:pt x="77" y="6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6" name="Freeform 147"/>
            <p:cNvSpPr>
              <a:spLocks noEditPoints="1"/>
            </p:cNvSpPr>
            <p:nvPr/>
          </p:nvSpPr>
          <p:spPr bwMode="auto">
            <a:xfrm>
              <a:off x="5991493" y="5787620"/>
              <a:ext cx="169161" cy="267159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7" name="Freeform 163"/>
            <p:cNvSpPr>
              <a:spLocks noEditPoints="1"/>
            </p:cNvSpPr>
            <p:nvPr/>
          </p:nvSpPr>
          <p:spPr bwMode="auto">
            <a:xfrm>
              <a:off x="3885794" y="3667040"/>
              <a:ext cx="292825" cy="18899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8" name="文本框 50"/>
            <p:cNvSpPr txBox="1"/>
            <p:nvPr/>
          </p:nvSpPr>
          <p:spPr>
            <a:xfrm rot="18836211">
              <a:off x="4696865" y="2694348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9" name="文本框 50"/>
            <p:cNvSpPr txBox="1"/>
            <p:nvPr/>
          </p:nvSpPr>
          <p:spPr>
            <a:xfrm rot="2873420">
              <a:off x="6528742" y="2700063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20" name="文本框 50"/>
            <p:cNvSpPr txBox="1"/>
            <p:nvPr/>
          </p:nvSpPr>
          <p:spPr>
            <a:xfrm rot="2726449">
              <a:off x="4655231" y="4400544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21" name="文本框 50"/>
            <p:cNvSpPr txBox="1"/>
            <p:nvPr/>
          </p:nvSpPr>
          <p:spPr>
            <a:xfrm rot="18983171">
              <a:off x="6476046" y="4453643"/>
              <a:ext cx="101566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517407" y="2930903"/>
            <a:ext cx="1406063" cy="1406063"/>
            <a:chOff x="5161824" y="2852108"/>
            <a:chExt cx="1874751" cy="1874751"/>
          </a:xfrm>
        </p:grpSpPr>
        <p:sp>
          <p:nvSpPr>
            <p:cNvPr id="29" name="椭圆 28"/>
            <p:cNvSpPr/>
            <p:nvPr/>
          </p:nvSpPr>
          <p:spPr>
            <a:xfrm>
              <a:off x="5161824" y="2852108"/>
              <a:ext cx="1874751" cy="1874751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E7E7E7"/>
                </a:gs>
              </a:gsLst>
              <a:path path="circle">
                <a:fillToRect t="100000" r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h="101600" prst="angle"/>
            </a:sp3d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252538" y="2942822"/>
              <a:ext cx="1693323" cy="1693323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  <p:sp>
        <p:nvSpPr>
          <p:cNvPr id="31" name="Rectangle 48"/>
          <p:cNvSpPr>
            <a:spLocks noChangeArrowheads="1"/>
          </p:cNvSpPr>
          <p:nvPr/>
        </p:nvSpPr>
        <p:spPr bwMode="auto">
          <a:xfrm>
            <a:off x="5818372" y="3256155"/>
            <a:ext cx="7232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solidFill>
                  <a:srgbClr val="B289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100" dirty="0">
              <a:solidFill>
                <a:srgbClr val="B289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solidFill>
                  <a:srgbClr val="B289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8205937" y="2109543"/>
            <a:ext cx="2108063" cy="889395"/>
            <a:chOff x="791193" y="1366105"/>
            <a:chExt cx="2108063" cy="889395"/>
          </a:xfrm>
        </p:grpSpPr>
        <p:sp>
          <p:nvSpPr>
            <p:cNvPr id="3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78194" y="4168398"/>
            <a:ext cx="2108063" cy="889395"/>
            <a:chOff x="791193" y="1366105"/>
            <a:chExt cx="2108063" cy="889395"/>
          </a:xfrm>
        </p:grpSpPr>
        <p:sp>
          <p:nvSpPr>
            <p:cNvPr id="3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91935" y="2109543"/>
            <a:ext cx="2108063" cy="889395"/>
            <a:chOff x="791193" y="1366105"/>
            <a:chExt cx="2108063" cy="889395"/>
          </a:xfrm>
        </p:grpSpPr>
        <p:sp>
          <p:nvSpPr>
            <p:cNvPr id="3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64192" y="4168398"/>
            <a:ext cx="2108063" cy="889395"/>
            <a:chOff x="791193" y="1366105"/>
            <a:chExt cx="2108063" cy="889395"/>
          </a:xfrm>
        </p:grpSpPr>
        <p:sp>
          <p:nvSpPr>
            <p:cNvPr id="4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44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4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2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54 0.20649 L 4.72222E-6 -4.07407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-1034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4 0.20649 L 8.33333E-7 -4.07407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7" y="-1034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4 -0.24784 L 8.33333E-7 4.93827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7" y="1237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54 -0.24784 L 4.72222E-6 4.93827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36" y="1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64880" y="1895055"/>
            <a:ext cx="1466316" cy="1299116"/>
            <a:chOff x="3788733" y="1445046"/>
            <a:chExt cx="1955088" cy="1732154"/>
          </a:xfrm>
        </p:grpSpPr>
        <p:grpSp>
          <p:nvGrpSpPr>
            <p:cNvPr id="3" name="组合 2"/>
            <p:cNvGrpSpPr/>
            <p:nvPr/>
          </p:nvGrpSpPr>
          <p:grpSpPr>
            <a:xfrm>
              <a:off x="3788733" y="1445046"/>
              <a:ext cx="1955088" cy="1732154"/>
              <a:chOff x="3295850" y="2263222"/>
              <a:chExt cx="2643765" cy="2343151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0AE9A"/>
              </a:solidFill>
              <a:ln w="25400">
                <a:solidFill>
                  <a:sysClr val="window" lastClr="FFFFFF">
                    <a:lumMod val="95000"/>
                  </a:sysClr>
                </a:soli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4" name="文本框 26"/>
            <p:cNvSpPr txBox="1"/>
            <p:nvPr/>
          </p:nvSpPr>
          <p:spPr>
            <a:xfrm>
              <a:off x="4231277" y="1871813"/>
              <a:ext cx="103157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01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64880" y="3509801"/>
            <a:ext cx="1466316" cy="1299116"/>
            <a:chOff x="3783053" y="3916542"/>
            <a:chExt cx="1955088" cy="1732154"/>
          </a:xfrm>
        </p:grpSpPr>
        <p:grpSp>
          <p:nvGrpSpPr>
            <p:cNvPr id="8" name="组合 7"/>
            <p:cNvGrpSpPr/>
            <p:nvPr/>
          </p:nvGrpSpPr>
          <p:grpSpPr>
            <a:xfrm>
              <a:off x="3783053" y="3916542"/>
              <a:ext cx="1955088" cy="1732154"/>
              <a:chOff x="3295850" y="2263222"/>
              <a:chExt cx="2643765" cy="2343151"/>
            </a:xfrm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1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0AE9A"/>
              </a:solidFill>
              <a:ln w="25400">
                <a:solidFill>
                  <a:sysClr val="window" lastClr="FFFFFF"/>
                </a:soli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9" name="文本框 32"/>
            <p:cNvSpPr txBox="1"/>
            <p:nvPr/>
          </p:nvSpPr>
          <p:spPr>
            <a:xfrm>
              <a:off x="4249480" y="4348717"/>
              <a:ext cx="103157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03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83295" y="1895055"/>
            <a:ext cx="1466316" cy="1299116"/>
            <a:chOff x="6344332" y="1441994"/>
            <a:chExt cx="1955088" cy="1732154"/>
          </a:xfrm>
        </p:grpSpPr>
        <p:grpSp>
          <p:nvGrpSpPr>
            <p:cNvPr id="13" name="组合 12"/>
            <p:cNvGrpSpPr/>
            <p:nvPr/>
          </p:nvGrpSpPr>
          <p:grpSpPr>
            <a:xfrm>
              <a:off x="6344332" y="1441994"/>
              <a:ext cx="1955088" cy="1732154"/>
              <a:chOff x="3295850" y="2263222"/>
              <a:chExt cx="2643765" cy="2343151"/>
            </a:xfrm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6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0AE9A"/>
              </a:solidFill>
              <a:ln w="25400">
                <a:solidFill>
                  <a:sysClr val="window" lastClr="FFFFFF">
                    <a:lumMod val="95000"/>
                  </a:sysClr>
                </a:soli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14" name="文本框 35"/>
            <p:cNvSpPr txBox="1"/>
            <p:nvPr/>
          </p:nvSpPr>
          <p:spPr>
            <a:xfrm>
              <a:off x="6792711" y="1874167"/>
              <a:ext cx="103157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83295" y="3509801"/>
            <a:ext cx="1466316" cy="1299116"/>
            <a:chOff x="6340864" y="3911971"/>
            <a:chExt cx="1955088" cy="1732154"/>
          </a:xfrm>
        </p:grpSpPr>
        <p:grpSp>
          <p:nvGrpSpPr>
            <p:cNvPr id="18" name="组合 17"/>
            <p:cNvGrpSpPr/>
            <p:nvPr/>
          </p:nvGrpSpPr>
          <p:grpSpPr>
            <a:xfrm>
              <a:off x="6340864" y="3911971"/>
              <a:ext cx="1955088" cy="1732154"/>
              <a:chOff x="3295850" y="2263222"/>
              <a:chExt cx="2643765" cy="2343151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00AE9A"/>
              </a:solidFill>
              <a:ln w="25400">
                <a:solidFill>
                  <a:sysClr val="window" lastClr="FFFFFF">
                    <a:lumMod val="95000"/>
                  </a:sysClr>
                </a:soli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sp>
          <p:nvSpPr>
            <p:cNvPr id="19" name="文本框 38"/>
            <p:cNvSpPr txBox="1"/>
            <p:nvPr/>
          </p:nvSpPr>
          <p:spPr>
            <a:xfrm>
              <a:off x="6797935" y="4354489"/>
              <a:ext cx="1031571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04</a:t>
              </a:r>
              <a:endPara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32599" y="2039306"/>
            <a:ext cx="2108063" cy="889395"/>
            <a:chOff x="791193" y="1366105"/>
            <a:chExt cx="2108063" cy="889395"/>
          </a:xfrm>
        </p:grpSpPr>
        <p:sp>
          <p:nvSpPr>
            <p:cNvPr id="2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04856" y="4098161"/>
            <a:ext cx="2108063" cy="889395"/>
            <a:chOff x="791193" y="1366105"/>
            <a:chExt cx="2108063" cy="889395"/>
          </a:xfrm>
        </p:grpSpPr>
        <p:sp>
          <p:nvSpPr>
            <p:cNvPr id="2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27185" y="2039306"/>
            <a:ext cx="2108063" cy="889395"/>
            <a:chOff x="791193" y="1366105"/>
            <a:chExt cx="2108063" cy="889395"/>
          </a:xfrm>
        </p:grpSpPr>
        <p:sp>
          <p:nvSpPr>
            <p:cNvPr id="2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99442" y="4098161"/>
            <a:ext cx="2108063" cy="889395"/>
            <a:chOff x="791193" y="1366105"/>
            <a:chExt cx="2108063" cy="889395"/>
          </a:xfrm>
        </p:grpSpPr>
        <p:sp>
          <p:nvSpPr>
            <p:cNvPr id="3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34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8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0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6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/>
          </p:cNvSpPr>
          <p:nvPr/>
        </p:nvSpPr>
        <p:spPr bwMode="auto">
          <a:xfrm>
            <a:off x="4760807" y="2639635"/>
            <a:ext cx="1344869" cy="1720934"/>
          </a:xfrm>
          <a:custGeom>
            <a:avLst/>
            <a:gdLst>
              <a:gd name="T0" fmla="*/ 821 w 821"/>
              <a:gd name="T1" fmla="*/ 0 h 1051"/>
              <a:gd name="T2" fmla="*/ 387 w 821"/>
              <a:gd name="T3" fmla="*/ 66 h 1051"/>
              <a:gd name="T4" fmla="*/ 101 w 821"/>
              <a:gd name="T5" fmla="*/ 248 h 1051"/>
              <a:gd name="T6" fmla="*/ 25 w 821"/>
              <a:gd name="T7" fmla="*/ 371 h 1051"/>
              <a:gd name="T8" fmla="*/ 45 w 821"/>
              <a:gd name="T9" fmla="*/ 613 h 1051"/>
              <a:gd name="T10" fmla="*/ 298 w 821"/>
              <a:gd name="T11" fmla="*/ 1051 h 1051"/>
              <a:gd name="T12" fmla="*/ 306 w 821"/>
              <a:gd name="T13" fmla="*/ 783 h 1051"/>
              <a:gd name="T14" fmla="*/ 585 w 821"/>
              <a:gd name="T15" fmla="*/ 179 h 1051"/>
              <a:gd name="T16" fmla="*/ 821 w 821"/>
              <a:gd name="T17" fmla="*/ 0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1" h="1051">
                <a:moveTo>
                  <a:pt x="821" y="0"/>
                </a:moveTo>
                <a:cubicBezTo>
                  <a:pt x="701" y="2"/>
                  <a:pt x="539" y="17"/>
                  <a:pt x="387" y="66"/>
                </a:cubicBezTo>
                <a:cubicBezTo>
                  <a:pt x="269" y="104"/>
                  <a:pt x="173" y="165"/>
                  <a:pt x="101" y="248"/>
                </a:cubicBezTo>
                <a:cubicBezTo>
                  <a:pt x="48" y="310"/>
                  <a:pt x="27" y="363"/>
                  <a:pt x="25" y="371"/>
                </a:cubicBezTo>
                <a:cubicBezTo>
                  <a:pt x="0" y="450"/>
                  <a:pt x="9" y="550"/>
                  <a:pt x="45" y="613"/>
                </a:cubicBezTo>
                <a:cubicBezTo>
                  <a:pt x="298" y="1051"/>
                  <a:pt x="298" y="1051"/>
                  <a:pt x="298" y="1051"/>
                </a:cubicBezTo>
                <a:cubicBezTo>
                  <a:pt x="285" y="978"/>
                  <a:pt x="283" y="889"/>
                  <a:pt x="306" y="783"/>
                </a:cubicBezTo>
                <a:cubicBezTo>
                  <a:pt x="371" y="478"/>
                  <a:pt x="564" y="209"/>
                  <a:pt x="585" y="179"/>
                </a:cubicBezTo>
                <a:cubicBezTo>
                  <a:pt x="644" y="96"/>
                  <a:pt x="727" y="34"/>
                  <a:pt x="821" y="0"/>
                </a:cubicBezTo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4988272" y="1948105"/>
            <a:ext cx="1920174" cy="953031"/>
          </a:xfrm>
          <a:custGeom>
            <a:avLst/>
            <a:gdLst>
              <a:gd name="T0" fmla="*/ 507 w 1172"/>
              <a:gd name="T1" fmla="*/ 0 h 582"/>
              <a:gd name="T2" fmla="*/ 453 w 1172"/>
              <a:gd name="T3" fmla="*/ 4 h 582"/>
              <a:gd name="T4" fmla="*/ 254 w 1172"/>
              <a:gd name="T5" fmla="*/ 143 h 582"/>
              <a:gd name="T6" fmla="*/ 0 w 1172"/>
              <a:gd name="T7" fmla="*/ 582 h 582"/>
              <a:gd name="T8" fmla="*/ 237 w 1172"/>
              <a:gd name="T9" fmla="*/ 454 h 582"/>
              <a:gd name="T10" fmla="*/ 721 w 1172"/>
              <a:gd name="T11" fmla="*/ 386 h 582"/>
              <a:gd name="T12" fmla="*/ 898 w 1172"/>
              <a:gd name="T13" fmla="*/ 394 h 582"/>
              <a:gd name="T14" fmla="*/ 1172 w 1172"/>
              <a:gd name="T15" fmla="*/ 508 h 582"/>
              <a:gd name="T16" fmla="*/ 898 w 1172"/>
              <a:gd name="T17" fmla="*/ 166 h 582"/>
              <a:gd name="T18" fmla="*/ 507 w 1172"/>
              <a:gd name="T1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2" h="582">
                <a:moveTo>
                  <a:pt x="507" y="0"/>
                </a:moveTo>
                <a:cubicBezTo>
                  <a:pt x="477" y="0"/>
                  <a:pt x="457" y="4"/>
                  <a:pt x="453" y="4"/>
                </a:cubicBezTo>
                <a:cubicBezTo>
                  <a:pt x="372" y="23"/>
                  <a:pt x="290" y="80"/>
                  <a:pt x="254" y="143"/>
                </a:cubicBezTo>
                <a:cubicBezTo>
                  <a:pt x="0" y="582"/>
                  <a:pt x="0" y="582"/>
                  <a:pt x="0" y="582"/>
                </a:cubicBezTo>
                <a:cubicBezTo>
                  <a:pt x="57" y="534"/>
                  <a:pt x="134" y="487"/>
                  <a:pt x="237" y="454"/>
                </a:cubicBezTo>
                <a:cubicBezTo>
                  <a:pt x="411" y="397"/>
                  <a:pt x="596" y="386"/>
                  <a:pt x="721" y="386"/>
                </a:cubicBezTo>
                <a:cubicBezTo>
                  <a:pt x="812" y="386"/>
                  <a:pt x="879" y="392"/>
                  <a:pt x="898" y="394"/>
                </a:cubicBezTo>
                <a:cubicBezTo>
                  <a:pt x="1000" y="403"/>
                  <a:pt x="1095" y="444"/>
                  <a:pt x="1172" y="508"/>
                </a:cubicBezTo>
                <a:cubicBezTo>
                  <a:pt x="1108" y="403"/>
                  <a:pt x="1015" y="272"/>
                  <a:pt x="898" y="166"/>
                </a:cubicBezTo>
                <a:cubicBezTo>
                  <a:pt x="739" y="22"/>
                  <a:pt x="585" y="0"/>
                  <a:pt x="507" y="0"/>
                </a:cubicBezTo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122280" y="1944785"/>
            <a:ext cx="1368944" cy="1600561"/>
          </a:xfrm>
          <a:custGeom>
            <a:avLst/>
            <a:gdLst>
              <a:gd name="T0" fmla="*/ 508 w 836"/>
              <a:gd name="T1" fmla="*/ 0 h 977"/>
              <a:gd name="T2" fmla="*/ 0 w 836"/>
              <a:gd name="T3" fmla="*/ 0 h 977"/>
              <a:gd name="T4" fmla="*/ 230 w 836"/>
              <a:gd name="T5" fmla="*/ 141 h 977"/>
              <a:gd name="T6" fmla="*/ 609 w 836"/>
              <a:gd name="T7" fmla="*/ 675 h 977"/>
              <a:gd name="T8" fmla="*/ 658 w 836"/>
              <a:gd name="T9" fmla="*/ 892 h 977"/>
              <a:gd name="T10" fmla="*/ 651 w 836"/>
              <a:gd name="T11" fmla="*/ 977 h 977"/>
              <a:gd name="T12" fmla="*/ 810 w 836"/>
              <a:gd name="T13" fmla="*/ 570 h 977"/>
              <a:gd name="T14" fmla="*/ 796 w 836"/>
              <a:gd name="T15" fmla="*/ 231 h 977"/>
              <a:gd name="T16" fmla="*/ 728 w 836"/>
              <a:gd name="T17" fmla="*/ 104 h 977"/>
              <a:gd name="T18" fmla="*/ 508 w 836"/>
              <a:gd name="T19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6" h="977">
                <a:moveTo>
                  <a:pt x="508" y="0"/>
                </a:moveTo>
                <a:cubicBezTo>
                  <a:pt x="0" y="0"/>
                  <a:pt x="0" y="0"/>
                  <a:pt x="0" y="0"/>
                </a:cubicBezTo>
                <a:cubicBezTo>
                  <a:pt x="70" y="25"/>
                  <a:pt x="150" y="68"/>
                  <a:pt x="230" y="141"/>
                </a:cubicBezTo>
                <a:cubicBezTo>
                  <a:pt x="443" y="333"/>
                  <a:pt x="574" y="598"/>
                  <a:pt x="609" y="675"/>
                </a:cubicBezTo>
                <a:cubicBezTo>
                  <a:pt x="642" y="743"/>
                  <a:pt x="658" y="816"/>
                  <a:pt x="658" y="892"/>
                </a:cubicBezTo>
                <a:cubicBezTo>
                  <a:pt x="658" y="921"/>
                  <a:pt x="656" y="949"/>
                  <a:pt x="651" y="977"/>
                </a:cubicBezTo>
                <a:cubicBezTo>
                  <a:pt x="711" y="869"/>
                  <a:pt x="777" y="724"/>
                  <a:pt x="810" y="570"/>
                </a:cubicBezTo>
                <a:cubicBezTo>
                  <a:pt x="836" y="448"/>
                  <a:pt x="831" y="334"/>
                  <a:pt x="796" y="231"/>
                </a:cubicBezTo>
                <a:cubicBezTo>
                  <a:pt x="769" y="154"/>
                  <a:pt x="733" y="110"/>
                  <a:pt x="728" y="104"/>
                </a:cubicBezTo>
                <a:cubicBezTo>
                  <a:pt x="671" y="43"/>
                  <a:pt x="581" y="0"/>
                  <a:pt x="508" y="0"/>
                </a:cubicBezTo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6664378" y="2449526"/>
            <a:ext cx="1343209" cy="1722595"/>
          </a:xfrm>
          <a:custGeom>
            <a:avLst/>
            <a:gdLst>
              <a:gd name="T0" fmla="*/ 522 w 820"/>
              <a:gd name="T1" fmla="*/ 0 h 1052"/>
              <a:gd name="T2" fmla="*/ 515 w 820"/>
              <a:gd name="T3" fmla="*/ 269 h 1052"/>
              <a:gd name="T4" fmla="*/ 235 w 820"/>
              <a:gd name="T5" fmla="*/ 873 h 1052"/>
              <a:gd name="T6" fmla="*/ 0 w 820"/>
              <a:gd name="T7" fmla="*/ 1052 h 1052"/>
              <a:gd name="T8" fmla="*/ 433 w 820"/>
              <a:gd name="T9" fmla="*/ 986 h 1052"/>
              <a:gd name="T10" fmla="*/ 796 w 820"/>
              <a:gd name="T11" fmla="*/ 681 h 1052"/>
              <a:gd name="T12" fmla="*/ 775 w 820"/>
              <a:gd name="T13" fmla="*/ 439 h 1052"/>
              <a:gd name="T14" fmla="*/ 522 w 820"/>
              <a:gd name="T15" fmla="*/ 0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0" h="1052">
                <a:moveTo>
                  <a:pt x="522" y="0"/>
                </a:moveTo>
                <a:cubicBezTo>
                  <a:pt x="535" y="74"/>
                  <a:pt x="537" y="163"/>
                  <a:pt x="515" y="269"/>
                </a:cubicBezTo>
                <a:cubicBezTo>
                  <a:pt x="449" y="574"/>
                  <a:pt x="257" y="843"/>
                  <a:pt x="235" y="873"/>
                </a:cubicBezTo>
                <a:cubicBezTo>
                  <a:pt x="176" y="956"/>
                  <a:pt x="93" y="1018"/>
                  <a:pt x="0" y="1052"/>
                </a:cubicBezTo>
                <a:cubicBezTo>
                  <a:pt x="119" y="1050"/>
                  <a:pt x="281" y="1035"/>
                  <a:pt x="433" y="986"/>
                </a:cubicBezTo>
                <a:cubicBezTo>
                  <a:pt x="715" y="895"/>
                  <a:pt x="791" y="694"/>
                  <a:pt x="796" y="681"/>
                </a:cubicBezTo>
                <a:cubicBezTo>
                  <a:pt x="820" y="602"/>
                  <a:pt x="812" y="502"/>
                  <a:pt x="775" y="439"/>
                </a:cubicBezTo>
                <a:cubicBezTo>
                  <a:pt x="522" y="0"/>
                  <a:pt x="522" y="0"/>
                  <a:pt x="522" y="0"/>
                </a:cubicBezTo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5218229" y="3266409"/>
            <a:ext cx="1427886" cy="1600561"/>
          </a:xfrm>
          <a:custGeom>
            <a:avLst/>
            <a:gdLst>
              <a:gd name="T0" fmla="*/ 221 w 872"/>
              <a:gd name="T1" fmla="*/ 0 h 977"/>
              <a:gd name="T2" fmla="*/ 62 w 872"/>
              <a:gd name="T3" fmla="*/ 407 h 977"/>
              <a:gd name="T4" fmla="*/ 145 w 872"/>
              <a:gd name="T5" fmla="*/ 873 h 977"/>
              <a:gd name="T6" fmla="*/ 365 w 872"/>
              <a:gd name="T7" fmla="*/ 977 h 977"/>
              <a:gd name="T8" fmla="*/ 872 w 872"/>
              <a:gd name="T9" fmla="*/ 977 h 977"/>
              <a:gd name="T10" fmla="*/ 642 w 872"/>
              <a:gd name="T11" fmla="*/ 836 h 977"/>
              <a:gd name="T12" fmla="*/ 263 w 872"/>
              <a:gd name="T13" fmla="*/ 302 h 977"/>
              <a:gd name="T14" fmla="*/ 214 w 872"/>
              <a:gd name="T15" fmla="*/ 85 h 977"/>
              <a:gd name="T16" fmla="*/ 221 w 872"/>
              <a:gd name="T17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72" h="977">
                <a:moveTo>
                  <a:pt x="221" y="0"/>
                </a:moveTo>
                <a:cubicBezTo>
                  <a:pt x="162" y="108"/>
                  <a:pt x="95" y="253"/>
                  <a:pt x="62" y="407"/>
                </a:cubicBezTo>
                <a:cubicBezTo>
                  <a:pt x="0" y="697"/>
                  <a:pt x="136" y="863"/>
                  <a:pt x="145" y="873"/>
                </a:cubicBezTo>
                <a:cubicBezTo>
                  <a:pt x="201" y="934"/>
                  <a:pt x="292" y="977"/>
                  <a:pt x="365" y="977"/>
                </a:cubicBezTo>
                <a:cubicBezTo>
                  <a:pt x="872" y="977"/>
                  <a:pt x="872" y="977"/>
                  <a:pt x="872" y="977"/>
                </a:cubicBezTo>
                <a:cubicBezTo>
                  <a:pt x="802" y="952"/>
                  <a:pt x="723" y="909"/>
                  <a:pt x="642" y="836"/>
                </a:cubicBezTo>
                <a:cubicBezTo>
                  <a:pt x="429" y="644"/>
                  <a:pt x="298" y="379"/>
                  <a:pt x="263" y="302"/>
                </a:cubicBezTo>
                <a:cubicBezTo>
                  <a:pt x="230" y="234"/>
                  <a:pt x="214" y="161"/>
                  <a:pt x="214" y="85"/>
                </a:cubicBezTo>
                <a:cubicBezTo>
                  <a:pt x="214" y="56"/>
                  <a:pt x="216" y="28"/>
                  <a:pt x="221" y="0"/>
                </a:cubicBezTo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5859947" y="3910619"/>
            <a:ext cx="1919344" cy="953031"/>
          </a:xfrm>
          <a:custGeom>
            <a:avLst/>
            <a:gdLst>
              <a:gd name="T0" fmla="*/ 1172 w 1172"/>
              <a:gd name="T1" fmla="*/ 0 h 582"/>
              <a:gd name="T2" fmla="*/ 936 w 1172"/>
              <a:gd name="T3" fmla="*/ 128 h 582"/>
              <a:gd name="T4" fmla="*/ 451 w 1172"/>
              <a:gd name="T5" fmla="*/ 196 h 582"/>
              <a:gd name="T6" fmla="*/ 275 w 1172"/>
              <a:gd name="T7" fmla="*/ 188 h 582"/>
              <a:gd name="T8" fmla="*/ 0 w 1172"/>
              <a:gd name="T9" fmla="*/ 74 h 582"/>
              <a:gd name="T10" fmla="*/ 274 w 1172"/>
              <a:gd name="T11" fmla="*/ 416 h 582"/>
              <a:gd name="T12" fmla="*/ 665 w 1172"/>
              <a:gd name="T13" fmla="*/ 582 h 582"/>
              <a:gd name="T14" fmla="*/ 719 w 1172"/>
              <a:gd name="T15" fmla="*/ 578 h 582"/>
              <a:gd name="T16" fmla="*/ 919 w 1172"/>
              <a:gd name="T17" fmla="*/ 439 h 582"/>
              <a:gd name="T18" fmla="*/ 1172 w 1172"/>
              <a:gd name="T19" fmla="*/ 0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2" h="582">
                <a:moveTo>
                  <a:pt x="1172" y="0"/>
                </a:moveTo>
                <a:cubicBezTo>
                  <a:pt x="1115" y="48"/>
                  <a:pt x="1038" y="95"/>
                  <a:pt x="936" y="128"/>
                </a:cubicBezTo>
                <a:cubicBezTo>
                  <a:pt x="761" y="185"/>
                  <a:pt x="576" y="196"/>
                  <a:pt x="451" y="196"/>
                </a:cubicBezTo>
                <a:cubicBezTo>
                  <a:pt x="360" y="196"/>
                  <a:pt x="293" y="190"/>
                  <a:pt x="275" y="188"/>
                </a:cubicBezTo>
                <a:cubicBezTo>
                  <a:pt x="173" y="179"/>
                  <a:pt x="77" y="138"/>
                  <a:pt x="0" y="74"/>
                </a:cubicBezTo>
                <a:cubicBezTo>
                  <a:pt x="64" y="179"/>
                  <a:pt x="157" y="310"/>
                  <a:pt x="274" y="416"/>
                </a:cubicBezTo>
                <a:cubicBezTo>
                  <a:pt x="434" y="560"/>
                  <a:pt x="588" y="582"/>
                  <a:pt x="665" y="582"/>
                </a:cubicBezTo>
                <a:cubicBezTo>
                  <a:pt x="695" y="582"/>
                  <a:pt x="715" y="578"/>
                  <a:pt x="719" y="578"/>
                </a:cubicBezTo>
                <a:cubicBezTo>
                  <a:pt x="800" y="559"/>
                  <a:pt x="882" y="502"/>
                  <a:pt x="919" y="439"/>
                </a:cubicBezTo>
                <a:cubicBezTo>
                  <a:pt x="1172" y="0"/>
                  <a:pt x="1172" y="0"/>
                  <a:pt x="1172" y="0"/>
                </a:cubicBezTo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  <a:miter lim="800000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9" name="Group 121"/>
          <p:cNvGrpSpPr/>
          <p:nvPr/>
        </p:nvGrpSpPr>
        <p:grpSpPr>
          <a:xfrm>
            <a:off x="6908446" y="2156150"/>
            <a:ext cx="355518" cy="356126"/>
            <a:chOff x="9145588" y="4435475"/>
            <a:chExt cx="464344" cy="465138"/>
          </a:xfrm>
          <a:solidFill>
            <a:srgbClr val="00AE9A"/>
          </a:solidFill>
        </p:grpSpPr>
        <p:sp>
          <p:nvSpPr>
            <p:cNvPr id="3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3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3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3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3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4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4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4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4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</p:grpSp>
      <p:grpSp>
        <p:nvGrpSpPr>
          <p:cNvPr id="10" name="Group 131"/>
          <p:cNvGrpSpPr/>
          <p:nvPr/>
        </p:nvGrpSpPr>
        <p:grpSpPr>
          <a:xfrm>
            <a:off x="7512552" y="3276660"/>
            <a:ext cx="355518" cy="345187"/>
            <a:chOff x="8216107" y="4449763"/>
            <a:chExt cx="464344" cy="450850"/>
          </a:xfrm>
          <a:solidFill>
            <a:srgbClr val="00AE9A"/>
          </a:solidFill>
        </p:grpSpPr>
        <p:sp>
          <p:nvSpPr>
            <p:cNvPr id="33" name="AutoShape 16"/>
            <p:cNvSpPr>
              <a:spLocks/>
            </p:cNvSpPr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4" name="AutoShape 17"/>
            <p:cNvSpPr>
              <a:spLocks/>
            </p:cNvSpPr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grpSp>
        <p:nvGrpSpPr>
          <p:cNvPr id="11" name="Group 134"/>
          <p:cNvGrpSpPr/>
          <p:nvPr/>
        </p:nvGrpSpPr>
        <p:grpSpPr>
          <a:xfrm>
            <a:off x="6774139" y="4424736"/>
            <a:ext cx="356126" cy="299608"/>
            <a:chOff x="5368132" y="2625725"/>
            <a:chExt cx="465138" cy="391319"/>
          </a:xfrm>
          <a:solidFill>
            <a:srgbClr val="00AE9A"/>
          </a:solidFill>
        </p:grpSpPr>
        <p:sp>
          <p:nvSpPr>
            <p:cNvPr id="30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1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32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grpSp>
        <p:nvGrpSpPr>
          <p:cNvPr id="12" name="Group 138"/>
          <p:cNvGrpSpPr/>
          <p:nvPr/>
        </p:nvGrpSpPr>
        <p:grpSpPr>
          <a:xfrm>
            <a:off x="5504429" y="4294115"/>
            <a:ext cx="355518" cy="355518"/>
            <a:chOff x="4439444" y="2582069"/>
            <a:chExt cx="464344" cy="464344"/>
          </a:xfrm>
          <a:solidFill>
            <a:srgbClr val="00AE9A"/>
          </a:solidFill>
        </p:grpSpPr>
        <p:sp>
          <p:nvSpPr>
            <p:cNvPr id="27" name="AutoShape 123"/>
            <p:cNvSpPr>
              <a:spLocks/>
            </p:cNvSpPr>
            <p:nvPr/>
          </p:nvSpPr>
          <p:spPr bwMode="auto">
            <a:xfrm>
              <a:off x="4439444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28" name="AutoShape 124"/>
            <p:cNvSpPr>
              <a:spLocks/>
            </p:cNvSpPr>
            <p:nvPr/>
          </p:nvSpPr>
          <p:spPr bwMode="auto">
            <a:xfrm>
              <a:off x="4570413" y="271224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29" name="AutoShape 125"/>
            <p:cNvSpPr>
              <a:spLocks/>
            </p:cNvSpPr>
            <p:nvPr/>
          </p:nvSpPr>
          <p:spPr bwMode="auto">
            <a:xfrm>
              <a:off x="4613275" y="275590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</p:grpSp>
      <p:grpSp>
        <p:nvGrpSpPr>
          <p:cNvPr id="13" name="Group 142"/>
          <p:cNvGrpSpPr/>
          <p:nvPr/>
        </p:nvGrpSpPr>
        <p:grpSpPr>
          <a:xfrm>
            <a:off x="4912445" y="3210428"/>
            <a:ext cx="355518" cy="355518"/>
            <a:chOff x="4439444" y="1652588"/>
            <a:chExt cx="464344" cy="464344"/>
          </a:xfrm>
          <a:solidFill>
            <a:srgbClr val="00AE9A"/>
          </a:solidFill>
        </p:grpSpPr>
        <p:sp>
          <p:nvSpPr>
            <p:cNvPr id="24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25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  <p:sp>
          <p:nvSpPr>
            <p:cNvPr id="26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Arial"/>
                <a:ea typeface="微软雅黑"/>
                <a:sym typeface="Gill Sans" charset="0"/>
              </a:endParaRPr>
            </a:p>
          </p:txBody>
        </p:sp>
      </p:grpSp>
      <p:grpSp>
        <p:nvGrpSpPr>
          <p:cNvPr id="14" name="Group 146"/>
          <p:cNvGrpSpPr/>
          <p:nvPr/>
        </p:nvGrpSpPr>
        <p:grpSpPr>
          <a:xfrm>
            <a:off x="5636308" y="2123333"/>
            <a:ext cx="355518" cy="277730"/>
            <a:chOff x="2581275" y="1710532"/>
            <a:chExt cx="464344" cy="362744"/>
          </a:xfrm>
          <a:solidFill>
            <a:srgbClr val="00AE9A"/>
          </a:solidFill>
        </p:grpSpPr>
        <p:sp>
          <p:nvSpPr>
            <p:cNvPr id="1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1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1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  <p:sp>
          <p:nvSpPr>
            <p:cNvPr id="2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"/>
                <a:sym typeface="Gill Sans" charset="0"/>
              </a:endParaRPr>
            </a:p>
          </p:txBody>
        </p:sp>
      </p:grpSp>
      <p:sp>
        <p:nvSpPr>
          <p:cNvPr id="15" name="TextBox 74"/>
          <p:cNvSpPr txBox="1"/>
          <p:nvPr/>
        </p:nvSpPr>
        <p:spPr>
          <a:xfrm>
            <a:off x="6061468" y="367248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Source Sans Pro" panose="020B0503030403020204" pitchFamily="34" charset="0"/>
                <a:ea typeface="微软雅黑"/>
              </a:rPr>
              <a:t>标题</a:t>
            </a:r>
            <a:endParaRPr kumimoji="0" lang="en-GB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ource Sans Pro" panose="020B0503030403020204" pitchFamily="34" charset="0"/>
              <a:ea typeface="微软雅黑"/>
            </a:endParaRPr>
          </a:p>
        </p:txBody>
      </p:sp>
      <p:sp>
        <p:nvSpPr>
          <p:cNvPr id="16" name="Oval 2"/>
          <p:cNvSpPr>
            <a:spLocks noChangeAspect="1"/>
          </p:cNvSpPr>
          <p:nvPr/>
        </p:nvSpPr>
        <p:spPr bwMode="auto">
          <a:xfrm>
            <a:off x="6017133" y="2949658"/>
            <a:ext cx="734129" cy="749236"/>
          </a:xfrm>
          <a:custGeom>
            <a:avLst/>
            <a:gdLst/>
            <a:ahLst/>
            <a:cxnLst/>
            <a:rect l="l" t="t" r="r" b="b"/>
            <a:pathLst>
              <a:path w="6400801" h="6400800">
                <a:moveTo>
                  <a:pt x="2938779" y="4069139"/>
                </a:moveTo>
                <a:cubicBezTo>
                  <a:pt x="2956231" y="4067140"/>
                  <a:pt x="2974014" y="4067638"/>
                  <a:pt x="2991556" y="4070755"/>
                </a:cubicBezTo>
                <a:cubicBezTo>
                  <a:pt x="3014946" y="4074909"/>
                  <a:pt x="3037908" y="4083720"/>
                  <a:pt x="3059084" y="4097472"/>
                </a:cubicBezTo>
                <a:cubicBezTo>
                  <a:pt x="3143792" y="4152481"/>
                  <a:pt x="3167866" y="4265744"/>
                  <a:pt x="3112857" y="4350451"/>
                </a:cubicBezTo>
                <a:lnTo>
                  <a:pt x="2988352" y="4542172"/>
                </a:lnTo>
                <a:cubicBezTo>
                  <a:pt x="2933343" y="4626878"/>
                  <a:pt x="2820081" y="4650954"/>
                  <a:pt x="2735373" y="4595945"/>
                </a:cubicBezTo>
                <a:cubicBezTo>
                  <a:pt x="2650665" y="4540935"/>
                  <a:pt x="2626590" y="4427672"/>
                  <a:pt x="2681600" y="4342965"/>
                </a:cubicBezTo>
                <a:lnTo>
                  <a:pt x="2806105" y="4151244"/>
                </a:lnTo>
                <a:cubicBezTo>
                  <a:pt x="2837048" y="4103596"/>
                  <a:pt x="2886422" y="4075134"/>
                  <a:pt x="2938779" y="4069139"/>
                </a:cubicBezTo>
                <a:close/>
                <a:moveTo>
                  <a:pt x="5599195" y="3955694"/>
                </a:moveTo>
                <a:lnTo>
                  <a:pt x="6310324" y="3955694"/>
                </a:lnTo>
                <a:cubicBezTo>
                  <a:pt x="5971594" y="5358821"/>
                  <a:pt x="4707682" y="6400800"/>
                  <a:pt x="3200402" y="6400800"/>
                </a:cubicBezTo>
                <a:cubicBezTo>
                  <a:pt x="1795855" y="6400800"/>
                  <a:pt x="602631" y="5496018"/>
                  <a:pt x="174768" y="4236478"/>
                </a:cubicBezTo>
                <a:lnTo>
                  <a:pt x="911006" y="4236478"/>
                </a:lnTo>
                <a:cubicBezTo>
                  <a:pt x="1303909" y="5108844"/>
                  <a:pt x="2181368" y="5715000"/>
                  <a:pt x="3200402" y="5715000"/>
                </a:cubicBezTo>
                <a:cubicBezTo>
                  <a:pt x="4325971" y="5715000"/>
                  <a:pt x="5278816" y="4975478"/>
                  <a:pt x="5599195" y="3955694"/>
                </a:cubicBezTo>
                <a:close/>
                <a:moveTo>
                  <a:pt x="1486918" y="3748003"/>
                </a:moveTo>
                <a:cubicBezTo>
                  <a:pt x="1504370" y="3746005"/>
                  <a:pt x="1522154" y="3746503"/>
                  <a:pt x="1539696" y="3749619"/>
                </a:cubicBezTo>
                <a:cubicBezTo>
                  <a:pt x="1563086" y="3753774"/>
                  <a:pt x="1586048" y="3762584"/>
                  <a:pt x="1607224" y="3776337"/>
                </a:cubicBezTo>
                <a:cubicBezTo>
                  <a:pt x="1691932" y="3831346"/>
                  <a:pt x="1716006" y="3944609"/>
                  <a:pt x="1660997" y="4029316"/>
                </a:cubicBezTo>
                <a:lnTo>
                  <a:pt x="1536492" y="4221036"/>
                </a:lnTo>
                <a:cubicBezTo>
                  <a:pt x="1481483" y="4305744"/>
                  <a:pt x="1368220" y="4329819"/>
                  <a:pt x="1283513" y="4274809"/>
                </a:cubicBezTo>
                <a:cubicBezTo>
                  <a:pt x="1198805" y="4219799"/>
                  <a:pt x="1174730" y="4106537"/>
                  <a:pt x="1229740" y="4021829"/>
                </a:cubicBezTo>
                <a:lnTo>
                  <a:pt x="1354245" y="3830109"/>
                </a:lnTo>
                <a:cubicBezTo>
                  <a:pt x="1385188" y="3782461"/>
                  <a:pt x="1434563" y="3753997"/>
                  <a:pt x="1486918" y="3748003"/>
                </a:cubicBezTo>
                <a:close/>
                <a:moveTo>
                  <a:pt x="2583225" y="3741166"/>
                </a:moveTo>
                <a:cubicBezTo>
                  <a:pt x="2600677" y="3739167"/>
                  <a:pt x="2618461" y="3739666"/>
                  <a:pt x="2636003" y="3742783"/>
                </a:cubicBezTo>
                <a:cubicBezTo>
                  <a:pt x="2659393" y="3746937"/>
                  <a:pt x="2682355" y="3755747"/>
                  <a:pt x="2703532" y="3769499"/>
                </a:cubicBezTo>
                <a:cubicBezTo>
                  <a:pt x="2788239" y="3824509"/>
                  <a:pt x="2812314" y="3937772"/>
                  <a:pt x="2757304" y="4022479"/>
                </a:cubicBezTo>
                <a:lnTo>
                  <a:pt x="2458493" y="4482607"/>
                </a:lnTo>
                <a:cubicBezTo>
                  <a:pt x="2403484" y="4567315"/>
                  <a:pt x="2290221" y="4591390"/>
                  <a:pt x="2205514" y="4536380"/>
                </a:cubicBezTo>
                <a:cubicBezTo>
                  <a:pt x="2120806" y="4481370"/>
                  <a:pt x="2096732" y="4368108"/>
                  <a:pt x="2151741" y="4283400"/>
                </a:cubicBezTo>
                <a:lnTo>
                  <a:pt x="2450552" y="3823272"/>
                </a:lnTo>
                <a:cubicBezTo>
                  <a:pt x="2481495" y="3775625"/>
                  <a:pt x="2530870" y="3747161"/>
                  <a:pt x="2583225" y="3741166"/>
                </a:cubicBezTo>
                <a:close/>
                <a:moveTo>
                  <a:pt x="2180840" y="3483954"/>
                </a:moveTo>
                <a:cubicBezTo>
                  <a:pt x="2198293" y="3481957"/>
                  <a:pt x="2216075" y="3482455"/>
                  <a:pt x="2233618" y="3485571"/>
                </a:cubicBezTo>
                <a:cubicBezTo>
                  <a:pt x="2257008" y="3489726"/>
                  <a:pt x="2279970" y="3498537"/>
                  <a:pt x="2301147" y="3512288"/>
                </a:cubicBezTo>
                <a:cubicBezTo>
                  <a:pt x="2385854" y="3567298"/>
                  <a:pt x="2409929" y="3680560"/>
                  <a:pt x="2354918" y="3765268"/>
                </a:cubicBezTo>
                <a:lnTo>
                  <a:pt x="1956504" y="4378773"/>
                </a:lnTo>
                <a:cubicBezTo>
                  <a:pt x="1901495" y="4463479"/>
                  <a:pt x="1788232" y="4487555"/>
                  <a:pt x="1703524" y="4432545"/>
                </a:cubicBezTo>
                <a:cubicBezTo>
                  <a:pt x="1618818" y="4377535"/>
                  <a:pt x="1594743" y="4264272"/>
                  <a:pt x="1649752" y="4179565"/>
                </a:cubicBezTo>
                <a:lnTo>
                  <a:pt x="2048167" y="3566060"/>
                </a:lnTo>
                <a:cubicBezTo>
                  <a:pt x="2079109" y="3518413"/>
                  <a:pt x="2128484" y="3489950"/>
                  <a:pt x="2180840" y="3483954"/>
                </a:cubicBezTo>
                <a:close/>
                <a:moveTo>
                  <a:pt x="1956920" y="2161748"/>
                </a:moveTo>
                <a:cubicBezTo>
                  <a:pt x="1979525" y="2163726"/>
                  <a:pt x="2001374" y="2174326"/>
                  <a:pt x="2017112" y="2193079"/>
                </a:cubicBezTo>
                <a:cubicBezTo>
                  <a:pt x="2046159" y="2227697"/>
                  <a:pt x="2044230" y="2277999"/>
                  <a:pt x="2013153" y="2309251"/>
                </a:cubicBezTo>
                <a:lnTo>
                  <a:pt x="2014245" y="2310464"/>
                </a:lnTo>
                <a:lnTo>
                  <a:pt x="2008427" y="2315176"/>
                </a:lnTo>
                <a:cubicBezTo>
                  <a:pt x="2007986" y="2316444"/>
                  <a:pt x="2007094" y="2317222"/>
                  <a:pt x="2006184" y="2317986"/>
                </a:cubicBezTo>
                <a:lnTo>
                  <a:pt x="1806882" y="2485219"/>
                </a:lnTo>
                <a:cubicBezTo>
                  <a:pt x="1704191" y="2599553"/>
                  <a:pt x="1697282" y="2774681"/>
                  <a:pt x="1797185" y="2898050"/>
                </a:cubicBezTo>
                <a:cubicBezTo>
                  <a:pt x="1908420" y="3035413"/>
                  <a:pt x="2109946" y="3056594"/>
                  <a:pt x="2247309" y="2945360"/>
                </a:cubicBezTo>
                <a:lnTo>
                  <a:pt x="2338616" y="2871422"/>
                </a:lnTo>
                <a:lnTo>
                  <a:pt x="2338630" y="2871437"/>
                </a:lnTo>
                <a:lnTo>
                  <a:pt x="2338945" y="2871156"/>
                </a:lnTo>
                <a:lnTo>
                  <a:pt x="2602621" y="2657635"/>
                </a:lnTo>
                <a:cubicBezTo>
                  <a:pt x="2608606" y="2652788"/>
                  <a:pt x="2614369" y="2647772"/>
                  <a:pt x="2618891" y="2641505"/>
                </a:cubicBezTo>
                <a:cubicBezTo>
                  <a:pt x="2716015" y="2580063"/>
                  <a:pt x="2827312" y="2544504"/>
                  <a:pt x="2944280" y="2540144"/>
                </a:cubicBezTo>
                <a:cubicBezTo>
                  <a:pt x="2997945" y="2538144"/>
                  <a:pt x="3049962" y="2542817"/>
                  <a:pt x="3099337" y="2555009"/>
                </a:cubicBezTo>
                <a:cubicBezTo>
                  <a:pt x="3099582" y="2554669"/>
                  <a:pt x="3099830" y="2554330"/>
                  <a:pt x="3099955" y="2553895"/>
                </a:cubicBezTo>
                <a:lnTo>
                  <a:pt x="3507123" y="2641827"/>
                </a:lnTo>
                <a:lnTo>
                  <a:pt x="3840287" y="2720589"/>
                </a:lnTo>
                <a:lnTo>
                  <a:pt x="3839574" y="2722689"/>
                </a:lnTo>
                <a:cubicBezTo>
                  <a:pt x="3918505" y="2742806"/>
                  <a:pt x="3992686" y="2774673"/>
                  <a:pt x="4059647" y="2818014"/>
                </a:cubicBezTo>
                <a:lnTo>
                  <a:pt x="4436081" y="3181533"/>
                </a:lnTo>
                <a:lnTo>
                  <a:pt x="4492118" y="3242741"/>
                </a:lnTo>
                <a:cubicBezTo>
                  <a:pt x="4502616" y="3245767"/>
                  <a:pt x="4510658" y="3252516"/>
                  <a:pt x="4518205" y="3260063"/>
                </a:cubicBezTo>
                <a:lnTo>
                  <a:pt x="5035468" y="3777326"/>
                </a:lnTo>
                <a:cubicBezTo>
                  <a:pt x="5106887" y="3848745"/>
                  <a:pt x="5106887" y="3964538"/>
                  <a:pt x="5035467" y="4035957"/>
                </a:cubicBezTo>
                <a:cubicBezTo>
                  <a:pt x="4964049" y="4107377"/>
                  <a:pt x="4848256" y="4107377"/>
                  <a:pt x="4776836" y="4035958"/>
                </a:cubicBezTo>
                <a:lnTo>
                  <a:pt x="4355415" y="3614535"/>
                </a:lnTo>
                <a:lnTo>
                  <a:pt x="4354368" y="3615620"/>
                </a:lnTo>
                <a:cubicBezTo>
                  <a:pt x="4331787" y="3604156"/>
                  <a:pt x="4303602" y="3608170"/>
                  <a:pt x="4284681" y="3627089"/>
                </a:cubicBezTo>
                <a:cubicBezTo>
                  <a:pt x="4267674" y="3644096"/>
                  <a:pt x="4262713" y="3668585"/>
                  <a:pt x="4272546" y="3688883"/>
                </a:cubicBezTo>
                <a:cubicBezTo>
                  <a:pt x="4293541" y="3697118"/>
                  <a:pt x="4312939" y="3710026"/>
                  <a:pt x="4329850" y="3726936"/>
                </a:cubicBezTo>
                <a:lnTo>
                  <a:pt x="4847114" y="4244199"/>
                </a:lnTo>
                <a:cubicBezTo>
                  <a:pt x="4918533" y="4315619"/>
                  <a:pt x="4918535" y="4431412"/>
                  <a:pt x="4847114" y="4502830"/>
                </a:cubicBezTo>
                <a:cubicBezTo>
                  <a:pt x="4775693" y="4574249"/>
                  <a:pt x="4659901" y="4574249"/>
                  <a:pt x="4588482" y="4502831"/>
                </a:cubicBezTo>
                <a:lnTo>
                  <a:pt x="4071219" y="3985568"/>
                </a:lnTo>
                <a:lnTo>
                  <a:pt x="4041024" y="3940095"/>
                </a:lnTo>
                <a:lnTo>
                  <a:pt x="4040360" y="3940782"/>
                </a:lnTo>
                <a:cubicBezTo>
                  <a:pt x="4017254" y="3924832"/>
                  <a:pt x="3985516" y="3927706"/>
                  <a:pt x="3964843" y="3948379"/>
                </a:cubicBezTo>
                <a:cubicBezTo>
                  <a:pt x="3944472" y="3968751"/>
                  <a:pt x="3941381" y="3999857"/>
                  <a:pt x="3957437" y="4022240"/>
                </a:cubicBezTo>
                <a:lnTo>
                  <a:pt x="4411220" y="4476023"/>
                </a:lnTo>
                <a:cubicBezTo>
                  <a:pt x="4482639" y="4547442"/>
                  <a:pt x="4482640" y="4663235"/>
                  <a:pt x="4411220" y="4734654"/>
                </a:cubicBezTo>
                <a:cubicBezTo>
                  <a:pt x="4339801" y="4806074"/>
                  <a:pt x="4224009" y="4806074"/>
                  <a:pt x="4152588" y="4734654"/>
                </a:cubicBezTo>
                <a:lnTo>
                  <a:pt x="3693759" y="4275824"/>
                </a:lnTo>
                <a:cubicBezTo>
                  <a:pt x="3674507" y="4266207"/>
                  <a:pt x="3651523" y="4271480"/>
                  <a:pt x="3635327" y="4287674"/>
                </a:cubicBezTo>
                <a:cubicBezTo>
                  <a:pt x="3616352" y="4306648"/>
                  <a:pt x="3612370" y="4334938"/>
                  <a:pt x="3624934" y="4356886"/>
                </a:cubicBezTo>
                <a:cubicBezTo>
                  <a:pt x="3635049" y="4359778"/>
                  <a:pt x="3642739" y="4366280"/>
                  <a:pt x="3649973" y="4373515"/>
                </a:cubicBezTo>
                <a:lnTo>
                  <a:pt x="3908605" y="4632146"/>
                </a:lnTo>
                <a:cubicBezTo>
                  <a:pt x="3980025" y="4703566"/>
                  <a:pt x="3980024" y="4819358"/>
                  <a:pt x="3908605" y="4890778"/>
                </a:cubicBezTo>
                <a:cubicBezTo>
                  <a:pt x="3837186" y="4962196"/>
                  <a:pt x="3721393" y="4962197"/>
                  <a:pt x="3649973" y="4890777"/>
                </a:cubicBezTo>
                <a:lnTo>
                  <a:pt x="3391342" y="4632145"/>
                </a:lnTo>
                <a:lnTo>
                  <a:pt x="3383755" y="4620718"/>
                </a:lnTo>
                <a:lnTo>
                  <a:pt x="3380889" y="4623684"/>
                </a:lnTo>
                <a:lnTo>
                  <a:pt x="3174745" y="4424613"/>
                </a:lnTo>
                <a:lnTo>
                  <a:pt x="3205723" y="4376911"/>
                </a:lnTo>
                <a:cubicBezTo>
                  <a:pt x="3288238" y="4249850"/>
                  <a:pt x="3252126" y="4079956"/>
                  <a:pt x="3125065" y="3997443"/>
                </a:cubicBezTo>
                <a:cubicBezTo>
                  <a:pt x="3050998" y="3949342"/>
                  <a:pt x="2962377" y="3941552"/>
                  <a:pt x="2885364" y="3969651"/>
                </a:cubicBezTo>
                <a:cubicBezTo>
                  <a:pt x="2904562" y="3864147"/>
                  <a:pt x="2860444" y="3752656"/>
                  <a:pt x="2764879" y="3690594"/>
                </a:cubicBezTo>
                <a:cubicBezTo>
                  <a:pt x="2675680" y="3632668"/>
                  <a:pt x="2565374" y="3633204"/>
                  <a:pt x="2479613" y="3683683"/>
                </a:cubicBezTo>
                <a:cubicBezTo>
                  <a:pt x="2491746" y="3584340"/>
                  <a:pt x="2447375" y="3482413"/>
                  <a:pt x="2357597" y="3424112"/>
                </a:cubicBezTo>
                <a:cubicBezTo>
                  <a:pt x="2230536" y="3341596"/>
                  <a:pt x="2060642" y="3377708"/>
                  <a:pt x="1978127" y="3504770"/>
                </a:cubicBezTo>
                <a:lnTo>
                  <a:pt x="1773143" y="3820415"/>
                </a:lnTo>
                <a:cubicBezTo>
                  <a:pt x="1771585" y="3822815"/>
                  <a:pt x="1770069" y="3825230"/>
                  <a:pt x="1769218" y="3828038"/>
                </a:cubicBezTo>
                <a:cubicBezTo>
                  <a:pt x="1752743" y="3768112"/>
                  <a:pt x="1714307" y="3714419"/>
                  <a:pt x="1658027" y="3677872"/>
                </a:cubicBezTo>
                <a:cubicBezTo>
                  <a:pt x="1530967" y="3595356"/>
                  <a:pt x="1361072" y="3631468"/>
                  <a:pt x="1278558" y="3758529"/>
                </a:cubicBezTo>
                <a:lnTo>
                  <a:pt x="1214041" y="3857878"/>
                </a:lnTo>
                <a:cubicBezTo>
                  <a:pt x="1129847" y="4012173"/>
                  <a:pt x="965736" y="4115631"/>
                  <a:pt x="777460" y="4115631"/>
                </a:cubicBezTo>
                <a:lnTo>
                  <a:pt x="770030" y="4114882"/>
                </a:lnTo>
                <a:lnTo>
                  <a:pt x="133314" y="4114882"/>
                </a:lnTo>
                <a:cubicBezTo>
                  <a:pt x="46334" y="3825273"/>
                  <a:pt x="0" y="3518249"/>
                  <a:pt x="0" y="3200402"/>
                </a:cubicBezTo>
                <a:cubicBezTo>
                  <a:pt x="-1" y="2981216"/>
                  <a:pt x="22034" y="2767175"/>
                  <a:pt x="64130" y="2560401"/>
                </a:cubicBezTo>
                <a:lnTo>
                  <a:pt x="1002249" y="2560400"/>
                </a:lnTo>
                <a:lnTo>
                  <a:pt x="1891037" y="2183134"/>
                </a:lnTo>
                <a:lnTo>
                  <a:pt x="1892205" y="2182154"/>
                </a:lnTo>
                <a:cubicBezTo>
                  <a:pt x="1910959" y="2166416"/>
                  <a:pt x="1934318" y="2159770"/>
                  <a:pt x="1956920" y="2161748"/>
                </a:cubicBezTo>
                <a:close/>
                <a:moveTo>
                  <a:pt x="3656858" y="1633115"/>
                </a:moveTo>
                <a:cubicBezTo>
                  <a:pt x="3684170" y="1634110"/>
                  <a:pt x="3710479" y="1635996"/>
                  <a:pt x="3735468" y="1640302"/>
                </a:cubicBezTo>
                <a:cubicBezTo>
                  <a:pt x="3736801" y="1640168"/>
                  <a:pt x="3738134" y="1640167"/>
                  <a:pt x="3739468" y="1640167"/>
                </a:cubicBezTo>
                <a:cubicBezTo>
                  <a:pt x="4305222" y="1640169"/>
                  <a:pt x="4816641" y="1846440"/>
                  <a:pt x="5181704" y="2180522"/>
                </a:cubicBezTo>
                <a:lnTo>
                  <a:pt x="5182750" y="2177646"/>
                </a:lnTo>
                <a:cubicBezTo>
                  <a:pt x="5259259" y="2244293"/>
                  <a:pt x="5359072" y="2283923"/>
                  <a:pt x="5468110" y="2284801"/>
                </a:cubicBezTo>
                <a:lnTo>
                  <a:pt x="5467703" y="2285921"/>
                </a:lnTo>
                <a:lnTo>
                  <a:pt x="6267485" y="2285921"/>
                </a:lnTo>
                <a:cubicBezTo>
                  <a:pt x="6354465" y="2575530"/>
                  <a:pt x="6400801" y="2882555"/>
                  <a:pt x="6400801" y="3200402"/>
                </a:cubicBezTo>
                <a:cubicBezTo>
                  <a:pt x="6400800" y="3419588"/>
                  <a:pt x="6378766" y="3633626"/>
                  <a:pt x="6336672" y="3840401"/>
                </a:cubicBezTo>
                <a:lnTo>
                  <a:pt x="5704421" y="3840400"/>
                </a:lnTo>
                <a:lnTo>
                  <a:pt x="5517569" y="3840400"/>
                </a:lnTo>
                <a:cubicBezTo>
                  <a:pt x="5516068" y="3840851"/>
                  <a:pt x="5514564" y="3840855"/>
                  <a:pt x="5513058" y="3840856"/>
                </a:cubicBezTo>
                <a:cubicBezTo>
                  <a:pt x="5346942" y="3840856"/>
                  <a:pt x="5196620" y="3773228"/>
                  <a:pt x="5088259" y="3663870"/>
                </a:cubicBezTo>
                <a:lnTo>
                  <a:pt x="5088088" y="3664207"/>
                </a:lnTo>
                <a:lnTo>
                  <a:pt x="4240840" y="2816960"/>
                </a:lnTo>
                <a:cubicBezTo>
                  <a:pt x="4240396" y="2817661"/>
                  <a:pt x="4239784" y="2818172"/>
                  <a:pt x="4239171" y="2818678"/>
                </a:cubicBezTo>
                <a:cubicBezTo>
                  <a:pt x="4135954" y="2720312"/>
                  <a:pt x="4008137" y="2648478"/>
                  <a:pt x="3866360" y="2610767"/>
                </a:cubicBezTo>
                <a:lnTo>
                  <a:pt x="3866992" y="2608888"/>
                </a:lnTo>
                <a:lnTo>
                  <a:pt x="3535264" y="2526178"/>
                </a:lnTo>
                <a:lnTo>
                  <a:pt x="3130135" y="2432647"/>
                </a:lnTo>
                <a:cubicBezTo>
                  <a:pt x="3130024" y="2433039"/>
                  <a:pt x="3129793" y="2433339"/>
                  <a:pt x="3129562" y="2433637"/>
                </a:cubicBezTo>
                <a:cubicBezTo>
                  <a:pt x="3080383" y="2420910"/>
                  <a:pt x="3028848" y="2414912"/>
                  <a:pt x="2975908" y="2414912"/>
                </a:cubicBezTo>
                <a:cubicBezTo>
                  <a:pt x="2811943" y="2414912"/>
                  <a:pt x="2661415" y="2472455"/>
                  <a:pt x="2545396" y="2570876"/>
                </a:cubicBezTo>
                <a:lnTo>
                  <a:pt x="2543573" y="2569717"/>
                </a:lnTo>
                <a:lnTo>
                  <a:pt x="2193720" y="2853022"/>
                </a:lnTo>
                <a:cubicBezTo>
                  <a:pt x="2105416" y="2924529"/>
                  <a:pt x="1975860" y="2910914"/>
                  <a:pt x="1904353" y="2822609"/>
                </a:cubicBezTo>
                <a:cubicBezTo>
                  <a:pt x="1832844" y="2734303"/>
                  <a:pt x="1846461" y="2604750"/>
                  <a:pt x="1934767" y="2533243"/>
                </a:cubicBezTo>
                <a:lnTo>
                  <a:pt x="2350832" y="2196320"/>
                </a:lnTo>
                <a:lnTo>
                  <a:pt x="2704088" y="1899903"/>
                </a:lnTo>
                <a:cubicBezTo>
                  <a:pt x="2709938" y="1893802"/>
                  <a:pt x="2716509" y="1888323"/>
                  <a:pt x="2723713" y="1883435"/>
                </a:cubicBezTo>
                <a:lnTo>
                  <a:pt x="2732397" y="1876148"/>
                </a:lnTo>
                <a:lnTo>
                  <a:pt x="2741152" y="1870710"/>
                </a:lnTo>
                <a:cubicBezTo>
                  <a:pt x="2794071" y="1830023"/>
                  <a:pt x="2859630" y="1794650"/>
                  <a:pt x="2933347" y="1767819"/>
                </a:cubicBezTo>
                <a:lnTo>
                  <a:pt x="3001298" y="1748265"/>
                </a:lnTo>
                <a:cubicBezTo>
                  <a:pt x="3071697" y="1720366"/>
                  <a:pt x="3148660" y="1697120"/>
                  <a:pt x="3229866" y="1678372"/>
                </a:cubicBezTo>
                <a:cubicBezTo>
                  <a:pt x="3383705" y="1642856"/>
                  <a:pt x="3530928" y="1628523"/>
                  <a:pt x="3656858" y="1633115"/>
                </a:cubicBezTo>
                <a:close/>
                <a:moveTo>
                  <a:pt x="3200402" y="0"/>
                </a:moveTo>
                <a:cubicBezTo>
                  <a:pt x="4604889" y="0"/>
                  <a:pt x="5798071" y="904705"/>
                  <a:pt x="6225978" y="2164162"/>
                </a:cubicBezTo>
                <a:lnTo>
                  <a:pt x="5489721" y="2164162"/>
                </a:lnTo>
                <a:cubicBezTo>
                  <a:pt x="5096787" y="1291881"/>
                  <a:pt x="4219373" y="685800"/>
                  <a:pt x="3200402" y="685800"/>
                </a:cubicBezTo>
                <a:cubicBezTo>
                  <a:pt x="2074893" y="685800"/>
                  <a:pt x="1122090" y="1425244"/>
                  <a:pt x="801668" y="2444946"/>
                </a:cubicBezTo>
                <a:lnTo>
                  <a:pt x="90517" y="2444946"/>
                </a:lnTo>
                <a:cubicBezTo>
                  <a:pt x="429306" y="1041901"/>
                  <a:pt x="1693180" y="0"/>
                  <a:pt x="3200402" y="0"/>
                </a:cubicBezTo>
                <a:close/>
              </a:path>
            </a:pathLst>
          </a:custGeom>
          <a:solidFill>
            <a:srgbClr val="00AE9A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3256" tIns="46628" rIns="93256" bIns="4662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1939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190209" y="2009249"/>
            <a:ext cx="2108063" cy="889395"/>
            <a:chOff x="791193" y="1366105"/>
            <a:chExt cx="2108063" cy="889395"/>
          </a:xfrm>
        </p:grpSpPr>
        <p:sp>
          <p:nvSpPr>
            <p:cNvPr id="4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262466" y="4068104"/>
            <a:ext cx="2108063" cy="889395"/>
            <a:chOff x="791193" y="1366105"/>
            <a:chExt cx="2108063" cy="889395"/>
          </a:xfrm>
        </p:grpSpPr>
        <p:sp>
          <p:nvSpPr>
            <p:cNvPr id="4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185649" y="2009249"/>
            <a:ext cx="2108063" cy="889395"/>
            <a:chOff x="791193" y="1366105"/>
            <a:chExt cx="2108063" cy="889395"/>
          </a:xfrm>
        </p:grpSpPr>
        <p:sp>
          <p:nvSpPr>
            <p:cNvPr id="5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57906" y="4068104"/>
            <a:ext cx="2108063" cy="889395"/>
            <a:chOff x="791193" y="1366105"/>
            <a:chExt cx="2108063" cy="889395"/>
          </a:xfrm>
        </p:grpSpPr>
        <p:sp>
          <p:nvSpPr>
            <p:cNvPr id="5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56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45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3900515" y="2445180"/>
            <a:ext cx="4369417" cy="2730034"/>
          </a:xfrm>
          <a:prstGeom prst="roundRect">
            <a:avLst>
              <a:gd name="adj" fmla="val 9694"/>
            </a:avLst>
          </a:prstGeom>
          <a:noFill/>
          <a:ln w="19050">
            <a:solidFill>
              <a:srgbClr val="123E6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7313" tIns="44450" rIns="87313" bIns="4445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AutoShape 51"/>
          <p:cNvSpPr>
            <a:spLocks noChangeArrowheads="1"/>
          </p:cNvSpPr>
          <p:nvPr/>
        </p:nvSpPr>
        <p:spPr bwMode="auto">
          <a:xfrm rot="16200000">
            <a:off x="5981094" y="5042668"/>
            <a:ext cx="208259" cy="259236"/>
          </a:xfrm>
          <a:prstGeom prst="triangle">
            <a:avLst>
              <a:gd name="adj" fmla="val 50000"/>
            </a:avLst>
          </a:prstGeom>
          <a:solidFill>
            <a:srgbClr val="4B5CC4"/>
          </a:solidFill>
          <a:ln w="19050">
            <a:solidFill>
              <a:srgbClr val="123E61"/>
            </a:solidFill>
            <a:miter lim="800000"/>
            <a:headEnd/>
            <a:tailEnd/>
          </a:ln>
        </p:spPr>
        <p:txBody>
          <a:bodyPr vert="eaVert" wrap="none" lIns="87313" tIns="44450" rIns="87313" bIns="4445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AutoShape 52"/>
          <p:cNvSpPr>
            <a:spLocks noChangeArrowheads="1"/>
          </p:cNvSpPr>
          <p:nvPr/>
        </p:nvSpPr>
        <p:spPr bwMode="auto">
          <a:xfrm rot="5400000">
            <a:off x="7780974" y="2309516"/>
            <a:ext cx="208260" cy="259236"/>
          </a:xfrm>
          <a:prstGeom prst="triangle">
            <a:avLst>
              <a:gd name="adj" fmla="val 50000"/>
            </a:avLst>
          </a:prstGeom>
          <a:solidFill>
            <a:srgbClr val="4B5CC4"/>
          </a:solidFill>
          <a:ln w="19050">
            <a:solidFill>
              <a:srgbClr val="123E61"/>
            </a:solidFill>
            <a:miter lim="800000"/>
            <a:headEnd/>
            <a:tailEnd/>
          </a:ln>
        </p:spPr>
        <p:txBody>
          <a:bodyPr rot="10800000" vert="eaVert" wrap="none" lIns="87313" tIns="44450" rIns="87313" bIns="4445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86285" y="1645733"/>
            <a:ext cx="2689079" cy="1166254"/>
            <a:chOff x="3015484" y="947682"/>
            <a:chExt cx="2689079" cy="1165894"/>
          </a:xfrm>
        </p:grpSpPr>
        <p:pic>
          <p:nvPicPr>
            <p:cNvPr id="6" name="Picture 8" descr="阴影5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484" y="1972540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AutoShape 9"/>
            <p:cNvSpPr>
              <a:spLocks noChangeArrowheads="1"/>
            </p:cNvSpPr>
            <p:nvPr/>
          </p:nvSpPr>
          <p:spPr bwMode="auto">
            <a:xfrm>
              <a:off x="3034288" y="1378848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单击此处添加文字内容 单击此处添加文</a:t>
              </a: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字内容单击此处添加文字内容   单击</a:t>
              </a:r>
            </a:p>
          </p:txBody>
        </p:sp>
        <p:sp>
          <p:nvSpPr>
            <p:cNvPr id="8" name="Oval 8"/>
            <p:cNvSpPr>
              <a:spLocks noChangeAspect="1" noChangeArrowheads="1"/>
            </p:cNvSpPr>
            <p:nvPr/>
          </p:nvSpPr>
          <p:spPr bwMode="auto">
            <a:xfrm>
              <a:off x="3132342" y="1329150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Arc 9"/>
            <p:cNvSpPr>
              <a:spLocks/>
            </p:cNvSpPr>
            <p:nvPr/>
          </p:nvSpPr>
          <p:spPr bwMode="auto">
            <a:xfrm>
              <a:off x="3141744" y="1229753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123E61"/>
            </a:solidFill>
            <a:ln>
              <a:solidFill>
                <a:sysClr val="window" lastClr="FFFFFF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Oval 10"/>
            <p:cNvSpPr>
              <a:spLocks noChangeAspect="1" noChangeArrowheads="1"/>
            </p:cNvSpPr>
            <p:nvPr/>
          </p:nvSpPr>
          <p:spPr bwMode="auto">
            <a:xfrm>
              <a:off x="3132342" y="1134386"/>
              <a:ext cx="482207" cy="235060"/>
            </a:xfrm>
            <a:prstGeom prst="ellipse">
              <a:avLst/>
            </a:prstGeom>
            <a:solidFill>
              <a:srgbClr val="4B5CC4"/>
            </a:solidFill>
            <a:ln>
              <a:solidFill>
                <a:sysClr val="window" lastClr="FFFFFF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3321732" y="947682"/>
              <a:ext cx="108799" cy="300876"/>
              <a:chOff x="0" y="0"/>
              <a:chExt cx="203" cy="567"/>
            </a:xfrm>
          </p:grpSpPr>
          <p:grpSp>
            <p:nvGrpSpPr>
              <p:cNvPr id="13" name="Group 11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16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2" name="AutoShape 19"/>
            <p:cNvSpPr>
              <a:spLocks noChangeArrowheads="1"/>
            </p:cNvSpPr>
            <p:nvPr/>
          </p:nvSpPr>
          <p:spPr bwMode="auto">
            <a:xfrm>
              <a:off x="3750212" y="1201546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rgbClr val="00AE9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latin typeface="+mj-ea"/>
                </a:rPr>
                <a:t>PPT</a:t>
              </a:r>
              <a:r>
                <a:rPr lang="zh-CN" altLang="en-US" sz="12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74449" y="2728684"/>
            <a:ext cx="2689079" cy="1166254"/>
            <a:chOff x="1403648" y="2030298"/>
            <a:chExt cx="2689079" cy="1165894"/>
          </a:xfrm>
        </p:grpSpPr>
        <p:pic>
          <p:nvPicPr>
            <p:cNvPr id="19" name="Picture 21" descr="阴影5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AutoShape 22"/>
            <p:cNvSpPr>
              <a:spLocks noChangeArrowheads="1"/>
            </p:cNvSpPr>
            <p:nvPr/>
          </p:nvSpPr>
          <p:spPr bwMode="auto">
            <a:xfrm>
              <a:off x="1422453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单击此处添加文字内容 单击此处添加</a:t>
              </a: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文字内容单击此处添加文字</a:t>
              </a:r>
            </a:p>
          </p:txBody>
        </p:sp>
        <p:sp>
          <p:nvSpPr>
            <p:cNvPr id="21" name="Oval 8"/>
            <p:cNvSpPr>
              <a:spLocks noChangeAspect="1" noChangeArrowheads="1"/>
            </p:cNvSpPr>
            <p:nvPr/>
          </p:nvSpPr>
          <p:spPr bwMode="auto">
            <a:xfrm>
              <a:off x="1520507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Arc 9"/>
            <p:cNvSpPr>
              <a:spLocks/>
            </p:cNvSpPr>
            <p:nvPr/>
          </p:nvSpPr>
          <p:spPr bwMode="auto">
            <a:xfrm>
              <a:off x="1529908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123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Oval 10"/>
            <p:cNvSpPr>
              <a:spLocks noChangeAspect="1" noChangeArrowheads="1"/>
            </p:cNvSpPr>
            <p:nvPr/>
          </p:nvSpPr>
          <p:spPr bwMode="auto">
            <a:xfrm>
              <a:off x="1520507" y="2217002"/>
              <a:ext cx="482207" cy="235060"/>
            </a:xfrm>
            <a:prstGeom prst="ellipse">
              <a:avLst/>
            </a:prstGeom>
            <a:solidFill>
              <a:srgbClr val="4B5CC4"/>
            </a:solidFill>
            <a:ln>
              <a:solidFill>
                <a:sysClr val="window" lastClr="FFFFFF"/>
              </a:solidFill>
            </a:ln>
            <a:extLst/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4" name="Group 22"/>
            <p:cNvGrpSpPr>
              <a:grpSpLocks/>
            </p:cNvGrpSpPr>
            <p:nvPr/>
          </p:nvGrpSpPr>
          <p:grpSpPr bwMode="auto">
            <a:xfrm>
              <a:off x="1709897" y="2030298"/>
              <a:ext cx="108799" cy="300876"/>
              <a:chOff x="0" y="0"/>
              <a:chExt cx="203" cy="567"/>
            </a:xfrm>
          </p:grpSpPr>
          <p:grpSp>
            <p:nvGrpSpPr>
              <p:cNvPr id="26" name="Group 23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29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5" name="AutoShape 32"/>
            <p:cNvSpPr>
              <a:spLocks noChangeArrowheads="1"/>
            </p:cNvSpPr>
            <p:nvPr/>
          </p:nvSpPr>
          <p:spPr bwMode="auto">
            <a:xfrm>
              <a:off x="2138377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rgbClr val="00A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latin typeface="+mj-ea"/>
                </a:rPr>
                <a:t>PPT</a:t>
              </a:r>
              <a:r>
                <a:rPr lang="zh-CN" altLang="en-US" sz="12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74449" y="3947339"/>
            <a:ext cx="2689079" cy="1166254"/>
            <a:chOff x="1403648" y="3248577"/>
            <a:chExt cx="2689079" cy="1165894"/>
          </a:xfrm>
        </p:grpSpPr>
        <p:pic>
          <p:nvPicPr>
            <p:cNvPr id="32" name="Picture 34" descr="阴影5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AutoShape 35"/>
            <p:cNvSpPr>
              <a:spLocks noChangeArrowheads="1"/>
            </p:cNvSpPr>
            <p:nvPr/>
          </p:nvSpPr>
          <p:spPr bwMode="auto">
            <a:xfrm>
              <a:off x="1422453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单击此处添加文字内容 单击此处添加</a:t>
              </a: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文字内容单击此处添加文字</a:t>
              </a:r>
            </a:p>
          </p:txBody>
        </p:sp>
        <p:sp>
          <p:nvSpPr>
            <p:cNvPr id="34" name="Oval 8"/>
            <p:cNvSpPr>
              <a:spLocks noChangeAspect="1" noChangeArrowheads="1"/>
            </p:cNvSpPr>
            <p:nvPr/>
          </p:nvSpPr>
          <p:spPr bwMode="auto">
            <a:xfrm>
              <a:off x="1520507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Arc 9"/>
            <p:cNvSpPr>
              <a:spLocks/>
            </p:cNvSpPr>
            <p:nvPr/>
          </p:nvSpPr>
          <p:spPr bwMode="auto">
            <a:xfrm>
              <a:off x="1529908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Oval 10"/>
            <p:cNvSpPr>
              <a:spLocks noChangeAspect="1" noChangeArrowheads="1"/>
            </p:cNvSpPr>
            <p:nvPr/>
          </p:nvSpPr>
          <p:spPr bwMode="auto">
            <a:xfrm>
              <a:off x="1520507" y="3435281"/>
              <a:ext cx="482207" cy="235059"/>
            </a:xfrm>
            <a:prstGeom prst="ellipse">
              <a:avLst/>
            </a:prstGeom>
            <a:solidFill>
              <a:srgbClr val="4B5CC4"/>
            </a:solidFill>
            <a:ln>
              <a:solidFill>
                <a:sysClr val="window" lastClr="FFFFFF"/>
              </a:solidFill>
            </a:ln>
            <a:extLst/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7" name="Group 34"/>
            <p:cNvGrpSpPr>
              <a:grpSpLocks/>
            </p:cNvGrpSpPr>
            <p:nvPr/>
          </p:nvGrpSpPr>
          <p:grpSpPr bwMode="auto">
            <a:xfrm>
              <a:off x="1709897" y="3248577"/>
              <a:ext cx="108799" cy="300876"/>
              <a:chOff x="0" y="0"/>
              <a:chExt cx="203" cy="567"/>
            </a:xfrm>
          </p:grpSpPr>
          <p:grpSp>
            <p:nvGrpSpPr>
              <p:cNvPr id="39" name="Group 35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42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38" name="AutoShape 45"/>
            <p:cNvSpPr>
              <a:spLocks noChangeArrowheads="1"/>
            </p:cNvSpPr>
            <p:nvPr/>
          </p:nvSpPr>
          <p:spPr bwMode="auto">
            <a:xfrm>
              <a:off x="2138377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rgbClr val="00A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latin typeface="+mj-ea"/>
                </a:rPr>
                <a:t>PPT</a:t>
              </a:r>
              <a:r>
                <a:rPr lang="zh-CN" altLang="en-US" sz="12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27065" y="2728684"/>
            <a:ext cx="2689079" cy="1166254"/>
            <a:chOff x="4756266" y="2030298"/>
            <a:chExt cx="2689079" cy="1165894"/>
          </a:xfrm>
        </p:grpSpPr>
        <p:pic>
          <p:nvPicPr>
            <p:cNvPr id="45" name="Picture 47" descr="阴影5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AutoShape 48"/>
            <p:cNvSpPr>
              <a:spLocks noChangeArrowheads="1"/>
            </p:cNvSpPr>
            <p:nvPr/>
          </p:nvSpPr>
          <p:spPr bwMode="auto">
            <a:xfrm>
              <a:off x="4775071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单击此处添加文字内容 单击此处添加文</a:t>
              </a: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字内容单击此处添加文字</a:t>
              </a:r>
            </a:p>
          </p:txBody>
        </p:sp>
        <p:sp>
          <p:nvSpPr>
            <p:cNvPr id="47" name="Oval 8"/>
            <p:cNvSpPr>
              <a:spLocks noChangeAspect="1" noChangeArrowheads="1"/>
            </p:cNvSpPr>
            <p:nvPr/>
          </p:nvSpPr>
          <p:spPr bwMode="auto">
            <a:xfrm>
              <a:off x="4873124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Arc 9"/>
            <p:cNvSpPr>
              <a:spLocks/>
            </p:cNvSpPr>
            <p:nvPr/>
          </p:nvSpPr>
          <p:spPr bwMode="auto">
            <a:xfrm>
              <a:off x="4882526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Oval 10"/>
            <p:cNvSpPr>
              <a:spLocks noChangeAspect="1" noChangeArrowheads="1"/>
            </p:cNvSpPr>
            <p:nvPr/>
          </p:nvSpPr>
          <p:spPr bwMode="auto">
            <a:xfrm>
              <a:off x="4873124" y="2217002"/>
              <a:ext cx="482207" cy="235060"/>
            </a:xfrm>
            <a:prstGeom prst="ellipse">
              <a:avLst/>
            </a:prstGeom>
            <a:solidFill>
              <a:srgbClr val="4B5CC4"/>
            </a:solidFill>
            <a:ln>
              <a:solidFill>
                <a:sysClr val="window" lastClr="FFFFFF"/>
              </a:solidFill>
            </a:ln>
            <a:extLst/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0" name="Group 46"/>
            <p:cNvGrpSpPr>
              <a:grpSpLocks/>
            </p:cNvGrpSpPr>
            <p:nvPr/>
          </p:nvGrpSpPr>
          <p:grpSpPr bwMode="auto">
            <a:xfrm>
              <a:off x="5062515" y="2030298"/>
              <a:ext cx="108799" cy="300876"/>
              <a:chOff x="0" y="0"/>
              <a:chExt cx="203" cy="567"/>
            </a:xfrm>
          </p:grpSpPr>
          <p:grpSp>
            <p:nvGrpSpPr>
              <p:cNvPr id="52" name="Group 47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55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1" name="AutoShape 58"/>
            <p:cNvSpPr>
              <a:spLocks noChangeArrowheads="1"/>
            </p:cNvSpPr>
            <p:nvPr/>
          </p:nvSpPr>
          <p:spPr bwMode="auto">
            <a:xfrm>
              <a:off x="5490995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rgbClr val="00A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latin typeface="+mj-ea"/>
                </a:rPr>
                <a:t>PPT</a:t>
              </a:r>
              <a:r>
                <a:rPr lang="zh-CN" altLang="en-US" sz="12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27065" y="3947339"/>
            <a:ext cx="2689079" cy="1166254"/>
            <a:chOff x="4756266" y="3248577"/>
            <a:chExt cx="2689079" cy="1165894"/>
          </a:xfrm>
        </p:grpSpPr>
        <p:pic>
          <p:nvPicPr>
            <p:cNvPr id="58" name="Picture 60" descr="阴影5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AutoShape 61"/>
            <p:cNvSpPr>
              <a:spLocks noChangeArrowheads="1"/>
            </p:cNvSpPr>
            <p:nvPr/>
          </p:nvSpPr>
          <p:spPr bwMode="auto">
            <a:xfrm>
              <a:off x="4775071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单击此处添加文字内容单击此处添</a:t>
              </a: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E1B40C"/>
                </a:buClr>
                <a:buSzTx/>
                <a:buFont typeface="微软雅黑" pitchFamily="34" charset="-122"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加文字内容单击此处添加</a:t>
              </a:r>
            </a:p>
          </p:txBody>
        </p:sp>
        <p:sp>
          <p:nvSpPr>
            <p:cNvPr id="60" name="Oval 8"/>
            <p:cNvSpPr>
              <a:spLocks noChangeAspect="1" noChangeArrowheads="1"/>
            </p:cNvSpPr>
            <p:nvPr/>
          </p:nvSpPr>
          <p:spPr bwMode="auto">
            <a:xfrm>
              <a:off x="4873124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Arc 9"/>
            <p:cNvSpPr>
              <a:spLocks/>
            </p:cNvSpPr>
            <p:nvPr/>
          </p:nvSpPr>
          <p:spPr bwMode="auto">
            <a:xfrm>
              <a:off x="4882526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rgbClr val="123E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Oval 10"/>
            <p:cNvSpPr>
              <a:spLocks noChangeAspect="1" noChangeArrowheads="1"/>
            </p:cNvSpPr>
            <p:nvPr/>
          </p:nvSpPr>
          <p:spPr bwMode="auto">
            <a:xfrm>
              <a:off x="4873124" y="3435281"/>
              <a:ext cx="482207" cy="235059"/>
            </a:xfrm>
            <a:prstGeom prst="ellipse">
              <a:avLst/>
            </a:prstGeom>
            <a:solidFill>
              <a:srgbClr val="4B5CC4"/>
            </a:solidFill>
            <a:ln>
              <a:solidFill>
                <a:sysClr val="window" lastClr="FFFFFF"/>
              </a:solidFill>
            </a:ln>
            <a:extLst/>
          </p:spPr>
          <p:txBody>
            <a:bodyPr vert="eaVert"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3" name="Group 58"/>
            <p:cNvGrpSpPr>
              <a:grpSpLocks/>
            </p:cNvGrpSpPr>
            <p:nvPr/>
          </p:nvGrpSpPr>
          <p:grpSpPr bwMode="auto">
            <a:xfrm>
              <a:off x="5062515" y="3248577"/>
              <a:ext cx="108799" cy="300876"/>
              <a:chOff x="0" y="0"/>
              <a:chExt cx="203" cy="567"/>
            </a:xfrm>
          </p:grpSpPr>
          <p:grpSp>
            <p:nvGrpSpPr>
              <p:cNvPr id="65" name="Group 59"/>
              <p:cNvGrpSpPr>
                <a:grpSpLocks/>
              </p:cNvGrpSpPr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68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6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7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64" name="AutoShape 71"/>
            <p:cNvSpPr>
              <a:spLocks noChangeArrowheads="1"/>
            </p:cNvSpPr>
            <p:nvPr/>
          </p:nvSpPr>
          <p:spPr bwMode="auto">
            <a:xfrm>
              <a:off x="5490995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rgbClr val="00A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1200" b="1" dirty="0">
                  <a:latin typeface="+mj-ea"/>
                </a:rPr>
                <a:t>PPT</a:t>
              </a:r>
              <a:r>
                <a:rPr lang="zh-CN" altLang="en-US" sz="12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70" name="AutoShape 52"/>
          <p:cNvSpPr>
            <a:spLocks noChangeArrowheads="1"/>
          </p:cNvSpPr>
          <p:nvPr/>
        </p:nvSpPr>
        <p:spPr bwMode="auto">
          <a:xfrm rot="5400000">
            <a:off x="4212101" y="2309518"/>
            <a:ext cx="208260" cy="259237"/>
          </a:xfrm>
          <a:prstGeom prst="triangle">
            <a:avLst>
              <a:gd name="adj" fmla="val 50000"/>
            </a:avLst>
          </a:prstGeom>
          <a:solidFill>
            <a:srgbClr val="4B5CC4"/>
          </a:solidFill>
          <a:ln w="19050">
            <a:solidFill>
              <a:srgbClr val="123E61"/>
            </a:solidFill>
            <a:miter lim="800000"/>
            <a:headEnd/>
            <a:tailEnd/>
          </a:ln>
        </p:spPr>
        <p:txBody>
          <a:bodyPr rot="10800000" vert="eaVert" wrap="none" lIns="87313" tIns="44450" rIns="87313" bIns="4445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30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5512498" y="1156492"/>
            <a:ext cx="1414463" cy="1225550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5512498" y="2382046"/>
            <a:ext cx="1414463" cy="1044575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5742684" y="2201071"/>
            <a:ext cx="954088" cy="365125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solidFill>
            <a:srgbClr val="00AE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5512498" y="3426617"/>
            <a:ext cx="1414463" cy="1046162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5742684" y="3247233"/>
            <a:ext cx="954088" cy="363537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00AE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5512498" y="4472783"/>
            <a:ext cx="1414463" cy="1228725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ysClr val="window" lastClr="FFFFFF">
                  <a:lumMod val="95000"/>
                </a:sysClr>
              </a:gs>
            </a:gsLst>
            <a:lin ang="15000000" scaled="0"/>
          </a:gradFill>
          <a:ln w="25400" cap="flat" cmpd="sng" algn="ctr">
            <a:gradFill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5400000" scaled="1"/>
            </a:gradFill>
            <a:prstDash val="solid"/>
            <a:miter lim="800000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5742684" y="4291808"/>
            <a:ext cx="954088" cy="365125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solidFill>
            <a:srgbClr val="00AE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96963" y="1521449"/>
            <a:ext cx="445560" cy="428488"/>
            <a:chOff x="9791183" y="5224434"/>
            <a:chExt cx="645684" cy="620945"/>
          </a:xfrm>
          <a:solidFill>
            <a:srgbClr val="00AE9A"/>
          </a:solidFill>
        </p:grpSpPr>
        <p:sp>
          <p:nvSpPr>
            <p:cNvPr id="27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28176" y="3754206"/>
            <a:ext cx="561428" cy="426575"/>
            <a:chOff x="4268086" y="4221191"/>
            <a:chExt cx="509646" cy="387231"/>
          </a:xfrm>
          <a:solidFill>
            <a:srgbClr val="00AE9A"/>
          </a:solidFill>
        </p:grpSpPr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60219" y="4990971"/>
            <a:ext cx="364772" cy="361012"/>
            <a:chOff x="6967126" y="4092464"/>
            <a:chExt cx="453105" cy="448433"/>
          </a:xfrm>
          <a:solidFill>
            <a:srgbClr val="00AE9A"/>
          </a:solidFill>
        </p:grpSpPr>
        <p:sp>
          <p:nvSpPr>
            <p:cNvPr id="23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22087" y="2775841"/>
            <a:ext cx="375609" cy="359225"/>
            <a:chOff x="1004888" y="993775"/>
            <a:chExt cx="2438400" cy="2332038"/>
          </a:xfrm>
          <a:solidFill>
            <a:srgbClr val="00AE9A"/>
          </a:solidFill>
        </p:grpSpPr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5084588" y="1706657"/>
            <a:ext cx="158895" cy="158895"/>
          </a:xfrm>
          <a:prstGeom prst="ellipse">
            <a:avLst/>
          </a:prstGeom>
          <a:solidFill>
            <a:srgbClr val="4B5C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195973" y="2745438"/>
            <a:ext cx="158895" cy="158895"/>
          </a:xfrm>
          <a:prstGeom prst="ellipse">
            <a:avLst/>
          </a:prstGeom>
          <a:solidFill>
            <a:srgbClr val="4B5C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084588" y="3850011"/>
            <a:ext cx="158895" cy="158895"/>
          </a:xfrm>
          <a:prstGeom prst="ellipse">
            <a:avLst/>
          </a:prstGeom>
          <a:solidFill>
            <a:srgbClr val="4B5C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195973" y="4888792"/>
            <a:ext cx="158895" cy="158895"/>
          </a:xfrm>
          <a:prstGeom prst="ellipse">
            <a:avLst/>
          </a:prstGeom>
          <a:solidFill>
            <a:srgbClr val="4B5C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57607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115214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72821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23042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880360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3456432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4032504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4608576" algn="l" defTabSz="1152144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797468" y="1547473"/>
            <a:ext cx="2108063" cy="889395"/>
            <a:chOff x="791193" y="1366105"/>
            <a:chExt cx="2108063" cy="889395"/>
          </a:xfrm>
        </p:grpSpPr>
        <p:sp>
          <p:nvSpPr>
            <p:cNvPr id="3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797468" y="3484760"/>
            <a:ext cx="2108063" cy="889395"/>
            <a:chOff x="791193" y="1366105"/>
            <a:chExt cx="2108063" cy="889395"/>
          </a:xfrm>
        </p:grpSpPr>
        <p:sp>
          <p:nvSpPr>
            <p:cNvPr id="3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683899" y="2611270"/>
            <a:ext cx="2108063" cy="889395"/>
            <a:chOff x="791193" y="1366105"/>
            <a:chExt cx="2108063" cy="889395"/>
          </a:xfrm>
        </p:grpSpPr>
        <p:sp>
          <p:nvSpPr>
            <p:cNvPr id="3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683899" y="4548557"/>
            <a:ext cx="2108063" cy="889395"/>
            <a:chOff x="791193" y="1366105"/>
            <a:chExt cx="2108063" cy="889395"/>
          </a:xfrm>
        </p:grpSpPr>
        <p:sp>
          <p:nvSpPr>
            <p:cNvPr id="3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41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2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421041" y="2112832"/>
            <a:ext cx="7417226" cy="3057920"/>
            <a:chOff x="1328841" y="1528632"/>
            <a:chExt cx="9537768" cy="3932162"/>
          </a:xfrm>
        </p:grpSpPr>
        <p:grpSp>
          <p:nvGrpSpPr>
            <p:cNvPr id="2" name="组合 1"/>
            <p:cNvGrpSpPr/>
            <p:nvPr/>
          </p:nvGrpSpPr>
          <p:grpSpPr>
            <a:xfrm>
              <a:off x="1328841" y="3424132"/>
              <a:ext cx="9537768" cy="2036662"/>
              <a:chOff x="1351882" y="4081062"/>
              <a:chExt cx="9540712" cy="2036662"/>
            </a:xfrm>
          </p:grpSpPr>
          <p:grpSp>
            <p:nvGrpSpPr>
              <p:cNvPr id="26" name="Group 3"/>
              <p:cNvGrpSpPr/>
              <p:nvPr/>
            </p:nvGrpSpPr>
            <p:grpSpPr>
              <a:xfrm>
                <a:off x="1604681" y="4265737"/>
                <a:ext cx="9287913" cy="1851987"/>
                <a:chOff x="774268" y="3145321"/>
                <a:chExt cx="7823708" cy="1560029"/>
              </a:xfrm>
            </p:grpSpPr>
            <p:grpSp>
              <p:nvGrpSpPr>
                <p:cNvPr id="32" name="Group 4"/>
                <p:cNvGrpSpPr/>
                <p:nvPr/>
              </p:nvGrpSpPr>
              <p:grpSpPr>
                <a:xfrm>
                  <a:off x="774268" y="4208962"/>
                  <a:ext cx="1401955" cy="447873"/>
                  <a:chOff x="2193925" y="3784600"/>
                  <a:chExt cx="1182688" cy="377825"/>
                </a:xfrm>
                <a:solidFill>
                  <a:sysClr val="windowText" lastClr="000000">
                    <a:lumMod val="65000"/>
                    <a:lumOff val="35000"/>
                  </a:sysClr>
                </a:solidFill>
              </p:grpSpPr>
              <p:sp>
                <p:nvSpPr>
                  <p:cNvPr id="44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2708275" y="3894138"/>
                    <a:ext cx="165100" cy="1651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5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2603500" y="3784600"/>
                    <a:ext cx="379413" cy="377825"/>
                  </a:xfrm>
                  <a:custGeom>
                    <a:avLst/>
                    <a:gdLst>
                      <a:gd name="T0" fmla="*/ 50 w 101"/>
                      <a:gd name="T1" fmla="*/ 0 h 100"/>
                      <a:gd name="T2" fmla="*/ 101 w 101"/>
                      <a:gd name="T3" fmla="*/ 50 h 100"/>
                      <a:gd name="T4" fmla="*/ 50 w 101"/>
                      <a:gd name="T5" fmla="*/ 100 h 100"/>
                      <a:gd name="T6" fmla="*/ 0 w 101"/>
                      <a:gd name="T7" fmla="*/ 50 h 100"/>
                      <a:gd name="T8" fmla="*/ 50 w 101"/>
                      <a:gd name="T9" fmla="*/ 0 h 100"/>
                      <a:gd name="T10" fmla="*/ 50 w 101"/>
                      <a:gd name="T11" fmla="*/ 77 h 100"/>
                      <a:gd name="T12" fmla="*/ 78 w 101"/>
                      <a:gd name="T13" fmla="*/ 50 h 100"/>
                      <a:gd name="T14" fmla="*/ 50 w 101"/>
                      <a:gd name="T15" fmla="*/ 23 h 100"/>
                      <a:gd name="T16" fmla="*/ 23 w 101"/>
                      <a:gd name="T17" fmla="*/ 50 h 100"/>
                      <a:gd name="T18" fmla="*/ 50 w 101"/>
                      <a:gd name="T19" fmla="*/ 77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1" h="100">
                        <a:moveTo>
                          <a:pt x="50" y="0"/>
                        </a:moveTo>
                        <a:cubicBezTo>
                          <a:pt x="78" y="0"/>
                          <a:pt x="101" y="23"/>
                          <a:pt x="101" y="50"/>
                        </a:cubicBezTo>
                        <a:cubicBezTo>
                          <a:pt x="101" y="78"/>
                          <a:pt x="78" y="100"/>
                          <a:pt x="50" y="100"/>
                        </a:cubicBezTo>
                        <a:cubicBezTo>
                          <a:pt x="23" y="100"/>
                          <a:pt x="0" y="78"/>
                          <a:pt x="0" y="50"/>
                        </a:cubicBezTo>
                        <a:cubicBezTo>
                          <a:pt x="0" y="23"/>
                          <a:pt x="23" y="0"/>
                          <a:pt x="50" y="0"/>
                        </a:cubicBezTo>
                        <a:close/>
                        <a:moveTo>
                          <a:pt x="50" y="77"/>
                        </a:moveTo>
                        <a:cubicBezTo>
                          <a:pt x="65" y="77"/>
                          <a:pt x="78" y="65"/>
                          <a:pt x="78" y="50"/>
                        </a:cubicBezTo>
                        <a:cubicBezTo>
                          <a:pt x="78" y="35"/>
                          <a:pt x="65" y="23"/>
                          <a:pt x="50" y="23"/>
                        </a:cubicBezTo>
                        <a:cubicBezTo>
                          <a:pt x="35" y="23"/>
                          <a:pt x="23" y="35"/>
                          <a:pt x="23" y="50"/>
                        </a:cubicBezTo>
                        <a:cubicBezTo>
                          <a:pt x="23" y="65"/>
                          <a:pt x="35" y="77"/>
                          <a:pt x="50" y="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6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3106738" y="3894138"/>
                    <a:ext cx="165100" cy="1651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7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3001963" y="3784600"/>
                    <a:ext cx="374650" cy="377825"/>
                  </a:xfrm>
                  <a:custGeom>
                    <a:avLst/>
                    <a:gdLst>
                      <a:gd name="T0" fmla="*/ 50 w 100"/>
                      <a:gd name="T1" fmla="*/ 0 h 100"/>
                      <a:gd name="T2" fmla="*/ 100 w 100"/>
                      <a:gd name="T3" fmla="*/ 50 h 100"/>
                      <a:gd name="T4" fmla="*/ 50 w 100"/>
                      <a:gd name="T5" fmla="*/ 100 h 100"/>
                      <a:gd name="T6" fmla="*/ 0 w 100"/>
                      <a:gd name="T7" fmla="*/ 50 h 100"/>
                      <a:gd name="T8" fmla="*/ 50 w 100"/>
                      <a:gd name="T9" fmla="*/ 0 h 100"/>
                      <a:gd name="T10" fmla="*/ 50 w 100"/>
                      <a:gd name="T11" fmla="*/ 77 h 100"/>
                      <a:gd name="T12" fmla="*/ 77 w 100"/>
                      <a:gd name="T13" fmla="*/ 50 h 100"/>
                      <a:gd name="T14" fmla="*/ 50 w 100"/>
                      <a:gd name="T15" fmla="*/ 23 h 100"/>
                      <a:gd name="T16" fmla="*/ 23 w 100"/>
                      <a:gd name="T17" fmla="*/ 50 h 100"/>
                      <a:gd name="T18" fmla="*/ 50 w 100"/>
                      <a:gd name="T19" fmla="*/ 77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0" h="100">
                        <a:moveTo>
                          <a:pt x="50" y="0"/>
                        </a:moveTo>
                        <a:cubicBezTo>
                          <a:pt x="78" y="0"/>
                          <a:pt x="100" y="23"/>
                          <a:pt x="100" y="50"/>
                        </a:cubicBezTo>
                        <a:cubicBezTo>
                          <a:pt x="100" y="78"/>
                          <a:pt x="78" y="100"/>
                          <a:pt x="50" y="100"/>
                        </a:cubicBezTo>
                        <a:cubicBezTo>
                          <a:pt x="22" y="100"/>
                          <a:pt x="0" y="78"/>
                          <a:pt x="0" y="50"/>
                        </a:cubicBezTo>
                        <a:cubicBezTo>
                          <a:pt x="0" y="23"/>
                          <a:pt x="22" y="0"/>
                          <a:pt x="50" y="0"/>
                        </a:cubicBezTo>
                        <a:close/>
                        <a:moveTo>
                          <a:pt x="50" y="77"/>
                        </a:moveTo>
                        <a:cubicBezTo>
                          <a:pt x="65" y="77"/>
                          <a:pt x="77" y="65"/>
                          <a:pt x="77" y="50"/>
                        </a:cubicBezTo>
                        <a:cubicBezTo>
                          <a:pt x="77" y="35"/>
                          <a:pt x="65" y="23"/>
                          <a:pt x="50" y="23"/>
                        </a:cubicBezTo>
                        <a:cubicBezTo>
                          <a:pt x="35" y="23"/>
                          <a:pt x="23" y="35"/>
                          <a:pt x="23" y="50"/>
                        </a:cubicBezTo>
                        <a:cubicBezTo>
                          <a:pt x="23" y="65"/>
                          <a:pt x="35" y="77"/>
                          <a:pt x="50" y="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8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2303463" y="3894138"/>
                    <a:ext cx="165100" cy="1651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9" name="Freeform 16"/>
                  <p:cNvSpPr>
                    <a:spLocks noEditPoints="1"/>
                  </p:cNvSpPr>
                  <p:nvPr/>
                </p:nvSpPr>
                <p:spPr bwMode="auto">
                  <a:xfrm>
                    <a:off x="2193925" y="3784600"/>
                    <a:ext cx="379413" cy="377825"/>
                  </a:xfrm>
                  <a:custGeom>
                    <a:avLst/>
                    <a:gdLst>
                      <a:gd name="T0" fmla="*/ 51 w 101"/>
                      <a:gd name="T1" fmla="*/ 0 h 100"/>
                      <a:gd name="T2" fmla="*/ 101 w 101"/>
                      <a:gd name="T3" fmla="*/ 50 h 100"/>
                      <a:gd name="T4" fmla="*/ 51 w 101"/>
                      <a:gd name="T5" fmla="*/ 100 h 100"/>
                      <a:gd name="T6" fmla="*/ 0 w 101"/>
                      <a:gd name="T7" fmla="*/ 50 h 100"/>
                      <a:gd name="T8" fmla="*/ 51 w 101"/>
                      <a:gd name="T9" fmla="*/ 0 h 100"/>
                      <a:gd name="T10" fmla="*/ 51 w 101"/>
                      <a:gd name="T11" fmla="*/ 77 h 100"/>
                      <a:gd name="T12" fmla="*/ 78 w 101"/>
                      <a:gd name="T13" fmla="*/ 50 h 100"/>
                      <a:gd name="T14" fmla="*/ 51 w 101"/>
                      <a:gd name="T15" fmla="*/ 23 h 100"/>
                      <a:gd name="T16" fmla="*/ 24 w 101"/>
                      <a:gd name="T17" fmla="*/ 50 h 100"/>
                      <a:gd name="T18" fmla="*/ 51 w 101"/>
                      <a:gd name="T19" fmla="*/ 77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1" h="100">
                        <a:moveTo>
                          <a:pt x="51" y="0"/>
                        </a:moveTo>
                        <a:cubicBezTo>
                          <a:pt x="78" y="0"/>
                          <a:pt x="101" y="23"/>
                          <a:pt x="101" y="50"/>
                        </a:cubicBezTo>
                        <a:cubicBezTo>
                          <a:pt x="101" y="78"/>
                          <a:pt x="78" y="100"/>
                          <a:pt x="51" y="100"/>
                        </a:cubicBezTo>
                        <a:cubicBezTo>
                          <a:pt x="23" y="100"/>
                          <a:pt x="0" y="78"/>
                          <a:pt x="0" y="50"/>
                        </a:cubicBezTo>
                        <a:cubicBezTo>
                          <a:pt x="0" y="23"/>
                          <a:pt x="23" y="0"/>
                          <a:pt x="51" y="0"/>
                        </a:cubicBezTo>
                        <a:close/>
                        <a:moveTo>
                          <a:pt x="51" y="77"/>
                        </a:moveTo>
                        <a:cubicBezTo>
                          <a:pt x="66" y="77"/>
                          <a:pt x="78" y="65"/>
                          <a:pt x="78" y="50"/>
                        </a:cubicBezTo>
                        <a:cubicBezTo>
                          <a:pt x="78" y="35"/>
                          <a:pt x="66" y="23"/>
                          <a:pt x="51" y="23"/>
                        </a:cubicBezTo>
                        <a:cubicBezTo>
                          <a:pt x="36" y="23"/>
                          <a:pt x="24" y="35"/>
                          <a:pt x="24" y="50"/>
                        </a:cubicBezTo>
                        <a:cubicBezTo>
                          <a:pt x="24" y="65"/>
                          <a:pt x="36" y="77"/>
                          <a:pt x="51" y="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33" name="Group 6"/>
                <p:cNvGrpSpPr/>
                <p:nvPr/>
              </p:nvGrpSpPr>
              <p:grpSpPr>
                <a:xfrm>
                  <a:off x="6352960" y="3145321"/>
                  <a:ext cx="2245016" cy="1560029"/>
                  <a:chOff x="5256213" y="2846388"/>
                  <a:chExt cx="1893888" cy="1316037"/>
                </a:xfrm>
                <a:solidFill>
                  <a:sysClr val="windowText" lastClr="000000">
                    <a:lumMod val="65000"/>
                    <a:lumOff val="35000"/>
                  </a:sysClr>
                </a:solidFill>
              </p:grpSpPr>
              <p:sp>
                <p:nvSpPr>
                  <p:cNvPr id="34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6443663" y="3179763"/>
                    <a:ext cx="706438" cy="857250"/>
                  </a:xfrm>
                  <a:custGeom>
                    <a:avLst/>
                    <a:gdLst>
                      <a:gd name="T0" fmla="*/ 7 w 188"/>
                      <a:gd name="T1" fmla="*/ 165 h 227"/>
                      <a:gd name="T2" fmla="*/ 32 w 188"/>
                      <a:gd name="T3" fmla="*/ 134 h 227"/>
                      <a:gd name="T4" fmla="*/ 39 w 188"/>
                      <a:gd name="T5" fmla="*/ 125 h 227"/>
                      <a:gd name="T6" fmla="*/ 46 w 188"/>
                      <a:gd name="T7" fmla="*/ 15 h 227"/>
                      <a:gd name="T8" fmla="*/ 50 w 188"/>
                      <a:gd name="T9" fmla="*/ 0 h 227"/>
                      <a:gd name="T10" fmla="*/ 152 w 188"/>
                      <a:gd name="T11" fmla="*/ 5 h 227"/>
                      <a:gd name="T12" fmla="*/ 168 w 188"/>
                      <a:gd name="T13" fmla="*/ 11 h 227"/>
                      <a:gd name="T14" fmla="*/ 172 w 188"/>
                      <a:gd name="T15" fmla="*/ 24 h 227"/>
                      <a:gd name="T16" fmla="*/ 165 w 188"/>
                      <a:gd name="T17" fmla="*/ 25 h 227"/>
                      <a:gd name="T18" fmla="*/ 179 w 188"/>
                      <a:gd name="T19" fmla="*/ 84 h 227"/>
                      <a:gd name="T20" fmla="*/ 185 w 188"/>
                      <a:gd name="T21" fmla="*/ 88 h 227"/>
                      <a:gd name="T22" fmla="*/ 185 w 188"/>
                      <a:gd name="T23" fmla="*/ 134 h 227"/>
                      <a:gd name="T24" fmla="*/ 181 w 188"/>
                      <a:gd name="T25" fmla="*/ 154 h 227"/>
                      <a:gd name="T26" fmla="*/ 181 w 188"/>
                      <a:gd name="T27" fmla="*/ 159 h 227"/>
                      <a:gd name="T28" fmla="*/ 188 w 188"/>
                      <a:gd name="T29" fmla="*/ 165 h 227"/>
                      <a:gd name="T30" fmla="*/ 187 w 188"/>
                      <a:gd name="T31" fmla="*/ 191 h 227"/>
                      <a:gd name="T32" fmla="*/ 180 w 188"/>
                      <a:gd name="T33" fmla="*/ 202 h 227"/>
                      <a:gd name="T34" fmla="*/ 166 w 188"/>
                      <a:gd name="T35" fmla="*/ 202 h 227"/>
                      <a:gd name="T36" fmla="*/ 162 w 188"/>
                      <a:gd name="T37" fmla="*/ 202 h 227"/>
                      <a:gd name="T38" fmla="*/ 163 w 188"/>
                      <a:gd name="T39" fmla="*/ 221 h 227"/>
                      <a:gd name="T40" fmla="*/ 163 w 188"/>
                      <a:gd name="T41" fmla="*/ 221 h 227"/>
                      <a:gd name="T42" fmla="*/ 161 w 188"/>
                      <a:gd name="T43" fmla="*/ 225 h 227"/>
                      <a:gd name="T44" fmla="*/ 155 w 188"/>
                      <a:gd name="T45" fmla="*/ 227 h 227"/>
                      <a:gd name="T46" fmla="*/ 155 w 188"/>
                      <a:gd name="T47" fmla="*/ 227 h 227"/>
                      <a:gd name="T48" fmla="*/ 131 w 188"/>
                      <a:gd name="T49" fmla="*/ 227 h 227"/>
                      <a:gd name="T50" fmla="*/ 131 w 188"/>
                      <a:gd name="T51" fmla="*/ 227 h 227"/>
                      <a:gd name="T52" fmla="*/ 130 w 188"/>
                      <a:gd name="T53" fmla="*/ 227 h 227"/>
                      <a:gd name="T54" fmla="*/ 128 w 188"/>
                      <a:gd name="T55" fmla="*/ 225 h 227"/>
                      <a:gd name="T56" fmla="*/ 127 w 188"/>
                      <a:gd name="T57" fmla="*/ 220 h 227"/>
                      <a:gd name="T58" fmla="*/ 127 w 188"/>
                      <a:gd name="T59" fmla="*/ 219 h 227"/>
                      <a:gd name="T60" fmla="*/ 127 w 188"/>
                      <a:gd name="T61" fmla="*/ 202 h 227"/>
                      <a:gd name="T62" fmla="*/ 117 w 188"/>
                      <a:gd name="T63" fmla="*/ 202 h 227"/>
                      <a:gd name="T64" fmla="*/ 110 w 188"/>
                      <a:gd name="T65" fmla="*/ 172 h 227"/>
                      <a:gd name="T66" fmla="*/ 85 w 188"/>
                      <a:gd name="T67" fmla="*/ 146 h 227"/>
                      <a:gd name="T68" fmla="*/ 43 w 188"/>
                      <a:gd name="T69" fmla="*/ 144 h 227"/>
                      <a:gd name="T70" fmla="*/ 16 w 188"/>
                      <a:gd name="T71" fmla="*/ 170 h 227"/>
                      <a:gd name="T72" fmla="*/ 6 w 188"/>
                      <a:gd name="T73" fmla="*/ 215 h 227"/>
                      <a:gd name="T74" fmla="*/ 0 w 188"/>
                      <a:gd name="T75" fmla="*/ 215 h 227"/>
                      <a:gd name="T76" fmla="*/ 7 w 188"/>
                      <a:gd name="T77" fmla="*/ 165 h 227"/>
                      <a:gd name="T78" fmla="*/ 147 w 188"/>
                      <a:gd name="T79" fmla="*/ 15 h 227"/>
                      <a:gd name="T80" fmla="*/ 133 w 188"/>
                      <a:gd name="T81" fmla="*/ 14 h 227"/>
                      <a:gd name="T82" fmla="*/ 135 w 188"/>
                      <a:gd name="T83" fmla="*/ 112 h 227"/>
                      <a:gd name="T84" fmla="*/ 161 w 188"/>
                      <a:gd name="T85" fmla="*/ 112 h 227"/>
                      <a:gd name="T86" fmla="*/ 161 w 188"/>
                      <a:gd name="T87" fmla="*/ 80 h 227"/>
                      <a:gd name="T88" fmla="*/ 147 w 188"/>
                      <a:gd name="T89" fmla="*/ 15 h 227"/>
                      <a:gd name="T90" fmla="*/ 132 w 188"/>
                      <a:gd name="T91" fmla="*/ 219 h 227"/>
                      <a:gd name="T92" fmla="*/ 132 w 188"/>
                      <a:gd name="T93" fmla="*/ 220 h 227"/>
                      <a:gd name="T94" fmla="*/ 132 w 188"/>
                      <a:gd name="T95" fmla="*/ 222 h 227"/>
                      <a:gd name="T96" fmla="*/ 141 w 188"/>
                      <a:gd name="T97" fmla="*/ 222 h 227"/>
                      <a:gd name="T98" fmla="*/ 155 w 188"/>
                      <a:gd name="T99" fmla="*/ 222 h 227"/>
                      <a:gd name="T100" fmla="*/ 157 w 188"/>
                      <a:gd name="T101" fmla="*/ 222 h 227"/>
                      <a:gd name="T102" fmla="*/ 158 w 188"/>
                      <a:gd name="T103" fmla="*/ 221 h 227"/>
                      <a:gd name="T104" fmla="*/ 158 w 188"/>
                      <a:gd name="T105" fmla="*/ 221 h 227"/>
                      <a:gd name="T106" fmla="*/ 157 w 188"/>
                      <a:gd name="T107" fmla="*/ 202 h 227"/>
                      <a:gd name="T108" fmla="*/ 132 w 188"/>
                      <a:gd name="T109" fmla="*/ 202 h 227"/>
                      <a:gd name="T110" fmla="*/ 132 w 188"/>
                      <a:gd name="T111" fmla="*/ 219 h 227"/>
                      <a:gd name="T112" fmla="*/ 131 w 188"/>
                      <a:gd name="T113" fmla="*/ 81 h 227"/>
                      <a:gd name="T114" fmla="*/ 129 w 188"/>
                      <a:gd name="T115" fmla="*/ 15 h 227"/>
                      <a:gd name="T116" fmla="*/ 79 w 188"/>
                      <a:gd name="T117" fmla="*/ 13 h 227"/>
                      <a:gd name="T118" fmla="*/ 78 w 188"/>
                      <a:gd name="T119" fmla="*/ 65 h 227"/>
                      <a:gd name="T120" fmla="*/ 131 w 188"/>
                      <a:gd name="T121" fmla="*/ 81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88" h="227">
                        <a:moveTo>
                          <a:pt x="7" y="165"/>
                        </a:moveTo>
                        <a:cubicBezTo>
                          <a:pt x="11" y="154"/>
                          <a:pt x="25" y="139"/>
                          <a:pt x="32" y="134"/>
                        </a:cubicBezTo>
                        <a:cubicBezTo>
                          <a:pt x="39" y="128"/>
                          <a:pt x="39" y="125"/>
                          <a:pt x="39" y="125"/>
                        </a:cubicBezTo>
                        <a:cubicBezTo>
                          <a:pt x="39" y="125"/>
                          <a:pt x="44" y="30"/>
                          <a:pt x="46" y="15"/>
                        </a:cubicBezTo>
                        <a:cubicBezTo>
                          <a:pt x="48" y="0"/>
                          <a:pt x="50" y="0"/>
                          <a:pt x="50" y="0"/>
                        </a:cubicBezTo>
                        <a:cubicBezTo>
                          <a:pt x="50" y="0"/>
                          <a:pt x="137" y="4"/>
                          <a:pt x="152" y="5"/>
                        </a:cubicBezTo>
                        <a:cubicBezTo>
                          <a:pt x="166" y="5"/>
                          <a:pt x="165" y="8"/>
                          <a:pt x="168" y="11"/>
                        </a:cubicBezTo>
                        <a:cubicBezTo>
                          <a:pt x="171" y="13"/>
                          <a:pt x="172" y="22"/>
                          <a:pt x="172" y="24"/>
                        </a:cubicBezTo>
                        <a:cubicBezTo>
                          <a:pt x="172" y="26"/>
                          <a:pt x="165" y="25"/>
                          <a:pt x="165" y="25"/>
                        </a:cubicBezTo>
                        <a:cubicBezTo>
                          <a:pt x="165" y="25"/>
                          <a:pt x="179" y="82"/>
                          <a:pt x="179" y="84"/>
                        </a:cubicBezTo>
                        <a:cubicBezTo>
                          <a:pt x="179" y="86"/>
                          <a:pt x="185" y="88"/>
                          <a:pt x="185" y="88"/>
                        </a:cubicBezTo>
                        <a:cubicBezTo>
                          <a:pt x="185" y="88"/>
                          <a:pt x="184" y="113"/>
                          <a:pt x="185" y="134"/>
                        </a:cubicBezTo>
                        <a:cubicBezTo>
                          <a:pt x="185" y="155"/>
                          <a:pt x="181" y="154"/>
                          <a:pt x="181" y="154"/>
                        </a:cubicBezTo>
                        <a:cubicBezTo>
                          <a:pt x="181" y="154"/>
                          <a:pt x="177" y="159"/>
                          <a:pt x="181" y="159"/>
                        </a:cubicBezTo>
                        <a:cubicBezTo>
                          <a:pt x="186" y="159"/>
                          <a:pt x="188" y="165"/>
                          <a:pt x="188" y="165"/>
                        </a:cubicBezTo>
                        <a:cubicBezTo>
                          <a:pt x="188" y="165"/>
                          <a:pt x="187" y="181"/>
                          <a:pt x="187" y="191"/>
                        </a:cubicBezTo>
                        <a:cubicBezTo>
                          <a:pt x="187" y="202"/>
                          <a:pt x="180" y="202"/>
                          <a:pt x="180" y="202"/>
                        </a:cubicBezTo>
                        <a:cubicBezTo>
                          <a:pt x="166" y="202"/>
                          <a:pt x="166" y="202"/>
                          <a:pt x="166" y="202"/>
                        </a:cubicBezTo>
                        <a:cubicBezTo>
                          <a:pt x="162" y="202"/>
                          <a:pt x="162" y="202"/>
                          <a:pt x="162" y="202"/>
                        </a:cubicBezTo>
                        <a:cubicBezTo>
                          <a:pt x="163" y="221"/>
                          <a:pt x="163" y="221"/>
                          <a:pt x="163" y="221"/>
                        </a:cubicBezTo>
                        <a:cubicBezTo>
                          <a:pt x="163" y="221"/>
                          <a:pt x="163" y="221"/>
                          <a:pt x="163" y="221"/>
                        </a:cubicBezTo>
                        <a:cubicBezTo>
                          <a:pt x="163" y="222"/>
                          <a:pt x="162" y="223"/>
                          <a:pt x="161" y="225"/>
                        </a:cubicBezTo>
                        <a:cubicBezTo>
                          <a:pt x="160" y="226"/>
                          <a:pt x="158" y="227"/>
                          <a:pt x="155" y="227"/>
                        </a:cubicBezTo>
                        <a:cubicBezTo>
                          <a:pt x="155" y="227"/>
                          <a:pt x="155" y="227"/>
                          <a:pt x="155" y="227"/>
                        </a:cubicBezTo>
                        <a:cubicBezTo>
                          <a:pt x="151" y="227"/>
                          <a:pt x="131" y="227"/>
                          <a:pt x="131" y="227"/>
                        </a:cubicBezTo>
                        <a:cubicBezTo>
                          <a:pt x="131" y="227"/>
                          <a:pt x="131" y="227"/>
                          <a:pt x="131" y="227"/>
                        </a:cubicBezTo>
                        <a:cubicBezTo>
                          <a:pt x="130" y="227"/>
                          <a:pt x="130" y="227"/>
                          <a:pt x="130" y="227"/>
                        </a:cubicBezTo>
                        <a:cubicBezTo>
                          <a:pt x="130" y="227"/>
                          <a:pt x="129" y="226"/>
                          <a:pt x="128" y="225"/>
                        </a:cubicBezTo>
                        <a:cubicBezTo>
                          <a:pt x="127" y="224"/>
                          <a:pt x="127" y="222"/>
                          <a:pt x="127" y="220"/>
                        </a:cubicBezTo>
                        <a:cubicBezTo>
                          <a:pt x="127" y="219"/>
                          <a:pt x="127" y="219"/>
                          <a:pt x="127" y="219"/>
                        </a:cubicBezTo>
                        <a:cubicBezTo>
                          <a:pt x="127" y="216"/>
                          <a:pt x="127" y="207"/>
                          <a:pt x="127" y="202"/>
                        </a:cubicBezTo>
                        <a:cubicBezTo>
                          <a:pt x="117" y="202"/>
                          <a:pt x="117" y="202"/>
                          <a:pt x="117" y="202"/>
                        </a:cubicBezTo>
                        <a:cubicBezTo>
                          <a:pt x="117" y="202"/>
                          <a:pt x="114" y="193"/>
                          <a:pt x="110" y="172"/>
                        </a:cubicBezTo>
                        <a:cubicBezTo>
                          <a:pt x="106" y="152"/>
                          <a:pt x="85" y="146"/>
                          <a:pt x="85" y="146"/>
                        </a:cubicBezTo>
                        <a:cubicBezTo>
                          <a:pt x="43" y="144"/>
                          <a:pt x="43" y="144"/>
                          <a:pt x="43" y="144"/>
                        </a:cubicBezTo>
                        <a:cubicBezTo>
                          <a:pt x="43" y="144"/>
                          <a:pt x="27" y="149"/>
                          <a:pt x="16" y="170"/>
                        </a:cubicBezTo>
                        <a:cubicBezTo>
                          <a:pt x="6" y="190"/>
                          <a:pt x="6" y="215"/>
                          <a:pt x="6" y="215"/>
                        </a:cubicBezTo>
                        <a:cubicBezTo>
                          <a:pt x="0" y="215"/>
                          <a:pt x="0" y="215"/>
                          <a:pt x="0" y="215"/>
                        </a:cubicBezTo>
                        <a:cubicBezTo>
                          <a:pt x="0" y="215"/>
                          <a:pt x="4" y="177"/>
                          <a:pt x="7" y="165"/>
                        </a:cubicBezTo>
                        <a:close/>
                        <a:moveTo>
                          <a:pt x="147" y="15"/>
                        </a:moveTo>
                        <a:cubicBezTo>
                          <a:pt x="133" y="14"/>
                          <a:pt x="133" y="14"/>
                          <a:pt x="133" y="14"/>
                        </a:cubicBezTo>
                        <a:cubicBezTo>
                          <a:pt x="135" y="112"/>
                          <a:pt x="135" y="112"/>
                          <a:pt x="135" y="112"/>
                        </a:cubicBezTo>
                        <a:cubicBezTo>
                          <a:pt x="161" y="112"/>
                          <a:pt x="161" y="112"/>
                          <a:pt x="161" y="112"/>
                        </a:cubicBezTo>
                        <a:cubicBezTo>
                          <a:pt x="161" y="112"/>
                          <a:pt x="161" y="90"/>
                          <a:pt x="161" y="80"/>
                        </a:cubicBezTo>
                        <a:cubicBezTo>
                          <a:pt x="161" y="69"/>
                          <a:pt x="147" y="15"/>
                          <a:pt x="147" y="15"/>
                        </a:cubicBezTo>
                        <a:close/>
                        <a:moveTo>
                          <a:pt x="132" y="219"/>
                        </a:moveTo>
                        <a:cubicBezTo>
                          <a:pt x="132" y="219"/>
                          <a:pt x="132" y="219"/>
                          <a:pt x="132" y="220"/>
                        </a:cubicBezTo>
                        <a:cubicBezTo>
                          <a:pt x="132" y="221"/>
                          <a:pt x="132" y="221"/>
                          <a:pt x="132" y="222"/>
                        </a:cubicBezTo>
                        <a:cubicBezTo>
                          <a:pt x="134" y="222"/>
                          <a:pt x="137" y="222"/>
                          <a:pt x="141" y="222"/>
                        </a:cubicBezTo>
                        <a:cubicBezTo>
                          <a:pt x="147" y="222"/>
                          <a:pt x="153" y="222"/>
                          <a:pt x="155" y="222"/>
                        </a:cubicBezTo>
                        <a:cubicBezTo>
                          <a:pt x="157" y="222"/>
                          <a:pt x="157" y="222"/>
                          <a:pt x="157" y="222"/>
                        </a:cubicBezTo>
                        <a:cubicBezTo>
                          <a:pt x="157" y="221"/>
                          <a:pt x="158" y="221"/>
                          <a:pt x="158" y="221"/>
                        </a:cubicBezTo>
                        <a:cubicBezTo>
                          <a:pt x="158" y="221"/>
                          <a:pt x="158" y="221"/>
                          <a:pt x="158" y="221"/>
                        </a:cubicBezTo>
                        <a:cubicBezTo>
                          <a:pt x="157" y="202"/>
                          <a:pt x="157" y="202"/>
                          <a:pt x="157" y="202"/>
                        </a:cubicBezTo>
                        <a:cubicBezTo>
                          <a:pt x="132" y="202"/>
                          <a:pt x="132" y="202"/>
                          <a:pt x="132" y="202"/>
                        </a:cubicBezTo>
                        <a:cubicBezTo>
                          <a:pt x="132" y="207"/>
                          <a:pt x="132" y="216"/>
                          <a:pt x="132" y="219"/>
                        </a:cubicBezTo>
                        <a:close/>
                        <a:moveTo>
                          <a:pt x="131" y="81"/>
                        </a:moveTo>
                        <a:cubicBezTo>
                          <a:pt x="129" y="15"/>
                          <a:pt x="129" y="15"/>
                          <a:pt x="129" y="15"/>
                        </a:cubicBezTo>
                        <a:cubicBezTo>
                          <a:pt x="79" y="13"/>
                          <a:pt x="79" y="13"/>
                          <a:pt x="79" y="13"/>
                        </a:cubicBezTo>
                        <a:cubicBezTo>
                          <a:pt x="78" y="65"/>
                          <a:pt x="78" y="65"/>
                          <a:pt x="78" y="65"/>
                        </a:cubicBezTo>
                        <a:lnTo>
                          <a:pt x="131" y="8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5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6488113" y="3784600"/>
                    <a:ext cx="376238" cy="377825"/>
                  </a:xfrm>
                  <a:custGeom>
                    <a:avLst/>
                    <a:gdLst>
                      <a:gd name="T0" fmla="*/ 50 w 100"/>
                      <a:gd name="T1" fmla="*/ 0 h 100"/>
                      <a:gd name="T2" fmla="*/ 100 w 100"/>
                      <a:gd name="T3" fmla="*/ 50 h 100"/>
                      <a:gd name="T4" fmla="*/ 50 w 100"/>
                      <a:gd name="T5" fmla="*/ 100 h 100"/>
                      <a:gd name="T6" fmla="*/ 0 w 100"/>
                      <a:gd name="T7" fmla="*/ 50 h 100"/>
                      <a:gd name="T8" fmla="*/ 50 w 100"/>
                      <a:gd name="T9" fmla="*/ 0 h 100"/>
                      <a:gd name="T10" fmla="*/ 50 w 100"/>
                      <a:gd name="T11" fmla="*/ 77 h 100"/>
                      <a:gd name="T12" fmla="*/ 77 w 100"/>
                      <a:gd name="T13" fmla="*/ 50 h 100"/>
                      <a:gd name="T14" fmla="*/ 50 w 100"/>
                      <a:gd name="T15" fmla="*/ 23 h 100"/>
                      <a:gd name="T16" fmla="*/ 23 w 100"/>
                      <a:gd name="T17" fmla="*/ 50 h 100"/>
                      <a:gd name="T18" fmla="*/ 50 w 100"/>
                      <a:gd name="T19" fmla="*/ 77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0" h="100">
                        <a:moveTo>
                          <a:pt x="50" y="0"/>
                        </a:moveTo>
                        <a:cubicBezTo>
                          <a:pt x="78" y="0"/>
                          <a:pt x="100" y="23"/>
                          <a:pt x="100" y="50"/>
                        </a:cubicBezTo>
                        <a:cubicBezTo>
                          <a:pt x="100" y="78"/>
                          <a:pt x="78" y="100"/>
                          <a:pt x="50" y="100"/>
                        </a:cubicBezTo>
                        <a:cubicBezTo>
                          <a:pt x="23" y="100"/>
                          <a:pt x="0" y="78"/>
                          <a:pt x="0" y="50"/>
                        </a:cubicBezTo>
                        <a:cubicBezTo>
                          <a:pt x="0" y="23"/>
                          <a:pt x="23" y="0"/>
                          <a:pt x="50" y="0"/>
                        </a:cubicBezTo>
                        <a:close/>
                        <a:moveTo>
                          <a:pt x="50" y="77"/>
                        </a:moveTo>
                        <a:cubicBezTo>
                          <a:pt x="65" y="77"/>
                          <a:pt x="77" y="65"/>
                          <a:pt x="77" y="50"/>
                        </a:cubicBezTo>
                        <a:cubicBezTo>
                          <a:pt x="77" y="35"/>
                          <a:pt x="65" y="23"/>
                          <a:pt x="50" y="23"/>
                        </a:cubicBezTo>
                        <a:cubicBezTo>
                          <a:pt x="35" y="23"/>
                          <a:pt x="23" y="35"/>
                          <a:pt x="23" y="50"/>
                        </a:cubicBezTo>
                        <a:cubicBezTo>
                          <a:pt x="23" y="65"/>
                          <a:pt x="35" y="77"/>
                          <a:pt x="50" y="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6592888" y="3894138"/>
                    <a:ext cx="165100" cy="1651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Oval 8"/>
                  <p:cNvSpPr>
                    <a:spLocks noChangeArrowheads="1"/>
                  </p:cNvSpPr>
                  <p:nvPr/>
                </p:nvSpPr>
                <p:spPr bwMode="auto">
                  <a:xfrm>
                    <a:off x="5399088" y="3894138"/>
                    <a:ext cx="160338" cy="1651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8" name="Freeform 9"/>
                  <p:cNvSpPr>
                    <a:spLocks/>
                  </p:cNvSpPr>
                  <p:nvPr/>
                </p:nvSpPr>
                <p:spPr bwMode="auto">
                  <a:xfrm>
                    <a:off x="6477000" y="3152775"/>
                    <a:ext cx="123825" cy="615950"/>
                  </a:xfrm>
                  <a:custGeom>
                    <a:avLst/>
                    <a:gdLst>
                      <a:gd name="T0" fmla="*/ 2 w 33"/>
                      <a:gd name="T1" fmla="*/ 35 h 163"/>
                      <a:gd name="T2" fmla="*/ 4 w 33"/>
                      <a:gd name="T3" fmla="*/ 36 h 163"/>
                      <a:gd name="T4" fmla="*/ 5 w 33"/>
                      <a:gd name="T5" fmla="*/ 8 h 163"/>
                      <a:gd name="T6" fmla="*/ 15 w 33"/>
                      <a:gd name="T7" fmla="*/ 7 h 163"/>
                      <a:gd name="T8" fmla="*/ 16 w 33"/>
                      <a:gd name="T9" fmla="*/ 36 h 163"/>
                      <a:gd name="T10" fmla="*/ 19 w 33"/>
                      <a:gd name="T11" fmla="*/ 37 h 163"/>
                      <a:gd name="T12" fmla="*/ 33 w 33"/>
                      <a:gd name="T13" fmla="*/ 38 h 163"/>
                      <a:gd name="T14" fmla="*/ 27 w 33"/>
                      <a:gd name="T15" fmla="*/ 133 h 163"/>
                      <a:gd name="T16" fmla="*/ 10 w 33"/>
                      <a:gd name="T17" fmla="*/ 150 h 163"/>
                      <a:gd name="T18" fmla="*/ 0 w 33"/>
                      <a:gd name="T19" fmla="*/ 163 h 163"/>
                      <a:gd name="T20" fmla="*/ 2 w 33"/>
                      <a:gd name="T21" fmla="*/ 35 h 1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3" h="163">
                        <a:moveTo>
                          <a:pt x="2" y="35"/>
                        </a:moveTo>
                        <a:cubicBezTo>
                          <a:pt x="4" y="36"/>
                          <a:pt x="4" y="36"/>
                          <a:pt x="4" y="36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5" y="8"/>
                          <a:pt x="10" y="0"/>
                          <a:pt x="15" y="7"/>
                        </a:cubicBezTo>
                        <a:cubicBezTo>
                          <a:pt x="16" y="36"/>
                          <a:pt x="16" y="36"/>
                          <a:pt x="16" y="36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33" y="38"/>
                          <a:pt x="33" y="38"/>
                          <a:pt x="33" y="38"/>
                        </a:cubicBezTo>
                        <a:cubicBezTo>
                          <a:pt x="27" y="133"/>
                          <a:pt x="27" y="133"/>
                          <a:pt x="27" y="133"/>
                        </a:cubicBezTo>
                        <a:cubicBezTo>
                          <a:pt x="27" y="133"/>
                          <a:pt x="19" y="139"/>
                          <a:pt x="10" y="150"/>
                        </a:cubicBezTo>
                        <a:cubicBezTo>
                          <a:pt x="1" y="160"/>
                          <a:pt x="0" y="163"/>
                          <a:pt x="0" y="163"/>
                        </a:cubicBezTo>
                        <a:lnTo>
                          <a:pt x="2" y="3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9" name="Freeform 10"/>
                  <p:cNvSpPr>
                    <a:spLocks noEditPoints="1"/>
                  </p:cNvSpPr>
                  <p:nvPr/>
                </p:nvSpPr>
                <p:spPr bwMode="auto">
                  <a:xfrm>
                    <a:off x="5289550" y="3784600"/>
                    <a:ext cx="379413" cy="377825"/>
                  </a:xfrm>
                  <a:custGeom>
                    <a:avLst/>
                    <a:gdLst>
                      <a:gd name="T0" fmla="*/ 51 w 101"/>
                      <a:gd name="T1" fmla="*/ 0 h 100"/>
                      <a:gd name="T2" fmla="*/ 101 w 101"/>
                      <a:gd name="T3" fmla="*/ 50 h 100"/>
                      <a:gd name="T4" fmla="*/ 51 w 101"/>
                      <a:gd name="T5" fmla="*/ 100 h 100"/>
                      <a:gd name="T6" fmla="*/ 0 w 101"/>
                      <a:gd name="T7" fmla="*/ 50 h 100"/>
                      <a:gd name="T8" fmla="*/ 51 w 101"/>
                      <a:gd name="T9" fmla="*/ 0 h 100"/>
                      <a:gd name="T10" fmla="*/ 51 w 101"/>
                      <a:gd name="T11" fmla="*/ 77 h 100"/>
                      <a:gd name="T12" fmla="*/ 78 w 101"/>
                      <a:gd name="T13" fmla="*/ 50 h 100"/>
                      <a:gd name="T14" fmla="*/ 51 w 101"/>
                      <a:gd name="T15" fmla="*/ 23 h 100"/>
                      <a:gd name="T16" fmla="*/ 23 w 101"/>
                      <a:gd name="T17" fmla="*/ 50 h 100"/>
                      <a:gd name="T18" fmla="*/ 51 w 101"/>
                      <a:gd name="T19" fmla="*/ 77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1" h="100">
                        <a:moveTo>
                          <a:pt x="51" y="0"/>
                        </a:moveTo>
                        <a:cubicBezTo>
                          <a:pt x="78" y="0"/>
                          <a:pt x="101" y="23"/>
                          <a:pt x="101" y="50"/>
                        </a:cubicBezTo>
                        <a:cubicBezTo>
                          <a:pt x="101" y="78"/>
                          <a:pt x="78" y="100"/>
                          <a:pt x="51" y="100"/>
                        </a:cubicBezTo>
                        <a:cubicBezTo>
                          <a:pt x="23" y="100"/>
                          <a:pt x="0" y="78"/>
                          <a:pt x="0" y="50"/>
                        </a:cubicBezTo>
                        <a:cubicBezTo>
                          <a:pt x="0" y="23"/>
                          <a:pt x="23" y="0"/>
                          <a:pt x="51" y="0"/>
                        </a:cubicBezTo>
                        <a:close/>
                        <a:moveTo>
                          <a:pt x="51" y="77"/>
                        </a:moveTo>
                        <a:cubicBezTo>
                          <a:pt x="66" y="77"/>
                          <a:pt x="78" y="65"/>
                          <a:pt x="78" y="50"/>
                        </a:cubicBezTo>
                        <a:cubicBezTo>
                          <a:pt x="78" y="35"/>
                          <a:pt x="66" y="23"/>
                          <a:pt x="51" y="23"/>
                        </a:cubicBezTo>
                        <a:cubicBezTo>
                          <a:pt x="36" y="23"/>
                          <a:pt x="23" y="35"/>
                          <a:pt x="23" y="50"/>
                        </a:cubicBezTo>
                        <a:cubicBezTo>
                          <a:pt x="23" y="65"/>
                          <a:pt x="36" y="77"/>
                          <a:pt x="51" y="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0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5800725" y="3894138"/>
                    <a:ext cx="165100" cy="1651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1" name="Freeform 18"/>
                  <p:cNvSpPr>
                    <a:spLocks noEditPoints="1"/>
                  </p:cNvSpPr>
                  <p:nvPr/>
                </p:nvSpPr>
                <p:spPr bwMode="auto">
                  <a:xfrm>
                    <a:off x="5695950" y="3784600"/>
                    <a:ext cx="379413" cy="377825"/>
                  </a:xfrm>
                  <a:custGeom>
                    <a:avLst/>
                    <a:gdLst>
                      <a:gd name="T0" fmla="*/ 50 w 101"/>
                      <a:gd name="T1" fmla="*/ 0 h 100"/>
                      <a:gd name="T2" fmla="*/ 101 w 101"/>
                      <a:gd name="T3" fmla="*/ 50 h 100"/>
                      <a:gd name="T4" fmla="*/ 50 w 101"/>
                      <a:gd name="T5" fmla="*/ 100 h 100"/>
                      <a:gd name="T6" fmla="*/ 0 w 101"/>
                      <a:gd name="T7" fmla="*/ 50 h 100"/>
                      <a:gd name="T8" fmla="*/ 50 w 101"/>
                      <a:gd name="T9" fmla="*/ 0 h 100"/>
                      <a:gd name="T10" fmla="*/ 50 w 101"/>
                      <a:gd name="T11" fmla="*/ 77 h 100"/>
                      <a:gd name="T12" fmla="*/ 78 w 101"/>
                      <a:gd name="T13" fmla="*/ 50 h 100"/>
                      <a:gd name="T14" fmla="*/ 50 w 101"/>
                      <a:gd name="T15" fmla="*/ 23 h 100"/>
                      <a:gd name="T16" fmla="*/ 23 w 101"/>
                      <a:gd name="T17" fmla="*/ 50 h 100"/>
                      <a:gd name="T18" fmla="*/ 50 w 101"/>
                      <a:gd name="T19" fmla="*/ 77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1" h="100">
                        <a:moveTo>
                          <a:pt x="50" y="0"/>
                        </a:moveTo>
                        <a:cubicBezTo>
                          <a:pt x="78" y="0"/>
                          <a:pt x="101" y="23"/>
                          <a:pt x="101" y="50"/>
                        </a:cubicBezTo>
                        <a:cubicBezTo>
                          <a:pt x="101" y="78"/>
                          <a:pt x="78" y="100"/>
                          <a:pt x="50" y="100"/>
                        </a:cubicBezTo>
                        <a:cubicBezTo>
                          <a:pt x="23" y="100"/>
                          <a:pt x="0" y="78"/>
                          <a:pt x="0" y="50"/>
                        </a:cubicBezTo>
                        <a:cubicBezTo>
                          <a:pt x="0" y="23"/>
                          <a:pt x="23" y="0"/>
                          <a:pt x="50" y="0"/>
                        </a:cubicBezTo>
                        <a:close/>
                        <a:moveTo>
                          <a:pt x="50" y="77"/>
                        </a:moveTo>
                        <a:cubicBezTo>
                          <a:pt x="65" y="77"/>
                          <a:pt x="78" y="65"/>
                          <a:pt x="78" y="50"/>
                        </a:cubicBezTo>
                        <a:cubicBezTo>
                          <a:pt x="78" y="35"/>
                          <a:pt x="65" y="23"/>
                          <a:pt x="50" y="23"/>
                        </a:cubicBezTo>
                        <a:cubicBezTo>
                          <a:pt x="35" y="23"/>
                          <a:pt x="23" y="35"/>
                          <a:pt x="23" y="50"/>
                        </a:cubicBezTo>
                        <a:cubicBezTo>
                          <a:pt x="23" y="65"/>
                          <a:pt x="35" y="77"/>
                          <a:pt x="50" y="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2" name="Freeform 19"/>
                  <p:cNvSpPr>
                    <a:spLocks/>
                  </p:cNvSpPr>
                  <p:nvPr/>
                </p:nvSpPr>
                <p:spPr bwMode="auto">
                  <a:xfrm>
                    <a:off x="5256213" y="3757613"/>
                    <a:ext cx="1176338" cy="234950"/>
                  </a:xfrm>
                  <a:custGeom>
                    <a:avLst/>
                    <a:gdLst>
                      <a:gd name="T0" fmla="*/ 8 w 313"/>
                      <a:gd name="T1" fmla="*/ 0 h 62"/>
                      <a:gd name="T2" fmla="*/ 304 w 313"/>
                      <a:gd name="T3" fmla="*/ 0 h 62"/>
                      <a:gd name="T4" fmla="*/ 313 w 313"/>
                      <a:gd name="T5" fmla="*/ 9 h 62"/>
                      <a:gd name="T6" fmla="*/ 313 w 313"/>
                      <a:gd name="T7" fmla="*/ 54 h 62"/>
                      <a:gd name="T8" fmla="*/ 304 w 313"/>
                      <a:gd name="T9" fmla="*/ 62 h 62"/>
                      <a:gd name="T10" fmla="*/ 223 w 313"/>
                      <a:gd name="T11" fmla="*/ 62 h 62"/>
                      <a:gd name="T12" fmla="*/ 224 w 313"/>
                      <a:gd name="T13" fmla="*/ 58 h 62"/>
                      <a:gd name="T14" fmla="*/ 167 w 313"/>
                      <a:gd name="T15" fmla="*/ 2 h 62"/>
                      <a:gd name="T16" fmla="*/ 113 w 313"/>
                      <a:gd name="T17" fmla="*/ 43 h 62"/>
                      <a:gd name="T18" fmla="*/ 59 w 313"/>
                      <a:gd name="T19" fmla="*/ 2 h 62"/>
                      <a:gd name="T20" fmla="*/ 3 w 313"/>
                      <a:gd name="T21" fmla="*/ 58 h 62"/>
                      <a:gd name="T22" fmla="*/ 3 w 313"/>
                      <a:gd name="T23" fmla="*/ 60 h 62"/>
                      <a:gd name="T24" fmla="*/ 0 w 313"/>
                      <a:gd name="T25" fmla="*/ 54 h 62"/>
                      <a:gd name="T26" fmla="*/ 0 w 313"/>
                      <a:gd name="T27" fmla="*/ 9 h 62"/>
                      <a:gd name="T28" fmla="*/ 8 w 313"/>
                      <a:gd name="T29" fmla="*/ 0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13" h="62">
                        <a:moveTo>
                          <a:pt x="8" y="0"/>
                        </a:moveTo>
                        <a:cubicBezTo>
                          <a:pt x="304" y="0"/>
                          <a:pt x="304" y="0"/>
                          <a:pt x="304" y="0"/>
                        </a:cubicBezTo>
                        <a:cubicBezTo>
                          <a:pt x="309" y="0"/>
                          <a:pt x="313" y="4"/>
                          <a:pt x="313" y="9"/>
                        </a:cubicBezTo>
                        <a:cubicBezTo>
                          <a:pt x="313" y="54"/>
                          <a:pt x="313" y="54"/>
                          <a:pt x="313" y="54"/>
                        </a:cubicBezTo>
                        <a:cubicBezTo>
                          <a:pt x="313" y="58"/>
                          <a:pt x="309" y="62"/>
                          <a:pt x="304" y="62"/>
                        </a:cubicBezTo>
                        <a:cubicBezTo>
                          <a:pt x="223" y="62"/>
                          <a:pt x="223" y="62"/>
                          <a:pt x="223" y="62"/>
                        </a:cubicBezTo>
                        <a:cubicBezTo>
                          <a:pt x="224" y="60"/>
                          <a:pt x="224" y="59"/>
                          <a:pt x="224" y="58"/>
                        </a:cubicBezTo>
                        <a:cubicBezTo>
                          <a:pt x="224" y="27"/>
                          <a:pt x="198" y="2"/>
                          <a:pt x="167" y="2"/>
                        </a:cubicBezTo>
                        <a:cubicBezTo>
                          <a:pt x="141" y="2"/>
                          <a:pt x="120" y="19"/>
                          <a:pt x="113" y="43"/>
                        </a:cubicBezTo>
                        <a:cubicBezTo>
                          <a:pt x="107" y="19"/>
                          <a:pt x="85" y="2"/>
                          <a:pt x="59" y="2"/>
                        </a:cubicBezTo>
                        <a:cubicBezTo>
                          <a:pt x="28" y="2"/>
                          <a:pt x="3" y="27"/>
                          <a:pt x="3" y="58"/>
                        </a:cubicBezTo>
                        <a:cubicBezTo>
                          <a:pt x="3" y="58"/>
                          <a:pt x="3" y="59"/>
                          <a:pt x="3" y="60"/>
                        </a:cubicBezTo>
                        <a:cubicBezTo>
                          <a:pt x="1" y="58"/>
                          <a:pt x="0" y="56"/>
                          <a:pt x="0" y="54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4"/>
                          <a:pt x="4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3" name="Freeform 21"/>
                  <p:cNvSpPr>
                    <a:spLocks/>
                  </p:cNvSpPr>
                  <p:nvPr/>
                </p:nvSpPr>
                <p:spPr bwMode="auto">
                  <a:xfrm>
                    <a:off x="6573838" y="2846388"/>
                    <a:ext cx="290513" cy="333375"/>
                  </a:xfrm>
                  <a:custGeom>
                    <a:avLst/>
                    <a:gdLst>
                      <a:gd name="T0" fmla="*/ 77 w 77"/>
                      <a:gd name="T1" fmla="*/ 88 h 88"/>
                      <a:gd name="T2" fmla="*/ 34 w 77"/>
                      <a:gd name="T3" fmla="*/ 23 h 88"/>
                      <a:gd name="T4" fmla="*/ 0 w 77"/>
                      <a:gd name="T5" fmla="*/ 0 h 88"/>
                      <a:gd name="T6" fmla="*/ 12 w 77"/>
                      <a:gd name="T7" fmla="*/ 85 h 88"/>
                      <a:gd name="T8" fmla="*/ 77 w 77"/>
                      <a:gd name="T9" fmla="*/ 88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7" h="88">
                        <a:moveTo>
                          <a:pt x="77" y="88"/>
                        </a:moveTo>
                        <a:cubicBezTo>
                          <a:pt x="77" y="88"/>
                          <a:pt x="49" y="40"/>
                          <a:pt x="34" y="23"/>
                        </a:cubicBezTo>
                        <a:cubicBezTo>
                          <a:pt x="20" y="7"/>
                          <a:pt x="0" y="0"/>
                          <a:pt x="0" y="0"/>
                        </a:cubicBezTo>
                        <a:cubicBezTo>
                          <a:pt x="12" y="85"/>
                          <a:pt x="12" y="85"/>
                          <a:pt x="12" y="85"/>
                        </a:cubicBezTo>
                        <a:lnTo>
                          <a:pt x="77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62510" tIns="81255" rIns="162510" bIns="81255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1pPr>
                    <a:lvl2pPr marL="576072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2pPr>
                    <a:lvl3pPr marL="1152144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3pPr>
                    <a:lvl4pPr marL="1728216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4pPr>
                    <a:lvl5pPr marL="2304288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5pPr>
                    <a:lvl6pPr marL="2880360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6pPr>
                    <a:lvl7pPr marL="3456432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7pPr>
                    <a:lvl8pPr marL="4032504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8pPr>
                    <a:lvl9pPr marL="4608576" algn="l" defTabSz="1152144" rtl="0" eaLnBrk="1" latinLnBrk="0" hangingPunct="1">
                      <a:defRPr kern="1200">
                        <a:solidFill>
                          <a:schemeClr val="tx1"/>
                        </a:solidFill>
                        <a:latin typeface="Arial" pitchFamily="34" charset="0"/>
                        <a:ea typeface="宋体" pitchFamily="2" charset="-122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3199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grpSp>
            <p:nvGrpSpPr>
              <p:cNvPr id="27" name="组合 26"/>
              <p:cNvGrpSpPr/>
              <p:nvPr/>
            </p:nvGrpSpPr>
            <p:grpSpPr>
              <a:xfrm>
                <a:off x="1351882" y="4081062"/>
                <a:ext cx="8420739" cy="1411187"/>
                <a:chOff x="1351882" y="4081062"/>
                <a:chExt cx="8420739" cy="1411187"/>
              </a:xfrm>
            </p:grpSpPr>
            <p:sp>
              <p:nvSpPr>
                <p:cNvPr id="28" name="Rectangle 28"/>
                <p:cNvSpPr/>
                <p:nvPr/>
              </p:nvSpPr>
              <p:spPr>
                <a:xfrm flipH="1">
                  <a:off x="1351882" y="4081062"/>
                  <a:ext cx="2304000" cy="1411187"/>
                </a:xfrm>
                <a:prstGeom prst="rect">
                  <a:avLst/>
                </a:prstGeom>
                <a:solidFill>
                  <a:srgbClr val="00AE9A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576072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1152144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728216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2304288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880360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3456432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4032504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4608576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199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29" name="Rectangle 29"/>
                <p:cNvSpPr/>
                <p:nvPr/>
              </p:nvSpPr>
              <p:spPr>
                <a:xfrm flipH="1">
                  <a:off x="3726795" y="4081062"/>
                  <a:ext cx="1800000" cy="1411187"/>
                </a:xfrm>
                <a:prstGeom prst="rect">
                  <a:avLst/>
                </a:prstGeom>
                <a:solidFill>
                  <a:srgbClr val="00AE9A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576072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1152144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728216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2304288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880360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3456432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4032504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4608576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199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0" name="Rectangle 30"/>
                <p:cNvSpPr/>
                <p:nvPr/>
              </p:nvSpPr>
              <p:spPr>
                <a:xfrm flipH="1">
                  <a:off x="5597708" y="4081062"/>
                  <a:ext cx="1800000" cy="1411187"/>
                </a:xfrm>
                <a:prstGeom prst="rect">
                  <a:avLst/>
                </a:prstGeom>
                <a:solidFill>
                  <a:srgbClr val="00AE9A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576072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1152144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728216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2304288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880360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3456432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4032504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4608576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199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1" name="Rectangle 31"/>
                <p:cNvSpPr/>
                <p:nvPr/>
              </p:nvSpPr>
              <p:spPr>
                <a:xfrm flipH="1">
                  <a:off x="7468621" y="4081062"/>
                  <a:ext cx="2304000" cy="1411187"/>
                </a:xfrm>
                <a:prstGeom prst="rect">
                  <a:avLst/>
                </a:prstGeom>
                <a:solidFill>
                  <a:srgbClr val="00AE9A"/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576072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1152144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728216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2304288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880360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3456432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4032504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4608576" algn="l" defTabSz="1152144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199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cxnSp>
          <p:nvCxnSpPr>
            <p:cNvPr id="4" name="肘形连接符 28"/>
            <p:cNvCxnSpPr>
              <a:stCxn id="28" idx="0"/>
              <a:endCxn id="11" idx="2"/>
            </p:cNvCxnSpPr>
            <p:nvPr/>
          </p:nvCxnSpPr>
          <p:spPr>
            <a:xfrm rot="16200000" flipV="1">
              <a:off x="2273901" y="3217543"/>
              <a:ext cx="336603" cy="76568"/>
            </a:xfrm>
            <a:prstGeom prst="curvedConnector3">
              <a:avLst>
                <a:gd name="adj1" fmla="val 29726"/>
              </a:avLst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oval" w="lg" len="lg"/>
            </a:ln>
            <a:effectLst/>
          </p:spPr>
        </p:cxnSp>
        <p:cxnSp>
          <p:nvCxnSpPr>
            <p:cNvPr id="5" name="肘形连接符 29"/>
            <p:cNvCxnSpPr>
              <a:stCxn id="29" idx="0"/>
            </p:cNvCxnSpPr>
            <p:nvPr/>
          </p:nvCxnSpPr>
          <p:spPr>
            <a:xfrm rot="5400000" flipH="1" flipV="1">
              <a:off x="4536862" y="3153415"/>
              <a:ext cx="336596" cy="204835"/>
            </a:xfrm>
            <a:prstGeom prst="curvedConnector3">
              <a:avLst>
                <a:gd name="adj1" fmla="val 50000"/>
              </a:avLst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oval" w="lg" len="lg"/>
            </a:ln>
            <a:effectLst/>
          </p:spPr>
        </p:cxnSp>
        <p:cxnSp>
          <p:nvCxnSpPr>
            <p:cNvPr id="6" name="肘形连接符 30"/>
            <p:cNvCxnSpPr>
              <a:stCxn id="31" idx="0"/>
              <a:endCxn id="8" idx="2"/>
            </p:cNvCxnSpPr>
            <p:nvPr/>
          </p:nvCxnSpPr>
          <p:spPr>
            <a:xfrm rot="5400000" flipH="1" flipV="1">
              <a:off x="9033038" y="2649827"/>
              <a:ext cx="336603" cy="1212003"/>
            </a:xfrm>
            <a:prstGeom prst="curvedConnector3">
              <a:avLst>
                <a:gd name="adj1" fmla="val 50000"/>
              </a:avLst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oval" w="lg" len="lg"/>
            </a:ln>
            <a:effectLst/>
          </p:spPr>
        </p:cxnSp>
        <p:cxnSp>
          <p:nvCxnSpPr>
            <p:cNvPr id="7" name="直接连接符 35"/>
            <p:cNvCxnSpPr>
              <a:stCxn id="30" idx="0"/>
            </p:cNvCxnSpPr>
            <p:nvPr/>
          </p:nvCxnSpPr>
          <p:spPr>
            <a:xfrm rot="5400000" flipH="1" flipV="1">
              <a:off x="6705931" y="2854677"/>
              <a:ext cx="336601" cy="802307"/>
            </a:xfrm>
            <a:prstGeom prst="curvedConnector2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  <a:tailEnd type="oval" w="lg" len="lg"/>
            </a:ln>
            <a:effectLst/>
          </p:spPr>
        </p:cxnSp>
        <p:sp>
          <p:nvSpPr>
            <p:cNvPr id="8" name="圆角矩形 7"/>
            <p:cNvSpPr/>
            <p:nvPr/>
          </p:nvSpPr>
          <p:spPr>
            <a:xfrm>
              <a:off x="8796412" y="1528632"/>
              <a:ext cx="2021855" cy="1558894"/>
            </a:xfrm>
            <a:prstGeom prst="roundRect">
              <a:avLst>
                <a:gd name="adj" fmla="val 13000"/>
              </a:avLst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7800000" scaled="0"/>
            </a:gradFill>
            <a:ln w="28575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7800000" scaled="0"/>
              </a:gradFill>
            </a:ln>
            <a:effectLst>
              <a:outerShdw blurRad="127000" dir="7200000" sx="102000" sy="102000" algn="ctr" rotWithShape="0">
                <a:sysClr val="windowText" lastClr="000000">
                  <a:lumMod val="90000"/>
                  <a:lumOff val="10000"/>
                  <a:alpha val="20000"/>
                </a:sysClr>
              </a:outerShdw>
            </a:effectLst>
          </p:spPr>
          <p:txBody>
            <a:bodyPr wrap="none" lIns="91412" tIns="45706" rIns="91412" bIns="45706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399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6328604" y="1528632"/>
              <a:ext cx="2021855" cy="1558894"/>
            </a:xfrm>
            <a:prstGeom prst="roundRect">
              <a:avLst>
                <a:gd name="adj" fmla="val 13000"/>
              </a:avLst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7800000" scaled="0"/>
            </a:gradFill>
            <a:ln w="28575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7800000" scaled="0"/>
              </a:gradFill>
            </a:ln>
            <a:effectLst>
              <a:outerShdw blurRad="127000" dir="7200000" sx="102000" sy="102000" algn="ctr" rotWithShape="0">
                <a:sysClr val="windowText" lastClr="000000">
                  <a:lumMod val="90000"/>
                  <a:lumOff val="10000"/>
                  <a:alpha val="20000"/>
                </a:sysClr>
              </a:outerShdw>
            </a:effectLst>
          </p:spPr>
          <p:txBody>
            <a:bodyPr wrap="none" lIns="91412" tIns="45706" rIns="91412" bIns="45706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399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860796" y="1528632"/>
              <a:ext cx="2021855" cy="1558894"/>
            </a:xfrm>
            <a:prstGeom prst="roundRect">
              <a:avLst>
                <a:gd name="adj" fmla="val 13000"/>
              </a:avLst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7800000" scaled="0"/>
            </a:gradFill>
            <a:ln w="28575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7800000" scaled="0"/>
              </a:gradFill>
            </a:ln>
            <a:effectLst>
              <a:outerShdw blurRad="127000" dir="7200000" sx="102000" sy="102000" algn="ctr" rotWithShape="0">
                <a:sysClr val="windowText" lastClr="000000">
                  <a:lumMod val="90000"/>
                  <a:lumOff val="10000"/>
                  <a:alpha val="20000"/>
                </a:sysClr>
              </a:outerShdw>
            </a:effectLst>
          </p:spPr>
          <p:txBody>
            <a:bodyPr wrap="none" lIns="91412" tIns="45706" rIns="91412" bIns="45706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399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392991" y="1528632"/>
              <a:ext cx="2021855" cy="1558894"/>
            </a:xfrm>
            <a:prstGeom prst="roundRect">
              <a:avLst>
                <a:gd name="adj" fmla="val 13000"/>
              </a:avLst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7800000" scaled="0"/>
            </a:gradFill>
            <a:ln w="28575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7800000" scaled="0"/>
              </a:gradFill>
            </a:ln>
            <a:effectLst>
              <a:outerShdw blurRad="127000" dir="7200000" sx="102000" sy="102000" algn="ctr" rotWithShape="0">
                <a:sysClr val="windowText" lastClr="000000">
                  <a:lumMod val="90000"/>
                  <a:lumOff val="10000"/>
                  <a:alpha val="20000"/>
                </a:sysClr>
              </a:outerShdw>
            </a:effectLst>
          </p:spPr>
          <p:txBody>
            <a:bodyPr wrap="none" lIns="91412" tIns="45706" rIns="91412" bIns="45706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399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56"/>
            <p:cNvSpPr>
              <a:spLocks noChangeAspect="1" noEditPoints="1"/>
            </p:cNvSpPr>
            <p:nvPr/>
          </p:nvSpPr>
          <p:spPr bwMode="auto">
            <a:xfrm>
              <a:off x="2192393" y="3864161"/>
              <a:ext cx="568083" cy="518936"/>
            </a:xfrm>
            <a:custGeom>
              <a:avLst/>
              <a:gdLst>
                <a:gd name="T0" fmla="*/ 37 w 112"/>
                <a:gd name="T1" fmla="*/ 58 h 102"/>
                <a:gd name="T2" fmla="*/ 69 w 112"/>
                <a:gd name="T3" fmla="*/ 52 h 102"/>
                <a:gd name="T4" fmla="*/ 70 w 112"/>
                <a:gd name="T5" fmla="*/ 32 h 102"/>
                <a:gd name="T6" fmla="*/ 80 w 112"/>
                <a:gd name="T7" fmla="*/ 0 h 102"/>
                <a:gd name="T8" fmla="*/ 103 w 112"/>
                <a:gd name="T9" fmla="*/ 24 h 102"/>
                <a:gd name="T10" fmla="*/ 73 w 112"/>
                <a:gd name="T11" fmla="*/ 65 h 102"/>
                <a:gd name="T12" fmla="*/ 42 w 112"/>
                <a:gd name="T13" fmla="*/ 72 h 102"/>
                <a:gd name="T14" fmla="*/ 21 w 112"/>
                <a:gd name="T15" fmla="*/ 101 h 102"/>
                <a:gd name="T16" fmla="*/ 0 w 112"/>
                <a:gd name="T17" fmla="*/ 40 h 102"/>
                <a:gd name="T18" fmla="*/ 1 w 112"/>
                <a:gd name="T19" fmla="*/ 56 h 102"/>
                <a:gd name="T20" fmla="*/ 13 w 112"/>
                <a:gd name="T21" fmla="*/ 49 h 102"/>
                <a:gd name="T22" fmla="*/ 27 w 112"/>
                <a:gd name="T23" fmla="*/ 57 h 102"/>
                <a:gd name="T24" fmla="*/ 29 w 112"/>
                <a:gd name="T25" fmla="*/ 37 h 102"/>
                <a:gd name="T26" fmla="*/ 13 w 112"/>
                <a:gd name="T27" fmla="*/ 40 h 102"/>
                <a:gd name="T28" fmla="*/ 96 w 112"/>
                <a:gd name="T29" fmla="*/ 62 h 102"/>
                <a:gd name="T30" fmla="*/ 81 w 112"/>
                <a:gd name="T31" fmla="*/ 77 h 102"/>
                <a:gd name="T32" fmla="*/ 96 w 112"/>
                <a:gd name="T33" fmla="*/ 92 h 102"/>
                <a:gd name="T34" fmla="*/ 112 w 112"/>
                <a:gd name="T35" fmla="*/ 77 h 102"/>
                <a:gd name="T36" fmla="*/ 96 w 112"/>
                <a:gd name="T37" fmla="*/ 62 h 102"/>
                <a:gd name="T38" fmla="*/ 96 w 112"/>
                <a:gd name="T39" fmla="*/ 70 h 102"/>
                <a:gd name="T40" fmla="*/ 89 w 112"/>
                <a:gd name="T41" fmla="*/ 77 h 102"/>
                <a:gd name="T42" fmla="*/ 96 w 112"/>
                <a:gd name="T43" fmla="*/ 84 h 102"/>
                <a:gd name="T44" fmla="*/ 103 w 112"/>
                <a:gd name="T45" fmla="*/ 77 h 102"/>
                <a:gd name="T46" fmla="*/ 70 w 112"/>
                <a:gd name="T47" fmla="*/ 74 h 102"/>
                <a:gd name="T48" fmla="*/ 60 w 112"/>
                <a:gd name="T49" fmla="*/ 82 h 102"/>
                <a:gd name="T50" fmla="*/ 45 w 112"/>
                <a:gd name="T51" fmla="*/ 83 h 102"/>
                <a:gd name="T52" fmla="*/ 46 w 112"/>
                <a:gd name="T53" fmla="*/ 97 h 102"/>
                <a:gd name="T54" fmla="*/ 62 w 112"/>
                <a:gd name="T55" fmla="*/ 92 h 102"/>
                <a:gd name="T56" fmla="*/ 77 w 112"/>
                <a:gd name="T57" fmla="*/ 98 h 102"/>
                <a:gd name="T58" fmla="*/ 70 w 112"/>
                <a:gd name="T59" fmla="*/ 74 h 102"/>
                <a:gd name="T60" fmla="*/ 40 w 112"/>
                <a:gd name="T61" fmla="*/ 21 h 102"/>
                <a:gd name="T62" fmla="*/ 40 w 112"/>
                <a:gd name="T63" fmla="*/ 43 h 102"/>
                <a:gd name="T64" fmla="*/ 62 w 112"/>
                <a:gd name="T65" fmla="*/ 43 h 102"/>
                <a:gd name="T66" fmla="*/ 62 w 112"/>
                <a:gd name="T67" fmla="*/ 21 h 102"/>
                <a:gd name="T68" fmla="*/ 56 w 112"/>
                <a:gd name="T69" fmla="*/ 27 h 102"/>
                <a:gd name="T70" fmla="*/ 46 w 112"/>
                <a:gd name="T71" fmla="*/ 27 h 102"/>
                <a:gd name="T72" fmla="*/ 46 w 112"/>
                <a:gd name="T73" fmla="*/ 36 h 102"/>
                <a:gd name="T74" fmla="*/ 56 w 112"/>
                <a:gd name="T75" fmla="*/ 36 h 102"/>
                <a:gd name="T76" fmla="*/ 56 w 112"/>
                <a:gd name="T77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02">
                  <a:moveTo>
                    <a:pt x="21" y="101"/>
                  </a:moveTo>
                  <a:cubicBezTo>
                    <a:pt x="12" y="74"/>
                    <a:pt x="22" y="64"/>
                    <a:pt x="37" y="58"/>
                  </a:cubicBezTo>
                  <a:cubicBezTo>
                    <a:pt x="43" y="57"/>
                    <a:pt x="49" y="56"/>
                    <a:pt x="55" y="55"/>
                  </a:cubicBezTo>
                  <a:cubicBezTo>
                    <a:pt x="60" y="54"/>
                    <a:pt x="65" y="53"/>
                    <a:pt x="69" y="52"/>
                  </a:cubicBezTo>
                  <a:cubicBezTo>
                    <a:pt x="78" y="50"/>
                    <a:pt x="84" y="44"/>
                    <a:pt x="81" y="30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100" y="52"/>
                    <a:pt x="89" y="61"/>
                    <a:pt x="73" y="65"/>
                  </a:cubicBezTo>
                  <a:cubicBezTo>
                    <a:pt x="68" y="67"/>
                    <a:pt x="62" y="68"/>
                    <a:pt x="57" y="68"/>
                  </a:cubicBezTo>
                  <a:cubicBezTo>
                    <a:pt x="52" y="69"/>
                    <a:pt x="46" y="70"/>
                    <a:pt x="42" y="72"/>
                  </a:cubicBezTo>
                  <a:cubicBezTo>
                    <a:pt x="33" y="74"/>
                    <a:pt x="29" y="80"/>
                    <a:pt x="34" y="97"/>
                  </a:cubicBezTo>
                  <a:cubicBezTo>
                    <a:pt x="21" y="101"/>
                    <a:pt x="21" y="101"/>
                    <a:pt x="21" y="101"/>
                  </a:cubicBezTo>
                  <a:close/>
                  <a:moveTo>
                    <a:pt x="2" y="3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1"/>
                    <a:pt x="6" y="43"/>
                    <a:pt x="8" y="45"/>
                  </a:cubicBezTo>
                  <a:cubicBezTo>
                    <a:pt x="6" y="48"/>
                    <a:pt x="3" y="52"/>
                    <a:pt x="1" y="5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6"/>
                    <a:pt x="11" y="52"/>
                    <a:pt x="13" y="49"/>
                  </a:cubicBezTo>
                  <a:cubicBezTo>
                    <a:pt x="16" y="53"/>
                    <a:pt x="19" y="56"/>
                    <a:pt x="21" y="60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4" y="52"/>
                    <a:pt x="22" y="48"/>
                    <a:pt x="18" y="44"/>
                  </a:cubicBezTo>
                  <a:cubicBezTo>
                    <a:pt x="21" y="41"/>
                    <a:pt x="25" y="39"/>
                    <a:pt x="29" y="37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1" y="33"/>
                    <a:pt x="17" y="36"/>
                    <a:pt x="13" y="40"/>
                  </a:cubicBezTo>
                  <a:cubicBezTo>
                    <a:pt x="10" y="37"/>
                    <a:pt x="6" y="35"/>
                    <a:pt x="2" y="34"/>
                  </a:cubicBezTo>
                  <a:close/>
                  <a:moveTo>
                    <a:pt x="96" y="62"/>
                  </a:moveTo>
                  <a:cubicBezTo>
                    <a:pt x="92" y="62"/>
                    <a:pt x="88" y="63"/>
                    <a:pt x="85" y="66"/>
                  </a:cubicBezTo>
                  <a:cubicBezTo>
                    <a:pt x="82" y="69"/>
                    <a:pt x="81" y="73"/>
                    <a:pt x="81" y="77"/>
                  </a:cubicBezTo>
                  <a:cubicBezTo>
                    <a:pt x="81" y="81"/>
                    <a:pt x="82" y="85"/>
                    <a:pt x="85" y="88"/>
                  </a:cubicBezTo>
                  <a:cubicBezTo>
                    <a:pt x="88" y="91"/>
                    <a:pt x="92" y="92"/>
                    <a:pt x="96" y="92"/>
                  </a:cubicBezTo>
                  <a:cubicBezTo>
                    <a:pt x="100" y="92"/>
                    <a:pt x="104" y="91"/>
                    <a:pt x="107" y="88"/>
                  </a:cubicBezTo>
                  <a:cubicBezTo>
                    <a:pt x="110" y="85"/>
                    <a:pt x="112" y="81"/>
                    <a:pt x="112" y="77"/>
                  </a:cubicBezTo>
                  <a:cubicBezTo>
                    <a:pt x="112" y="73"/>
                    <a:pt x="110" y="69"/>
                    <a:pt x="107" y="66"/>
                  </a:cubicBezTo>
                  <a:cubicBezTo>
                    <a:pt x="104" y="63"/>
                    <a:pt x="100" y="62"/>
                    <a:pt x="96" y="62"/>
                  </a:cubicBezTo>
                  <a:close/>
                  <a:moveTo>
                    <a:pt x="101" y="72"/>
                  </a:moveTo>
                  <a:cubicBezTo>
                    <a:pt x="100" y="71"/>
                    <a:pt x="98" y="70"/>
                    <a:pt x="96" y="70"/>
                  </a:cubicBezTo>
                  <a:cubicBezTo>
                    <a:pt x="94" y="70"/>
                    <a:pt x="93" y="71"/>
                    <a:pt x="91" y="72"/>
                  </a:cubicBezTo>
                  <a:cubicBezTo>
                    <a:pt x="90" y="73"/>
                    <a:pt x="89" y="75"/>
                    <a:pt x="89" y="77"/>
                  </a:cubicBezTo>
                  <a:cubicBezTo>
                    <a:pt x="89" y="79"/>
                    <a:pt x="90" y="81"/>
                    <a:pt x="91" y="82"/>
                  </a:cubicBezTo>
                  <a:cubicBezTo>
                    <a:pt x="93" y="83"/>
                    <a:pt x="94" y="84"/>
                    <a:pt x="96" y="84"/>
                  </a:cubicBezTo>
                  <a:cubicBezTo>
                    <a:pt x="98" y="84"/>
                    <a:pt x="100" y="83"/>
                    <a:pt x="101" y="82"/>
                  </a:cubicBezTo>
                  <a:cubicBezTo>
                    <a:pt x="102" y="81"/>
                    <a:pt x="103" y="79"/>
                    <a:pt x="103" y="77"/>
                  </a:cubicBezTo>
                  <a:cubicBezTo>
                    <a:pt x="103" y="75"/>
                    <a:pt x="102" y="73"/>
                    <a:pt x="101" y="72"/>
                  </a:cubicBezTo>
                  <a:close/>
                  <a:moveTo>
                    <a:pt x="70" y="74"/>
                  </a:moveTo>
                  <a:cubicBezTo>
                    <a:pt x="63" y="73"/>
                    <a:pt x="63" y="73"/>
                    <a:pt x="63" y="73"/>
                  </a:cubicBezTo>
                  <a:cubicBezTo>
                    <a:pt x="62" y="76"/>
                    <a:pt x="61" y="79"/>
                    <a:pt x="60" y="82"/>
                  </a:cubicBezTo>
                  <a:cubicBezTo>
                    <a:pt x="56" y="80"/>
                    <a:pt x="52" y="78"/>
                    <a:pt x="48" y="77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9" y="84"/>
                    <a:pt x="53" y="86"/>
                    <a:pt x="56" y="88"/>
                  </a:cubicBezTo>
                  <a:cubicBezTo>
                    <a:pt x="53" y="91"/>
                    <a:pt x="50" y="94"/>
                    <a:pt x="46" y="97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54" y="99"/>
                    <a:pt x="58" y="96"/>
                    <a:pt x="62" y="92"/>
                  </a:cubicBezTo>
                  <a:cubicBezTo>
                    <a:pt x="65" y="94"/>
                    <a:pt x="68" y="98"/>
                    <a:pt x="71" y="102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3" y="93"/>
                    <a:pt x="70" y="89"/>
                    <a:pt x="65" y="86"/>
                  </a:cubicBezTo>
                  <a:cubicBezTo>
                    <a:pt x="67" y="82"/>
                    <a:pt x="69" y="78"/>
                    <a:pt x="70" y="74"/>
                  </a:cubicBezTo>
                  <a:close/>
                  <a:moveTo>
                    <a:pt x="51" y="16"/>
                  </a:moveTo>
                  <a:cubicBezTo>
                    <a:pt x="47" y="16"/>
                    <a:pt x="43" y="18"/>
                    <a:pt x="40" y="21"/>
                  </a:cubicBezTo>
                  <a:cubicBezTo>
                    <a:pt x="37" y="23"/>
                    <a:pt x="36" y="27"/>
                    <a:pt x="36" y="32"/>
                  </a:cubicBezTo>
                  <a:cubicBezTo>
                    <a:pt x="36" y="36"/>
                    <a:pt x="37" y="40"/>
                    <a:pt x="40" y="43"/>
                  </a:cubicBezTo>
                  <a:cubicBezTo>
                    <a:pt x="43" y="45"/>
                    <a:pt x="47" y="47"/>
                    <a:pt x="51" y="47"/>
                  </a:cubicBezTo>
                  <a:cubicBezTo>
                    <a:pt x="55" y="47"/>
                    <a:pt x="59" y="45"/>
                    <a:pt x="62" y="43"/>
                  </a:cubicBezTo>
                  <a:cubicBezTo>
                    <a:pt x="65" y="40"/>
                    <a:pt x="67" y="36"/>
                    <a:pt x="67" y="32"/>
                  </a:cubicBezTo>
                  <a:cubicBezTo>
                    <a:pt x="67" y="27"/>
                    <a:pt x="65" y="23"/>
                    <a:pt x="62" y="21"/>
                  </a:cubicBezTo>
                  <a:cubicBezTo>
                    <a:pt x="59" y="18"/>
                    <a:pt x="55" y="16"/>
                    <a:pt x="51" y="16"/>
                  </a:cubicBezTo>
                  <a:close/>
                  <a:moveTo>
                    <a:pt x="56" y="27"/>
                  </a:moveTo>
                  <a:cubicBezTo>
                    <a:pt x="55" y="26"/>
                    <a:pt x="53" y="25"/>
                    <a:pt x="51" y="25"/>
                  </a:cubicBezTo>
                  <a:cubicBezTo>
                    <a:pt x="49" y="25"/>
                    <a:pt x="48" y="26"/>
                    <a:pt x="46" y="27"/>
                  </a:cubicBezTo>
                  <a:cubicBezTo>
                    <a:pt x="45" y="28"/>
                    <a:pt x="44" y="30"/>
                    <a:pt x="44" y="32"/>
                  </a:cubicBezTo>
                  <a:cubicBezTo>
                    <a:pt x="44" y="33"/>
                    <a:pt x="45" y="35"/>
                    <a:pt x="46" y="36"/>
                  </a:cubicBezTo>
                  <a:cubicBezTo>
                    <a:pt x="48" y="38"/>
                    <a:pt x="49" y="38"/>
                    <a:pt x="51" y="38"/>
                  </a:cubicBezTo>
                  <a:cubicBezTo>
                    <a:pt x="53" y="38"/>
                    <a:pt x="55" y="38"/>
                    <a:pt x="56" y="36"/>
                  </a:cubicBezTo>
                  <a:cubicBezTo>
                    <a:pt x="57" y="35"/>
                    <a:pt x="58" y="33"/>
                    <a:pt x="58" y="32"/>
                  </a:cubicBezTo>
                  <a:cubicBezTo>
                    <a:pt x="58" y="30"/>
                    <a:pt x="57" y="28"/>
                    <a:pt x="56" y="27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25400" dist="25400" dir="810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22"/>
            <p:cNvSpPr>
              <a:spLocks noChangeAspect="1" noEditPoints="1"/>
            </p:cNvSpPr>
            <p:nvPr/>
          </p:nvSpPr>
          <p:spPr bwMode="auto">
            <a:xfrm>
              <a:off x="6287860" y="3844223"/>
              <a:ext cx="371596" cy="570998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25400" dist="25400" dir="810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51"/>
            <p:cNvSpPr>
              <a:spLocks noChangeAspect="1" noEditPoints="1"/>
            </p:cNvSpPr>
            <p:nvPr/>
          </p:nvSpPr>
          <p:spPr bwMode="auto">
            <a:xfrm>
              <a:off x="4337938" y="3852289"/>
              <a:ext cx="529239" cy="554871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ffectLst>
              <a:outerShdw blurRad="25400" dist="25400" dir="8100000" sx="101000" sy="101000" algn="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576072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115214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728216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2304288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880360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3456432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4032504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4608576" algn="l" defTabSz="1152144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99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8339492" y="3835830"/>
              <a:ext cx="488960" cy="587793"/>
              <a:chOff x="5072479" y="2378340"/>
              <a:chExt cx="239649" cy="288000"/>
            </a:xfrm>
            <a:solidFill>
              <a:sysClr val="window" lastClr="FFFFFF"/>
            </a:solidFill>
          </p:grpSpPr>
          <p:sp>
            <p:nvSpPr>
              <p:cNvPr id="24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  <a:effectLst>
                <a:outerShdw blurRad="25400" dist="25400" dir="8100000" sx="101000" sy="101000" algn="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576072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115214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728216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23042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880360" algn="l" defTabSz="1152144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3456432" algn="l" defTabSz="1152144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4032504" algn="l" defTabSz="1152144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4608576" algn="l" defTabSz="1152144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99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ysClr val="window" lastClr="FFFFFF">
                  <a:lumMod val="95000"/>
                </a:sysClr>
              </a:solidFill>
              <a:ln>
                <a:noFill/>
              </a:ln>
              <a:effectLst>
                <a:outerShdw blurRad="25400" dist="25400" dir="8100000" sx="101000" sy="101000" algn="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576072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115214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728216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2304288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880360" algn="l" defTabSz="1152144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3456432" algn="l" defTabSz="1152144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4032504" algn="l" defTabSz="1152144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4608576" algn="l" defTabSz="1152144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99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2459763" y="2390576"/>
            <a:ext cx="1594663" cy="672791"/>
            <a:chOff x="791193" y="1366105"/>
            <a:chExt cx="2108063" cy="889395"/>
          </a:xfrm>
        </p:grpSpPr>
        <p:sp>
          <p:nvSpPr>
            <p:cNvPr id="5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390064" y="2390576"/>
            <a:ext cx="1594663" cy="672791"/>
            <a:chOff x="791193" y="1366105"/>
            <a:chExt cx="2108063" cy="889395"/>
          </a:xfrm>
        </p:grpSpPr>
        <p:sp>
          <p:nvSpPr>
            <p:cNvPr id="5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20365" y="2390576"/>
            <a:ext cx="1594663" cy="672791"/>
            <a:chOff x="791193" y="1366105"/>
            <a:chExt cx="2108063" cy="889395"/>
          </a:xfrm>
        </p:grpSpPr>
        <p:sp>
          <p:nvSpPr>
            <p:cNvPr id="5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250666" y="2390576"/>
            <a:ext cx="1594663" cy="672791"/>
            <a:chOff x="791193" y="1366105"/>
            <a:chExt cx="2108063" cy="889395"/>
          </a:xfrm>
        </p:grpSpPr>
        <p:sp>
          <p:nvSpPr>
            <p:cNvPr id="6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5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63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3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99142" y="463074"/>
            <a:ext cx="11241741" cy="5875901"/>
            <a:chOff x="0" y="0"/>
            <a:chExt cx="12293600" cy="7078134"/>
          </a:xfrm>
        </p:grpSpPr>
        <p:sp>
          <p:nvSpPr>
            <p:cNvPr id="36" name="矩形 35"/>
            <p:cNvSpPr/>
            <p:nvPr userDrawn="1"/>
          </p:nvSpPr>
          <p:spPr>
            <a:xfrm>
              <a:off x="0" y="0"/>
              <a:ext cx="12293600" cy="3539067"/>
            </a:xfrm>
            <a:prstGeom prst="rect">
              <a:avLst/>
            </a:prstGeom>
            <a:solidFill>
              <a:srgbClr val="B7F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0" y="3539067"/>
              <a:ext cx="12293600" cy="3539067"/>
            </a:xfrm>
            <a:prstGeom prst="rect">
              <a:avLst/>
            </a:prstGeom>
            <a:solidFill>
              <a:srgbClr val="FFB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88846" y="2452333"/>
            <a:ext cx="1098536" cy="1239557"/>
            <a:chOff x="4830959" y="2283718"/>
            <a:chExt cx="1332069" cy="1503069"/>
          </a:xfrm>
        </p:grpSpPr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4830959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1"/>
              <a:tileRect/>
            </a:gradFill>
            <a:ln w="190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3000000" scaled="0"/>
              </a:gradFill>
              <a:prstDash val="solid"/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Century Gothic"/>
                <a:ea typeface="幼圆"/>
              </a:endParaRPr>
            </a:p>
          </p:txBody>
        </p:sp>
        <p:grpSp>
          <p:nvGrpSpPr>
            <p:cNvPr id="40" name="组合 45"/>
            <p:cNvGrpSpPr>
              <a:grpSpLocks/>
            </p:cNvGrpSpPr>
            <p:nvPr/>
          </p:nvGrpSpPr>
          <p:grpSpPr bwMode="auto">
            <a:xfrm>
              <a:off x="5098612" y="2619524"/>
              <a:ext cx="795524" cy="747197"/>
              <a:chOff x="4983209" y="3059116"/>
              <a:chExt cx="1020304" cy="957907"/>
            </a:xfrm>
            <a:solidFill>
              <a:srgbClr val="E55948"/>
            </a:solidFill>
          </p:grpSpPr>
          <p:sp>
            <p:nvSpPr>
              <p:cNvPr id="41" name="Freeform 10"/>
              <p:cNvSpPr>
                <a:spLocks noEditPoints="1"/>
              </p:cNvSpPr>
              <p:nvPr/>
            </p:nvSpPr>
            <p:spPr bwMode="auto">
              <a:xfrm>
                <a:off x="4983209" y="3436963"/>
                <a:ext cx="580059" cy="580060"/>
              </a:xfrm>
              <a:custGeom>
                <a:avLst/>
                <a:gdLst>
                  <a:gd name="T0" fmla="*/ 1422414113 w 212"/>
                  <a:gd name="T1" fmla="*/ 696236168 h 212"/>
                  <a:gd name="T2" fmla="*/ 1407442024 w 212"/>
                  <a:gd name="T3" fmla="*/ 613886801 h 212"/>
                  <a:gd name="T4" fmla="*/ 1534710252 w 212"/>
                  <a:gd name="T5" fmla="*/ 501590468 h 212"/>
                  <a:gd name="T6" fmla="*/ 1459847071 w 212"/>
                  <a:gd name="T7" fmla="*/ 359347170 h 212"/>
                  <a:gd name="T8" fmla="*/ 1295145885 w 212"/>
                  <a:gd name="T9" fmla="*/ 396780193 h 212"/>
                  <a:gd name="T10" fmla="*/ 1235254793 w 212"/>
                  <a:gd name="T11" fmla="*/ 329402941 h 212"/>
                  <a:gd name="T12" fmla="*/ 1287659841 w 212"/>
                  <a:gd name="T13" fmla="*/ 172187528 h 212"/>
                  <a:gd name="T14" fmla="*/ 1220282704 w 212"/>
                  <a:gd name="T15" fmla="*/ 127268447 h 212"/>
                  <a:gd name="T16" fmla="*/ 1152905568 w 212"/>
                  <a:gd name="T17" fmla="*/ 89838161 h 212"/>
                  <a:gd name="T18" fmla="*/ 1033123385 w 212"/>
                  <a:gd name="T19" fmla="*/ 202134493 h 212"/>
                  <a:gd name="T20" fmla="*/ 950771424 w 212"/>
                  <a:gd name="T21" fmla="*/ 172187528 h 212"/>
                  <a:gd name="T22" fmla="*/ 913341201 w 212"/>
                  <a:gd name="T23" fmla="*/ 7486057 h 212"/>
                  <a:gd name="T24" fmla="*/ 756126059 w 212"/>
                  <a:gd name="T25" fmla="*/ 0 h 212"/>
                  <a:gd name="T26" fmla="*/ 703721012 w 212"/>
                  <a:gd name="T27" fmla="*/ 164701470 h 212"/>
                  <a:gd name="T28" fmla="*/ 621371787 w 212"/>
                  <a:gd name="T29" fmla="*/ 179673585 h 212"/>
                  <a:gd name="T30" fmla="*/ 509075648 w 212"/>
                  <a:gd name="T31" fmla="*/ 59891195 h 212"/>
                  <a:gd name="T32" fmla="*/ 366832595 w 212"/>
                  <a:gd name="T33" fmla="*/ 127268447 h 212"/>
                  <a:gd name="T34" fmla="*/ 404265553 w 212"/>
                  <a:gd name="T35" fmla="*/ 291969918 h 212"/>
                  <a:gd name="T36" fmla="*/ 336888417 w 212"/>
                  <a:gd name="T37" fmla="*/ 351861113 h 212"/>
                  <a:gd name="T38" fmla="*/ 179673275 w 212"/>
                  <a:gd name="T39" fmla="*/ 299455975 h 212"/>
                  <a:gd name="T40" fmla="*/ 127268228 w 212"/>
                  <a:gd name="T41" fmla="*/ 366833227 h 212"/>
                  <a:gd name="T42" fmla="*/ 89838006 w 212"/>
                  <a:gd name="T43" fmla="*/ 434213216 h 212"/>
                  <a:gd name="T44" fmla="*/ 209620189 w 212"/>
                  <a:gd name="T45" fmla="*/ 561481663 h 212"/>
                  <a:gd name="T46" fmla="*/ 179673275 w 212"/>
                  <a:gd name="T47" fmla="*/ 643831030 h 212"/>
                  <a:gd name="T48" fmla="*/ 14972089 w 212"/>
                  <a:gd name="T49" fmla="*/ 673777996 h 212"/>
                  <a:gd name="T50" fmla="*/ 7486044 w 212"/>
                  <a:gd name="T51" fmla="*/ 830993409 h 212"/>
                  <a:gd name="T52" fmla="*/ 172187231 w 212"/>
                  <a:gd name="T53" fmla="*/ 883398546 h 212"/>
                  <a:gd name="T54" fmla="*/ 187159320 w 212"/>
                  <a:gd name="T55" fmla="*/ 965747913 h 212"/>
                  <a:gd name="T56" fmla="*/ 59891092 w 212"/>
                  <a:gd name="T57" fmla="*/ 1085530303 h 212"/>
                  <a:gd name="T58" fmla="*/ 134754272 w 212"/>
                  <a:gd name="T59" fmla="*/ 1227773602 h 212"/>
                  <a:gd name="T60" fmla="*/ 299455459 w 212"/>
                  <a:gd name="T61" fmla="*/ 1182854521 h 212"/>
                  <a:gd name="T62" fmla="*/ 359346551 w 212"/>
                  <a:gd name="T63" fmla="*/ 1250231774 h 212"/>
                  <a:gd name="T64" fmla="*/ 306941503 w 212"/>
                  <a:gd name="T65" fmla="*/ 1414933244 h 212"/>
                  <a:gd name="T66" fmla="*/ 366832595 w 212"/>
                  <a:gd name="T67" fmla="*/ 1459852324 h 212"/>
                  <a:gd name="T68" fmla="*/ 441698512 w 212"/>
                  <a:gd name="T69" fmla="*/ 1497282611 h 212"/>
                  <a:gd name="T70" fmla="*/ 568966740 w 212"/>
                  <a:gd name="T71" fmla="*/ 1377500221 h 212"/>
                  <a:gd name="T72" fmla="*/ 651315965 w 212"/>
                  <a:gd name="T73" fmla="*/ 1407447187 h 212"/>
                  <a:gd name="T74" fmla="*/ 681262879 w 212"/>
                  <a:gd name="T75" fmla="*/ 1572148657 h 212"/>
                  <a:gd name="T76" fmla="*/ 838475285 w 212"/>
                  <a:gd name="T77" fmla="*/ 1579634714 h 212"/>
                  <a:gd name="T78" fmla="*/ 890880332 w 212"/>
                  <a:gd name="T79" fmla="*/ 1414933244 h 212"/>
                  <a:gd name="T80" fmla="*/ 973232293 w 212"/>
                  <a:gd name="T81" fmla="*/ 1399961129 h 212"/>
                  <a:gd name="T82" fmla="*/ 1093014477 w 212"/>
                  <a:gd name="T83" fmla="*/ 1527229577 h 212"/>
                  <a:gd name="T84" fmla="*/ 1235254793 w 212"/>
                  <a:gd name="T85" fmla="*/ 1452366267 h 212"/>
                  <a:gd name="T86" fmla="*/ 1190335791 w 212"/>
                  <a:gd name="T87" fmla="*/ 1287664797 h 212"/>
                  <a:gd name="T88" fmla="*/ 1257712927 w 212"/>
                  <a:gd name="T89" fmla="*/ 1227773602 h 212"/>
                  <a:gd name="T90" fmla="*/ 1414928069 w 212"/>
                  <a:gd name="T91" fmla="*/ 1280178739 h 212"/>
                  <a:gd name="T92" fmla="*/ 1459847071 w 212"/>
                  <a:gd name="T93" fmla="*/ 1220287544 h 212"/>
                  <a:gd name="T94" fmla="*/ 1504766074 w 212"/>
                  <a:gd name="T95" fmla="*/ 1145421498 h 212"/>
                  <a:gd name="T96" fmla="*/ 1384983891 w 212"/>
                  <a:gd name="T97" fmla="*/ 1025639108 h 212"/>
                  <a:gd name="T98" fmla="*/ 1414928069 w 212"/>
                  <a:gd name="T99" fmla="*/ 943289741 h 212"/>
                  <a:gd name="T100" fmla="*/ 1579629255 w 212"/>
                  <a:gd name="T101" fmla="*/ 905856718 h 212"/>
                  <a:gd name="T102" fmla="*/ 1587115299 w 212"/>
                  <a:gd name="T103" fmla="*/ 748641306 h 212"/>
                  <a:gd name="T104" fmla="*/ 1422414113 w 212"/>
                  <a:gd name="T105" fmla="*/ 696236168 h 212"/>
                  <a:gd name="T106" fmla="*/ 1220282704 w 212"/>
                  <a:gd name="T107" fmla="*/ 1063072131 h 212"/>
                  <a:gd name="T108" fmla="*/ 524047737 w 212"/>
                  <a:gd name="T109" fmla="*/ 1220287544 h 212"/>
                  <a:gd name="T110" fmla="*/ 366832595 w 212"/>
                  <a:gd name="T111" fmla="*/ 524048640 h 212"/>
                  <a:gd name="T112" fmla="*/ 1070553607 w 212"/>
                  <a:gd name="T113" fmla="*/ 366833227 h 212"/>
                  <a:gd name="T114" fmla="*/ 1220282704 w 212"/>
                  <a:gd name="T115" fmla="*/ 1063072131 h 21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2" name="Freeform 11"/>
              <p:cNvSpPr>
                <a:spLocks noEditPoints="1"/>
              </p:cNvSpPr>
              <p:nvPr/>
            </p:nvSpPr>
            <p:spPr bwMode="auto">
              <a:xfrm>
                <a:off x="5522826" y="3382655"/>
                <a:ext cx="480687" cy="480687"/>
              </a:xfrm>
              <a:custGeom>
                <a:avLst/>
                <a:gdLst>
                  <a:gd name="T0" fmla="*/ 1163653098 w 176"/>
                  <a:gd name="T1" fmla="*/ 656421797 h 176"/>
                  <a:gd name="T2" fmla="*/ 1312840863 w 176"/>
                  <a:gd name="T3" fmla="*/ 559448657 h 176"/>
                  <a:gd name="T4" fmla="*/ 1283002764 w 176"/>
                  <a:gd name="T5" fmla="*/ 432640149 h 176"/>
                  <a:gd name="T6" fmla="*/ 1096520789 w 176"/>
                  <a:gd name="T7" fmla="*/ 410263623 h 176"/>
                  <a:gd name="T8" fmla="*/ 1029385748 w 176"/>
                  <a:gd name="T9" fmla="*/ 320752057 h 176"/>
                  <a:gd name="T10" fmla="*/ 1074141531 w 176"/>
                  <a:gd name="T11" fmla="*/ 149187765 h 176"/>
                  <a:gd name="T12" fmla="*/ 1014468064 w 176"/>
                  <a:gd name="T13" fmla="*/ 104429251 h 176"/>
                  <a:gd name="T14" fmla="*/ 954794597 w 176"/>
                  <a:gd name="T15" fmla="*/ 74593883 h 176"/>
                  <a:gd name="T16" fmla="*/ 813065673 w 176"/>
                  <a:gd name="T17" fmla="*/ 179023133 h 176"/>
                  <a:gd name="T18" fmla="*/ 701177581 w 176"/>
                  <a:gd name="T19" fmla="*/ 156646607 h 176"/>
                  <a:gd name="T20" fmla="*/ 604204441 w 176"/>
                  <a:gd name="T21" fmla="*/ 0 h 176"/>
                  <a:gd name="T22" fmla="*/ 477395933 w 176"/>
                  <a:gd name="T23" fmla="*/ 29838099 h 176"/>
                  <a:gd name="T24" fmla="*/ 455019407 w 176"/>
                  <a:gd name="T25" fmla="*/ 201402391 h 176"/>
                  <a:gd name="T26" fmla="*/ 335669741 w 176"/>
                  <a:gd name="T27" fmla="*/ 275996273 h 176"/>
                  <a:gd name="T28" fmla="*/ 156646607 w 176"/>
                  <a:gd name="T29" fmla="*/ 231237759 h 176"/>
                  <a:gd name="T30" fmla="*/ 104429251 w 176"/>
                  <a:gd name="T31" fmla="*/ 305831641 h 176"/>
                  <a:gd name="T32" fmla="*/ 89511567 w 176"/>
                  <a:gd name="T33" fmla="*/ 328210899 h 176"/>
                  <a:gd name="T34" fmla="*/ 193943549 w 176"/>
                  <a:gd name="T35" fmla="*/ 462478249 h 176"/>
                  <a:gd name="T36" fmla="*/ 156646607 w 176"/>
                  <a:gd name="T37" fmla="*/ 634042540 h 176"/>
                  <a:gd name="T38" fmla="*/ 0 w 176"/>
                  <a:gd name="T39" fmla="*/ 731012949 h 176"/>
                  <a:gd name="T40" fmla="*/ 22379257 w 176"/>
                  <a:gd name="T41" fmla="*/ 827986089 h 176"/>
                  <a:gd name="T42" fmla="*/ 193943549 w 176"/>
                  <a:gd name="T43" fmla="*/ 850362615 h 176"/>
                  <a:gd name="T44" fmla="*/ 305831641 w 176"/>
                  <a:gd name="T45" fmla="*/ 1021926906 h 176"/>
                  <a:gd name="T46" fmla="*/ 268534700 w 176"/>
                  <a:gd name="T47" fmla="*/ 1193491197 h 176"/>
                  <a:gd name="T48" fmla="*/ 305831641 w 176"/>
                  <a:gd name="T49" fmla="*/ 1223329297 h 176"/>
                  <a:gd name="T50" fmla="*/ 343128583 w 176"/>
                  <a:gd name="T51" fmla="*/ 1245705823 h 176"/>
                  <a:gd name="T52" fmla="*/ 484854775 w 176"/>
                  <a:gd name="T53" fmla="*/ 1133817730 h 176"/>
                  <a:gd name="T54" fmla="*/ 686257165 w 176"/>
                  <a:gd name="T55" fmla="*/ 1163653098 h 176"/>
                  <a:gd name="T56" fmla="*/ 775768732 w 176"/>
                  <a:gd name="T57" fmla="*/ 1312840863 h 176"/>
                  <a:gd name="T58" fmla="*/ 872741872 w 176"/>
                  <a:gd name="T59" fmla="*/ 1290461606 h 176"/>
                  <a:gd name="T60" fmla="*/ 895118398 w 176"/>
                  <a:gd name="T61" fmla="*/ 1111438473 h 176"/>
                  <a:gd name="T62" fmla="*/ 1036844590 w 176"/>
                  <a:gd name="T63" fmla="*/ 999550380 h 176"/>
                  <a:gd name="T64" fmla="*/ 1208411613 w 176"/>
                  <a:gd name="T65" fmla="*/ 1036844590 h 176"/>
                  <a:gd name="T66" fmla="*/ 1215870455 w 176"/>
                  <a:gd name="T67" fmla="*/ 1021926906 h 176"/>
                  <a:gd name="T68" fmla="*/ 1260626238 w 176"/>
                  <a:gd name="T69" fmla="*/ 939874181 h 176"/>
                  <a:gd name="T70" fmla="*/ 1148735414 w 176"/>
                  <a:gd name="T71" fmla="*/ 790689147 h 176"/>
                  <a:gd name="T72" fmla="*/ 1163653098 w 176"/>
                  <a:gd name="T73" fmla="*/ 656421797 h 176"/>
                  <a:gd name="T74" fmla="*/ 977171123 w 176"/>
                  <a:gd name="T75" fmla="*/ 865280299 h 176"/>
                  <a:gd name="T76" fmla="*/ 455019407 w 176"/>
                  <a:gd name="T77" fmla="*/ 977171123 h 176"/>
                  <a:gd name="T78" fmla="*/ 343128583 w 176"/>
                  <a:gd name="T79" fmla="*/ 455019407 h 176"/>
                  <a:gd name="T80" fmla="*/ 865280299 w 176"/>
                  <a:gd name="T81" fmla="*/ 343128583 h 176"/>
                  <a:gd name="T82" fmla="*/ 977171123 w 176"/>
                  <a:gd name="T83" fmla="*/ 865280299 h 1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3" name="Freeform 12"/>
              <p:cNvSpPr>
                <a:spLocks noEditPoints="1"/>
              </p:cNvSpPr>
              <p:nvPr/>
            </p:nvSpPr>
            <p:spPr bwMode="auto">
              <a:xfrm>
                <a:off x="5500872" y="3059116"/>
                <a:ext cx="358204" cy="367448"/>
              </a:xfrm>
              <a:custGeom>
                <a:avLst/>
                <a:gdLst>
                  <a:gd name="T0" fmla="*/ 104674865 w 131"/>
                  <a:gd name="T1" fmla="*/ 594031793 h 134"/>
                  <a:gd name="T2" fmla="*/ 14954333 w 131"/>
                  <a:gd name="T3" fmla="*/ 706821876 h 134"/>
                  <a:gd name="T4" fmla="*/ 52338800 w 131"/>
                  <a:gd name="T5" fmla="*/ 782017093 h 134"/>
                  <a:gd name="T6" fmla="*/ 201873931 w 131"/>
                  <a:gd name="T7" fmla="*/ 766976404 h 134"/>
                  <a:gd name="T8" fmla="*/ 254212730 w 131"/>
                  <a:gd name="T9" fmla="*/ 812092986 h 134"/>
                  <a:gd name="T10" fmla="*/ 314027330 w 131"/>
                  <a:gd name="T11" fmla="*/ 849690594 h 134"/>
                  <a:gd name="T12" fmla="*/ 343935996 w 131"/>
                  <a:gd name="T13" fmla="*/ 992559312 h 134"/>
                  <a:gd name="T14" fmla="*/ 433656528 w 131"/>
                  <a:gd name="T15" fmla="*/ 1007597259 h 134"/>
                  <a:gd name="T16" fmla="*/ 508425461 w 131"/>
                  <a:gd name="T17" fmla="*/ 879766487 h 134"/>
                  <a:gd name="T18" fmla="*/ 650484792 w 131"/>
                  <a:gd name="T19" fmla="*/ 842171621 h 134"/>
                  <a:gd name="T20" fmla="*/ 777592524 w 131"/>
                  <a:gd name="T21" fmla="*/ 909845122 h 134"/>
                  <a:gd name="T22" fmla="*/ 844882923 w 131"/>
                  <a:gd name="T23" fmla="*/ 849690594 h 134"/>
                  <a:gd name="T24" fmla="*/ 800022657 w 131"/>
                  <a:gd name="T25" fmla="*/ 706821876 h 134"/>
                  <a:gd name="T26" fmla="*/ 844882923 w 131"/>
                  <a:gd name="T27" fmla="*/ 571472131 h 134"/>
                  <a:gd name="T28" fmla="*/ 979466455 w 131"/>
                  <a:gd name="T29" fmla="*/ 511317603 h 134"/>
                  <a:gd name="T30" fmla="*/ 971990656 w 131"/>
                  <a:gd name="T31" fmla="*/ 413565466 h 134"/>
                  <a:gd name="T32" fmla="*/ 829928590 w 131"/>
                  <a:gd name="T33" fmla="*/ 360929911 h 134"/>
                  <a:gd name="T34" fmla="*/ 777592524 w 131"/>
                  <a:gd name="T35" fmla="*/ 270696748 h 134"/>
                  <a:gd name="T36" fmla="*/ 814976991 w 131"/>
                  <a:gd name="T37" fmla="*/ 127830772 h 134"/>
                  <a:gd name="T38" fmla="*/ 770113991 w 131"/>
                  <a:gd name="T39" fmla="*/ 90233163 h 134"/>
                  <a:gd name="T40" fmla="*/ 725253725 w 131"/>
                  <a:gd name="T41" fmla="*/ 60154528 h 134"/>
                  <a:gd name="T42" fmla="*/ 598148727 w 131"/>
                  <a:gd name="T43" fmla="*/ 142868718 h 134"/>
                  <a:gd name="T44" fmla="*/ 493471127 w 131"/>
                  <a:gd name="T45" fmla="*/ 120309056 h 134"/>
                  <a:gd name="T46" fmla="*/ 403750596 w 131"/>
                  <a:gd name="T47" fmla="*/ 0 h 134"/>
                  <a:gd name="T48" fmla="*/ 306551530 w 131"/>
                  <a:gd name="T49" fmla="*/ 22556920 h 134"/>
                  <a:gd name="T50" fmla="*/ 291597197 w 131"/>
                  <a:gd name="T51" fmla="*/ 172944611 h 134"/>
                  <a:gd name="T52" fmla="*/ 186922332 w 131"/>
                  <a:gd name="T53" fmla="*/ 255658801 h 134"/>
                  <a:gd name="T54" fmla="*/ 29908667 w 131"/>
                  <a:gd name="T55" fmla="*/ 255658801 h 134"/>
                  <a:gd name="T56" fmla="*/ 0 w 131"/>
                  <a:gd name="T57" fmla="*/ 338372991 h 134"/>
                  <a:gd name="T58" fmla="*/ 104674865 w 131"/>
                  <a:gd name="T59" fmla="*/ 443644101 h 134"/>
                  <a:gd name="T60" fmla="*/ 104674865 w 131"/>
                  <a:gd name="T61" fmla="*/ 594031793 h 134"/>
                  <a:gd name="T62" fmla="*/ 239258397 w 131"/>
                  <a:gd name="T63" fmla="*/ 338372991 h 134"/>
                  <a:gd name="T64" fmla="*/ 643008993 w 131"/>
                  <a:gd name="T65" fmla="*/ 270696748 h 134"/>
                  <a:gd name="T66" fmla="*/ 702823592 w 131"/>
                  <a:gd name="T67" fmla="*/ 669224268 h 134"/>
                  <a:gd name="T68" fmla="*/ 306551530 w 131"/>
                  <a:gd name="T69" fmla="*/ 736900511 h 134"/>
                  <a:gd name="T70" fmla="*/ 239258397 w 131"/>
                  <a:gd name="T71" fmla="*/ 338372991 h 1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1948986" y="2383654"/>
            <a:ext cx="1098536" cy="1239557"/>
            <a:chOff x="1979712" y="2283718"/>
            <a:chExt cx="1332069" cy="1503069"/>
          </a:xfrm>
        </p:grpSpPr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1979712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1"/>
              <a:tileRect/>
            </a:gradFill>
            <a:ln w="190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3000000" scaled="0"/>
              </a:gradFill>
              <a:prstDash val="solid"/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Century Gothic"/>
                <a:ea typeface="幼圆"/>
              </a:endParaRPr>
            </a:p>
          </p:txBody>
        </p:sp>
        <p:sp>
          <p:nvSpPr>
            <p:cNvPr id="46" name="任意多边形 42"/>
            <p:cNvSpPr>
              <a:spLocks/>
            </p:cNvSpPr>
            <p:nvPr/>
          </p:nvSpPr>
          <p:spPr bwMode="auto">
            <a:xfrm>
              <a:off x="2288256" y="2651741"/>
              <a:ext cx="682763" cy="682762"/>
            </a:xfrm>
            <a:custGeom>
              <a:avLst/>
              <a:gdLst>
                <a:gd name="T0" fmla="*/ 429625 w 875300"/>
                <a:gd name="T1" fmla="*/ 166392 h 874712"/>
                <a:gd name="T2" fmla="*/ 762552 w 875300"/>
                <a:gd name="T3" fmla="*/ 560207 h 874712"/>
                <a:gd name="T4" fmla="*/ 762552 w 875300"/>
                <a:gd name="T5" fmla="*/ 839159 h 874712"/>
                <a:gd name="T6" fmla="*/ 721619 w 875300"/>
                <a:gd name="T7" fmla="*/ 874712 h 874712"/>
                <a:gd name="T8" fmla="*/ 506034 w 875300"/>
                <a:gd name="T9" fmla="*/ 874712 h 874712"/>
                <a:gd name="T10" fmla="*/ 506034 w 875300"/>
                <a:gd name="T11" fmla="*/ 623108 h 874712"/>
                <a:gd name="T12" fmla="*/ 355944 w 875300"/>
                <a:gd name="T13" fmla="*/ 623108 h 874712"/>
                <a:gd name="T14" fmla="*/ 355944 w 875300"/>
                <a:gd name="T15" fmla="*/ 874712 h 874712"/>
                <a:gd name="T16" fmla="*/ 137631 w 875300"/>
                <a:gd name="T17" fmla="*/ 874712 h 874712"/>
                <a:gd name="T18" fmla="*/ 93968 w 875300"/>
                <a:gd name="T19" fmla="*/ 839159 h 874712"/>
                <a:gd name="T20" fmla="*/ 93968 w 875300"/>
                <a:gd name="T21" fmla="*/ 590290 h 874712"/>
                <a:gd name="T22" fmla="*/ 429625 w 875300"/>
                <a:gd name="T23" fmla="*/ 166392 h 874712"/>
                <a:gd name="T24" fmla="*/ 427361 w 875300"/>
                <a:gd name="T25" fmla="*/ 0 h 874712"/>
                <a:gd name="T26" fmla="*/ 457406 w 875300"/>
                <a:gd name="T27" fmla="*/ 13668 h 874712"/>
                <a:gd name="T28" fmla="*/ 867100 w 875300"/>
                <a:gd name="T29" fmla="*/ 502985 h 874712"/>
                <a:gd name="T30" fmla="*/ 861637 w 875300"/>
                <a:gd name="T31" fmla="*/ 560390 h 874712"/>
                <a:gd name="T32" fmla="*/ 812474 w 875300"/>
                <a:gd name="T33" fmla="*/ 565858 h 874712"/>
                <a:gd name="T34" fmla="*/ 430092 w 875300"/>
                <a:gd name="T35" fmla="*/ 114812 h 874712"/>
                <a:gd name="T36" fmla="*/ 61368 w 875300"/>
                <a:gd name="T37" fmla="*/ 576792 h 874712"/>
                <a:gd name="T38" fmla="*/ 12205 w 875300"/>
                <a:gd name="T39" fmla="*/ 571325 h 874712"/>
                <a:gd name="T40" fmla="*/ 6742 w 875300"/>
                <a:gd name="T41" fmla="*/ 513919 h 874712"/>
                <a:gd name="T42" fmla="*/ 397317 w 875300"/>
                <a:gd name="T43" fmla="*/ 13668 h 874712"/>
                <a:gd name="T44" fmla="*/ 427361 w 875300"/>
                <a:gd name="T45" fmla="*/ 0 h 8747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75300" h="874712">
                  <a:moveTo>
                    <a:pt x="429913" y="166392"/>
                  </a:moveTo>
                  <a:cubicBezTo>
                    <a:pt x="429913" y="166392"/>
                    <a:pt x="763064" y="541063"/>
                    <a:pt x="763064" y="560207"/>
                  </a:cubicBezTo>
                  <a:cubicBezTo>
                    <a:pt x="763064" y="560207"/>
                    <a:pt x="763064" y="560207"/>
                    <a:pt x="763064" y="839159"/>
                  </a:cubicBezTo>
                  <a:cubicBezTo>
                    <a:pt x="763064" y="858303"/>
                    <a:pt x="743949" y="874712"/>
                    <a:pt x="722103" y="874712"/>
                  </a:cubicBezTo>
                  <a:cubicBezTo>
                    <a:pt x="722103" y="874712"/>
                    <a:pt x="722103" y="874712"/>
                    <a:pt x="506374" y="874712"/>
                  </a:cubicBezTo>
                  <a:cubicBezTo>
                    <a:pt x="506374" y="874712"/>
                    <a:pt x="506374" y="874712"/>
                    <a:pt x="506374" y="623108"/>
                  </a:cubicBezTo>
                  <a:cubicBezTo>
                    <a:pt x="506374" y="623108"/>
                    <a:pt x="506374" y="623108"/>
                    <a:pt x="356183" y="623108"/>
                  </a:cubicBezTo>
                  <a:cubicBezTo>
                    <a:pt x="356183" y="623108"/>
                    <a:pt x="356183" y="623108"/>
                    <a:pt x="356183" y="874712"/>
                  </a:cubicBezTo>
                  <a:cubicBezTo>
                    <a:pt x="356183" y="874712"/>
                    <a:pt x="356183" y="874712"/>
                    <a:pt x="137723" y="874712"/>
                  </a:cubicBezTo>
                  <a:cubicBezTo>
                    <a:pt x="113146" y="874712"/>
                    <a:pt x="94031" y="858303"/>
                    <a:pt x="94031" y="839159"/>
                  </a:cubicBezTo>
                  <a:cubicBezTo>
                    <a:pt x="94031" y="839159"/>
                    <a:pt x="94031" y="839159"/>
                    <a:pt x="94031" y="590290"/>
                  </a:cubicBezTo>
                  <a:cubicBezTo>
                    <a:pt x="94031" y="590290"/>
                    <a:pt x="94031" y="590290"/>
                    <a:pt x="429913" y="166392"/>
                  </a:cubicBezTo>
                  <a:close/>
                  <a:moveTo>
                    <a:pt x="427648" y="0"/>
                  </a:moveTo>
                  <a:cubicBezTo>
                    <a:pt x="438581" y="0"/>
                    <a:pt x="449513" y="2734"/>
                    <a:pt x="457713" y="13668"/>
                  </a:cubicBezTo>
                  <a:cubicBezTo>
                    <a:pt x="463179" y="19135"/>
                    <a:pt x="867682" y="502985"/>
                    <a:pt x="867682" y="502985"/>
                  </a:cubicBezTo>
                  <a:cubicBezTo>
                    <a:pt x="878614" y="516653"/>
                    <a:pt x="878614" y="543989"/>
                    <a:pt x="862215" y="560390"/>
                  </a:cubicBezTo>
                  <a:cubicBezTo>
                    <a:pt x="848550" y="579526"/>
                    <a:pt x="826685" y="582259"/>
                    <a:pt x="813019" y="565858"/>
                  </a:cubicBezTo>
                  <a:cubicBezTo>
                    <a:pt x="813019" y="565858"/>
                    <a:pt x="813019" y="565858"/>
                    <a:pt x="430381" y="114812"/>
                  </a:cubicBezTo>
                  <a:cubicBezTo>
                    <a:pt x="430381" y="114812"/>
                    <a:pt x="430381" y="114812"/>
                    <a:pt x="61409" y="576792"/>
                  </a:cubicBezTo>
                  <a:cubicBezTo>
                    <a:pt x="50477" y="590460"/>
                    <a:pt x="28612" y="587727"/>
                    <a:pt x="12213" y="571325"/>
                  </a:cubicBezTo>
                  <a:cubicBezTo>
                    <a:pt x="-1453" y="554923"/>
                    <a:pt x="-4186" y="530321"/>
                    <a:pt x="6747" y="513919"/>
                  </a:cubicBezTo>
                  <a:cubicBezTo>
                    <a:pt x="6747" y="513919"/>
                    <a:pt x="392117" y="21869"/>
                    <a:pt x="397584" y="13668"/>
                  </a:cubicBezTo>
                  <a:cubicBezTo>
                    <a:pt x="405783" y="2734"/>
                    <a:pt x="416716" y="0"/>
                    <a:pt x="427648" y="0"/>
                  </a:cubicBezTo>
                  <a:close/>
                </a:path>
              </a:pathLst>
            </a:custGeom>
            <a:solidFill>
              <a:srgbClr val="00AE9A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18916" y="2423163"/>
            <a:ext cx="1098536" cy="1239557"/>
            <a:chOff x="3404716" y="2283718"/>
            <a:chExt cx="1332069" cy="1503069"/>
          </a:xfrm>
        </p:grpSpPr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3404716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1"/>
              <a:tileRect/>
            </a:gradFill>
            <a:ln w="190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3000000" scaled="0"/>
              </a:gradFill>
              <a:prstDash val="solid"/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Century Gothic"/>
                <a:ea typeface="幼圆"/>
              </a:endParaRPr>
            </a:p>
          </p:txBody>
        </p:sp>
        <p:sp>
          <p:nvSpPr>
            <p:cNvPr id="49" name="任意多边形 43"/>
            <p:cNvSpPr>
              <a:spLocks/>
            </p:cNvSpPr>
            <p:nvPr/>
          </p:nvSpPr>
          <p:spPr bwMode="auto">
            <a:xfrm>
              <a:off x="3653781" y="2644306"/>
              <a:ext cx="835176" cy="697632"/>
            </a:xfrm>
            <a:custGeom>
              <a:avLst/>
              <a:gdLst>
                <a:gd name="T0" fmla="*/ 210319 w 1068881"/>
                <a:gd name="T1" fmla="*/ 599305 h 894355"/>
                <a:gd name="T2" fmla="*/ 344554 w 1068881"/>
                <a:gd name="T3" fmla="*/ 599305 h 894355"/>
                <a:gd name="T4" fmla="*/ 382908 w 1068881"/>
                <a:gd name="T5" fmla="*/ 612937 h 894355"/>
                <a:gd name="T6" fmla="*/ 382908 w 1068881"/>
                <a:gd name="T7" fmla="*/ 880130 h 894355"/>
                <a:gd name="T8" fmla="*/ 344554 w 1068881"/>
                <a:gd name="T9" fmla="*/ 893762 h 894355"/>
                <a:gd name="T10" fmla="*/ 210319 w 1068881"/>
                <a:gd name="T11" fmla="*/ 893762 h 894355"/>
                <a:gd name="T12" fmla="*/ 174706 w 1068881"/>
                <a:gd name="T13" fmla="*/ 880130 h 894355"/>
                <a:gd name="T14" fmla="*/ 174706 w 1068881"/>
                <a:gd name="T15" fmla="*/ 612937 h 894355"/>
                <a:gd name="T16" fmla="*/ 210319 w 1068881"/>
                <a:gd name="T17" fmla="*/ 599305 h 894355"/>
                <a:gd name="T18" fmla="*/ 440300 w 1068881"/>
                <a:gd name="T19" fmla="*/ 445726 h 894355"/>
                <a:gd name="T20" fmla="*/ 573791 w 1068881"/>
                <a:gd name="T21" fmla="*/ 445726 h 894355"/>
                <a:gd name="T22" fmla="*/ 611931 w 1068881"/>
                <a:gd name="T23" fmla="*/ 464850 h 894355"/>
                <a:gd name="T24" fmla="*/ 611931 w 1068881"/>
                <a:gd name="T25" fmla="*/ 871907 h 894355"/>
                <a:gd name="T26" fmla="*/ 573791 w 1068881"/>
                <a:gd name="T27" fmla="*/ 893762 h 894355"/>
                <a:gd name="T28" fmla="*/ 440300 w 1068881"/>
                <a:gd name="T29" fmla="*/ 893762 h 894355"/>
                <a:gd name="T30" fmla="*/ 404885 w 1068881"/>
                <a:gd name="T31" fmla="*/ 871907 h 894355"/>
                <a:gd name="T32" fmla="*/ 404885 w 1068881"/>
                <a:gd name="T33" fmla="*/ 464850 h 894355"/>
                <a:gd name="T34" fmla="*/ 440300 w 1068881"/>
                <a:gd name="T35" fmla="*/ 445726 h 894355"/>
                <a:gd name="T36" fmla="*/ 669595 w 1068881"/>
                <a:gd name="T37" fmla="*/ 265588 h 894355"/>
                <a:gd name="T38" fmla="*/ 804108 w 1068881"/>
                <a:gd name="T39" fmla="*/ 265588 h 894355"/>
                <a:gd name="T40" fmla="*/ 839796 w 1068881"/>
                <a:gd name="T41" fmla="*/ 292900 h 894355"/>
                <a:gd name="T42" fmla="*/ 839796 w 1068881"/>
                <a:gd name="T43" fmla="*/ 863718 h 894355"/>
                <a:gd name="T44" fmla="*/ 804108 w 1068881"/>
                <a:gd name="T45" fmla="*/ 893761 h 894355"/>
                <a:gd name="T46" fmla="*/ 669595 w 1068881"/>
                <a:gd name="T47" fmla="*/ 893761 h 894355"/>
                <a:gd name="T48" fmla="*/ 633907 w 1068881"/>
                <a:gd name="T49" fmla="*/ 863718 h 894355"/>
                <a:gd name="T50" fmla="*/ 633907 w 1068881"/>
                <a:gd name="T51" fmla="*/ 292900 h 894355"/>
                <a:gd name="T52" fmla="*/ 669595 w 1068881"/>
                <a:gd name="T53" fmla="*/ 265588 h 894355"/>
                <a:gd name="T54" fmla="*/ 899774 w 1068881"/>
                <a:gd name="T55" fmla="*/ 125865 h 894355"/>
                <a:gd name="T56" fmla="*/ 1034288 w 1068881"/>
                <a:gd name="T57" fmla="*/ 125865 h 894355"/>
                <a:gd name="T58" fmla="*/ 1069975 w 1068881"/>
                <a:gd name="T59" fmla="*/ 161391 h 894355"/>
                <a:gd name="T60" fmla="*/ 1069975 w 1068881"/>
                <a:gd name="T61" fmla="*/ 858237 h 894355"/>
                <a:gd name="T62" fmla="*/ 1034288 w 1068881"/>
                <a:gd name="T63" fmla="*/ 893762 h 894355"/>
                <a:gd name="T64" fmla="*/ 899774 w 1068881"/>
                <a:gd name="T65" fmla="*/ 893762 h 894355"/>
                <a:gd name="T66" fmla="*/ 864086 w 1068881"/>
                <a:gd name="T67" fmla="*/ 858237 h 894355"/>
                <a:gd name="T68" fmla="*/ 864086 w 1068881"/>
                <a:gd name="T69" fmla="*/ 161391 h 894355"/>
                <a:gd name="T70" fmla="*/ 899774 w 1068881"/>
                <a:gd name="T71" fmla="*/ 125865 h 894355"/>
                <a:gd name="T72" fmla="*/ 839796 w 1068881"/>
                <a:gd name="T73" fmla="*/ 0 h 894355"/>
                <a:gd name="T74" fmla="*/ 785432 w 1068881"/>
                <a:gd name="T75" fmla="*/ 177828 h 894355"/>
                <a:gd name="T76" fmla="*/ 735086 w 1068881"/>
                <a:gd name="T77" fmla="*/ 135240 h 894355"/>
                <a:gd name="T78" fmla="*/ 649393 w 1068881"/>
                <a:gd name="T79" fmla="*/ 208520 h 894355"/>
                <a:gd name="T80" fmla="*/ 429248 w 1068881"/>
                <a:gd name="T81" fmla="*/ 396771 h 894355"/>
                <a:gd name="T82" fmla="*/ 390910 w 1068881"/>
                <a:gd name="T83" fmla="*/ 402227 h 894355"/>
                <a:gd name="T84" fmla="*/ 369002 w 1068881"/>
                <a:gd name="T85" fmla="*/ 374945 h 894355"/>
                <a:gd name="T86" fmla="*/ 369002 w 1068881"/>
                <a:gd name="T87" fmla="*/ 284914 h 894355"/>
                <a:gd name="T88" fmla="*/ 59560 w 1068881"/>
                <a:gd name="T89" fmla="*/ 549550 h 894355"/>
                <a:gd name="T90" fmla="*/ 34915 w 1068881"/>
                <a:gd name="T91" fmla="*/ 557735 h 894355"/>
                <a:gd name="T92" fmla="*/ 10268 w 1068881"/>
                <a:gd name="T93" fmla="*/ 549550 h 894355"/>
                <a:gd name="T94" fmla="*/ 10268 w 1068881"/>
                <a:gd name="T95" fmla="*/ 505899 h 894355"/>
                <a:gd name="T96" fmla="*/ 379956 w 1068881"/>
                <a:gd name="T97" fmla="*/ 186699 h 894355"/>
                <a:gd name="T98" fmla="*/ 418295 w 1068881"/>
                <a:gd name="T99" fmla="*/ 181243 h 894355"/>
                <a:gd name="T100" fmla="*/ 440202 w 1068881"/>
                <a:gd name="T101" fmla="*/ 208525 h 894355"/>
                <a:gd name="T102" fmla="*/ 440202 w 1068881"/>
                <a:gd name="T103" fmla="*/ 301284 h 894355"/>
                <a:gd name="T104" fmla="*/ 672627 w 1068881"/>
                <a:gd name="T105" fmla="*/ 103148 h 894355"/>
                <a:gd name="T106" fmla="*/ 684839 w 1068881"/>
                <a:gd name="T107" fmla="*/ 92736 h 894355"/>
                <a:gd name="T108" fmla="*/ 633907 w 1068881"/>
                <a:gd name="T109" fmla="*/ 49653 h 89435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068881" h="894355">
                  <a:moveTo>
                    <a:pt x="210104" y="599703"/>
                  </a:moveTo>
                  <a:cubicBezTo>
                    <a:pt x="344202" y="599703"/>
                    <a:pt x="344202" y="599703"/>
                    <a:pt x="344202" y="599703"/>
                  </a:cubicBezTo>
                  <a:cubicBezTo>
                    <a:pt x="366096" y="599703"/>
                    <a:pt x="382516" y="605160"/>
                    <a:pt x="382516" y="613344"/>
                  </a:cubicBezTo>
                  <a:lnTo>
                    <a:pt x="382516" y="880714"/>
                  </a:lnTo>
                  <a:cubicBezTo>
                    <a:pt x="382516" y="888899"/>
                    <a:pt x="366096" y="894355"/>
                    <a:pt x="344202" y="894355"/>
                  </a:cubicBezTo>
                  <a:cubicBezTo>
                    <a:pt x="210104" y="894355"/>
                    <a:pt x="210104" y="894355"/>
                    <a:pt x="210104" y="894355"/>
                  </a:cubicBezTo>
                  <a:cubicBezTo>
                    <a:pt x="190947" y="894355"/>
                    <a:pt x="174527" y="888899"/>
                    <a:pt x="174527" y="880714"/>
                  </a:cubicBezTo>
                  <a:cubicBezTo>
                    <a:pt x="174527" y="613344"/>
                    <a:pt x="174527" y="613344"/>
                    <a:pt x="174527" y="613344"/>
                  </a:cubicBezTo>
                  <a:cubicBezTo>
                    <a:pt x="174527" y="605160"/>
                    <a:pt x="190947" y="599703"/>
                    <a:pt x="210104" y="599703"/>
                  </a:cubicBezTo>
                  <a:close/>
                  <a:moveTo>
                    <a:pt x="439850" y="446022"/>
                  </a:moveTo>
                  <a:cubicBezTo>
                    <a:pt x="573204" y="446022"/>
                    <a:pt x="573204" y="446022"/>
                    <a:pt x="573204" y="446022"/>
                  </a:cubicBezTo>
                  <a:cubicBezTo>
                    <a:pt x="594976" y="446022"/>
                    <a:pt x="611305" y="454223"/>
                    <a:pt x="611305" y="465158"/>
                  </a:cubicBezTo>
                  <a:lnTo>
                    <a:pt x="611305" y="872485"/>
                  </a:lnTo>
                  <a:cubicBezTo>
                    <a:pt x="611305" y="883420"/>
                    <a:pt x="594976" y="894355"/>
                    <a:pt x="573204" y="894355"/>
                  </a:cubicBezTo>
                  <a:cubicBezTo>
                    <a:pt x="439850" y="894355"/>
                    <a:pt x="439850" y="894355"/>
                    <a:pt x="439850" y="894355"/>
                  </a:cubicBezTo>
                  <a:cubicBezTo>
                    <a:pt x="420800" y="894355"/>
                    <a:pt x="404471" y="883420"/>
                    <a:pt x="404471" y="872485"/>
                  </a:cubicBezTo>
                  <a:cubicBezTo>
                    <a:pt x="404471" y="465158"/>
                    <a:pt x="404471" y="465158"/>
                    <a:pt x="404471" y="465158"/>
                  </a:cubicBezTo>
                  <a:cubicBezTo>
                    <a:pt x="404471" y="454223"/>
                    <a:pt x="420800" y="446022"/>
                    <a:pt x="439850" y="446022"/>
                  </a:cubicBezTo>
                  <a:close/>
                  <a:moveTo>
                    <a:pt x="668910" y="265764"/>
                  </a:moveTo>
                  <a:cubicBezTo>
                    <a:pt x="803286" y="265764"/>
                    <a:pt x="803286" y="265764"/>
                    <a:pt x="803286" y="265764"/>
                  </a:cubicBezTo>
                  <a:cubicBezTo>
                    <a:pt x="825225" y="265764"/>
                    <a:pt x="838937" y="276696"/>
                    <a:pt x="838937" y="293094"/>
                  </a:cubicBezTo>
                  <a:lnTo>
                    <a:pt x="838937" y="864291"/>
                  </a:lnTo>
                  <a:cubicBezTo>
                    <a:pt x="838937" y="880689"/>
                    <a:pt x="825225" y="894354"/>
                    <a:pt x="803286" y="894354"/>
                  </a:cubicBezTo>
                  <a:cubicBezTo>
                    <a:pt x="668910" y="894354"/>
                    <a:pt x="668910" y="894354"/>
                    <a:pt x="668910" y="894354"/>
                  </a:cubicBezTo>
                  <a:cubicBezTo>
                    <a:pt x="649713" y="894354"/>
                    <a:pt x="633259" y="880689"/>
                    <a:pt x="633259" y="864291"/>
                  </a:cubicBezTo>
                  <a:cubicBezTo>
                    <a:pt x="633259" y="293094"/>
                    <a:pt x="633259" y="293094"/>
                    <a:pt x="633259" y="293094"/>
                  </a:cubicBezTo>
                  <a:cubicBezTo>
                    <a:pt x="633259" y="276696"/>
                    <a:pt x="649713" y="265764"/>
                    <a:pt x="668910" y="265764"/>
                  </a:cubicBezTo>
                  <a:close/>
                  <a:moveTo>
                    <a:pt x="898854" y="125949"/>
                  </a:moveTo>
                  <a:cubicBezTo>
                    <a:pt x="1033230" y="125949"/>
                    <a:pt x="1033230" y="125949"/>
                    <a:pt x="1033230" y="125949"/>
                  </a:cubicBezTo>
                  <a:cubicBezTo>
                    <a:pt x="1052427" y="125949"/>
                    <a:pt x="1068881" y="142356"/>
                    <a:pt x="1068881" y="161498"/>
                  </a:cubicBezTo>
                  <a:lnTo>
                    <a:pt x="1068881" y="858806"/>
                  </a:lnTo>
                  <a:cubicBezTo>
                    <a:pt x="1068881" y="877948"/>
                    <a:pt x="1052427" y="894355"/>
                    <a:pt x="1033230" y="894355"/>
                  </a:cubicBezTo>
                  <a:cubicBezTo>
                    <a:pt x="898854" y="894355"/>
                    <a:pt x="898854" y="894355"/>
                    <a:pt x="898854" y="894355"/>
                  </a:cubicBezTo>
                  <a:cubicBezTo>
                    <a:pt x="879657" y="894355"/>
                    <a:pt x="863203" y="877948"/>
                    <a:pt x="863203" y="858806"/>
                  </a:cubicBezTo>
                  <a:cubicBezTo>
                    <a:pt x="863203" y="161498"/>
                    <a:pt x="863203" y="161498"/>
                    <a:pt x="863203" y="161498"/>
                  </a:cubicBezTo>
                  <a:cubicBezTo>
                    <a:pt x="863203" y="142356"/>
                    <a:pt x="879657" y="125949"/>
                    <a:pt x="898854" y="125949"/>
                  </a:cubicBezTo>
                  <a:close/>
                  <a:moveTo>
                    <a:pt x="838937" y="0"/>
                  </a:moveTo>
                  <a:lnTo>
                    <a:pt x="784629" y="177946"/>
                  </a:lnTo>
                  <a:lnTo>
                    <a:pt x="734334" y="135330"/>
                  </a:lnTo>
                  <a:lnTo>
                    <a:pt x="648729" y="208658"/>
                  </a:lnTo>
                  <a:cubicBezTo>
                    <a:pt x="428809" y="397034"/>
                    <a:pt x="428809" y="397034"/>
                    <a:pt x="428809" y="397034"/>
                  </a:cubicBezTo>
                  <a:cubicBezTo>
                    <a:pt x="417867" y="405224"/>
                    <a:pt x="404189" y="407954"/>
                    <a:pt x="390510" y="402494"/>
                  </a:cubicBezTo>
                  <a:cubicBezTo>
                    <a:pt x="376832" y="399764"/>
                    <a:pt x="368625" y="388844"/>
                    <a:pt x="368625" y="375194"/>
                  </a:cubicBezTo>
                  <a:cubicBezTo>
                    <a:pt x="368625" y="285103"/>
                    <a:pt x="368625" y="285103"/>
                    <a:pt x="368625" y="285103"/>
                  </a:cubicBezTo>
                  <a:cubicBezTo>
                    <a:pt x="59499" y="549915"/>
                    <a:pt x="59499" y="549915"/>
                    <a:pt x="59499" y="549915"/>
                  </a:cubicBezTo>
                  <a:cubicBezTo>
                    <a:pt x="54028" y="555375"/>
                    <a:pt x="43086" y="558105"/>
                    <a:pt x="34879" y="558105"/>
                  </a:cubicBezTo>
                  <a:cubicBezTo>
                    <a:pt x="26672" y="558105"/>
                    <a:pt x="15729" y="555375"/>
                    <a:pt x="10258" y="549915"/>
                  </a:cubicBezTo>
                  <a:cubicBezTo>
                    <a:pt x="-3420" y="536265"/>
                    <a:pt x="-3420" y="517155"/>
                    <a:pt x="10258" y="506235"/>
                  </a:cubicBezTo>
                  <a:cubicBezTo>
                    <a:pt x="379568" y="186823"/>
                    <a:pt x="379568" y="186823"/>
                    <a:pt x="379568" y="186823"/>
                  </a:cubicBezTo>
                  <a:cubicBezTo>
                    <a:pt x="387775" y="178633"/>
                    <a:pt x="404189" y="175903"/>
                    <a:pt x="417867" y="181363"/>
                  </a:cubicBezTo>
                  <a:cubicBezTo>
                    <a:pt x="431545" y="186823"/>
                    <a:pt x="439752" y="197743"/>
                    <a:pt x="439752" y="208663"/>
                  </a:cubicBezTo>
                  <a:cubicBezTo>
                    <a:pt x="439752" y="301484"/>
                    <a:pt x="439752" y="301484"/>
                    <a:pt x="439752" y="301484"/>
                  </a:cubicBezTo>
                  <a:cubicBezTo>
                    <a:pt x="572430" y="188188"/>
                    <a:pt x="638769" y="131540"/>
                    <a:pt x="671939" y="103216"/>
                  </a:cubicBezTo>
                  <a:lnTo>
                    <a:pt x="684139" y="92798"/>
                  </a:lnTo>
                  <a:lnTo>
                    <a:pt x="633259" y="49686"/>
                  </a:lnTo>
                  <a:lnTo>
                    <a:pt x="838937" y="0"/>
                  </a:lnTo>
                  <a:close/>
                </a:path>
              </a:pathLst>
            </a:custGeom>
            <a:solidFill>
              <a:srgbClr val="00AE9A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491952" y="2452333"/>
            <a:ext cx="1098536" cy="1239557"/>
            <a:chOff x="6255963" y="2283718"/>
            <a:chExt cx="1332069" cy="1503069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6255963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1"/>
              <a:tileRect/>
            </a:gradFill>
            <a:ln w="190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3000000" scaled="0"/>
              </a:gradFill>
              <a:prstDash val="solid"/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Century Gothic"/>
                <a:ea typeface="幼圆"/>
              </a:endParaRPr>
            </a:p>
          </p:txBody>
        </p:sp>
        <p:sp>
          <p:nvSpPr>
            <p:cNvPr id="52" name="任意多边形 44"/>
            <p:cNvSpPr>
              <a:spLocks/>
            </p:cNvSpPr>
            <p:nvPr/>
          </p:nvSpPr>
          <p:spPr bwMode="auto">
            <a:xfrm>
              <a:off x="6548398" y="2607132"/>
              <a:ext cx="745959" cy="773219"/>
            </a:xfrm>
            <a:custGeom>
              <a:avLst/>
              <a:gdLst>
                <a:gd name="T0" fmla="*/ 516797 w 956752"/>
                <a:gd name="T1" fmla="*/ 952129 h 990261"/>
                <a:gd name="T2" fmla="*/ 516797 w 956752"/>
                <a:gd name="T3" fmla="*/ 990261 h 990261"/>
                <a:gd name="T4" fmla="*/ 434467 w 956752"/>
                <a:gd name="T5" fmla="*/ 971195 h 990261"/>
                <a:gd name="T6" fmla="*/ 409975 w 956752"/>
                <a:gd name="T7" fmla="*/ 896665 h 990261"/>
                <a:gd name="T8" fmla="*/ 562728 w 956752"/>
                <a:gd name="T9" fmla="*/ 916309 h 990261"/>
                <a:gd name="T10" fmla="*/ 409975 w 956752"/>
                <a:gd name="T11" fmla="*/ 935952 h 990261"/>
                <a:gd name="T12" fmla="*/ 409975 w 956752"/>
                <a:gd name="T13" fmla="*/ 896665 h 990261"/>
                <a:gd name="T14" fmla="*/ 571350 w 956752"/>
                <a:gd name="T15" fmla="*/ 844668 h 990261"/>
                <a:gd name="T16" fmla="*/ 571350 w 956752"/>
                <a:gd name="T17" fmla="*/ 883955 h 990261"/>
                <a:gd name="T18" fmla="*/ 372070 w 956752"/>
                <a:gd name="T19" fmla="*/ 864312 h 990261"/>
                <a:gd name="T20" fmla="*/ 391179 w 956752"/>
                <a:gd name="T21" fmla="*/ 793826 h 990261"/>
                <a:gd name="T22" fmla="*/ 590459 w 956752"/>
                <a:gd name="T23" fmla="*/ 812892 h 990261"/>
                <a:gd name="T24" fmla="*/ 391179 w 956752"/>
                <a:gd name="T25" fmla="*/ 831958 h 990261"/>
                <a:gd name="T26" fmla="*/ 391179 w 956752"/>
                <a:gd name="T27" fmla="*/ 793826 h 990261"/>
                <a:gd name="T28" fmla="*/ 290214 w 956752"/>
                <a:gd name="T29" fmla="*/ 678766 h 990261"/>
                <a:gd name="T30" fmla="*/ 191692 w 956752"/>
                <a:gd name="T31" fmla="*/ 820324 h 990261"/>
                <a:gd name="T32" fmla="*/ 156114 w 956752"/>
                <a:gd name="T33" fmla="*/ 784935 h 990261"/>
                <a:gd name="T34" fmla="*/ 273793 w 956752"/>
                <a:gd name="T35" fmla="*/ 670259 h 990261"/>
                <a:gd name="T36" fmla="*/ 696765 w 956752"/>
                <a:gd name="T37" fmla="*/ 676044 h 990261"/>
                <a:gd name="T38" fmla="*/ 795561 w 956752"/>
                <a:gd name="T39" fmla="*/ 820324 h 990261"/>
                <a:gd name="T40" fmla="*/ 661089 w 956752"/>
                <a:gd name="T41" fmla="*/ 708711 h 990261"/>
                <a:gd name="T42" fmla="*/ 681329 w 956752"/>
                <a:gd name="T43" fmla="*/ 669919 h 990261"/>
                <a:gd name="T44" fmla="*/ 934879 w 956752"/>
                <a:gd name="T45" fmla="*/ 478376 h 990261"/>
                <a:gd name="T46" fmla="*/ 934879 w 956752"/>
                <a:gd name="T47" fmla="*/ 528063 h 990261"/>
                <a:gd name="T48" fmla="*/ 762628 w 956752"/>
                <a:gd name="T49" fmla="*/ 503219 h 990261"/>
                <a:gd name="T50" fmla="*/ 21873 w 956752"/>
                <a:gd name="T51" fmla="*/ 478376 h 990261"/>
                <a:gd name="T52" fmla="*/ 194124 w 956752"/>
                <a:gd name="T53" fmla="*/ 503219 h 990261"/>
                <a:gd name="T54" fmla="*/ 21873 w 956752"/>
                <a:gd name="T55" fmla="*/ 528063 h 990261"/>
                <a:gd name="T56" fmla="*/ 21873 w 956752"/>
                <a:gd name="T57" fmla="*/ 478376 h 990261"/>
                <a:gd name="T58" fmla="*/ 718720 w 956752"/>
                <a:gd name="T59" fmla="*/ 475880 h 990261"/>
                <a:gd name="T60" fmla="*/ 590440 w 956752"/>
                <a:gd name="T61" fmla="*/ 768405 h 990261"/>
                <a:gd name="T62" fmla="*/ 372091 w 956752"/>
                <a:gd name="T63" fmla="*/ 689123 h 990261"/>
                <a:gd name="T64" fmla="*/ 481265 w 956752"/>
                <a:gd name="T65" fmla="*/ 238032 h 990261"/>
                <a:gd name="T66" fmla="*/ 833753 w 956752"/>
                <a:gd name="T67" fmla="*/ 150732 h 990261"/>
                <a:gd name="T68" fmla="*/ 730036 w 956752"/>
                <a:gd name="T69" fmla="*/ 289930 h 990261"/>
                <a:gd name="T70" fmla="*/ 694554 w 956752"/>
                <a:gd name="T71" fmla="*/ 254448 h 990261"/>
                <a:gd name="T72" fmla="*/ 816353 w 956752"/>
                <a:gd name="T73" fmla="*/ 142203 h 990261"/>
                <a:gd name="T74" fmla="*/ 163842 w 956752"/>
                <a:gd name="T75" fmla="*/ 148003 h 990261"/>
                <a:gd name="T76" fmla="*/ 267559 w 956752"/>
                <a:gd name="T77" fmla="*/ 287200 h 990261"/>
                <a:gd name="T78" fmla="*/ 128360 w 956752"/>
                <a:gd name="T79" fmla="*/ 183485 h 990261"/>
                <a:gd name="T80" fmla="*/ 147466 w 956752"/>
                <a:gd name="T81" fmla="*/ 142203 h 990261"/>
                <a:gd name="T82" fmla="*/ 506109 w 956752"/>
                <a:gd name="T83" fmla="*/ 21873 h 990261"/>
                <a:gd name="T84" fmla="*/ 478742 w 956752"/>
                <a:gd name="T85" fmla="*/ 194123 h 990261"/>
                <a:gd name="T86" fmla="*/ 454111 w 956752"/>
                <a:gd name="T87" fmla="*/ 21873 h 990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56752" h="990261">
                  <a:moveTo>
                    <a:pt x="442700" y="952129"/>
                  </a:moveTo>
                  <a:cubicBezTo>
                    <a:pt x="516797" y="952129"/>
                    <a:pt x="516797" y="952129"/>
                    <a:pt x="516797" y="952129"/>
                  </a:cubicBezTo>
                  <a:cubicBezTo>
                    <a:pt x="519541" y="952129"/>
                    <a:pt x="522285" y="960300"/>
                    <a:pt x="522285" y="971195"/>
                  </a:cubicBezTo>
                  <a:cubicBezTo>
                    <a:pt x="522285" y="979366"/>
                    <a:pt x="519541" y="990261"/>
                    <a:pt x="516797" y="990261"/>
                  </a:cubicBezTo>
                  <a:cubicBezTo>
                    <a:pt x="442700" y="990261"/>
                    <a:pt x="442700" y="990261"/>
                    <a:pt x="442700" y="990261"/>
                  </a:cubicBezTo>
                  <a:cubicBezTo>
                    <a:pt x="439956" y="990261"/>
                    <a:pt x="434467" y="979366"/>
                    <a:pt x="434467" y="971195"/>
                  </a:cubicBezTo>
                  <a:cubicBezTo>
                    <a:pt x="434467" y="960300"/>
                    <a:pt x="439956" y="952129"/>
                    <a:pt x="442700" y="952129"/>
                  </a:cubicBezTo>
                  <a:close/>
                  <a:moveTo>
                    <a:pt x="409975" y="896665"/>
                  </a:moveTo>
                  <a:cubicBezTo>
                    <a:pt x="549090" y="896665"/>
                    <a:pt x="549090" y="896665"/>
                    <a:pt x="549090" y="896665"/>
                  </a:cubicBezTo>
                  <a:cubicBezTo>
                    <a:pt x="557273" y="896665"/>
                    <a:pt x="562728" y="905084"/>
                    <a:pt x="562728" y="916309"/>
                  </a:cubicBezTo>
                  <a:cubicBezTo>
                    <a:pt x="562728" y="927533"/>
                    <a:pt x="557273" y="935952"/>
                    <a:pt x="549090" y="935952"/>
                  </a:cubicBezTo>
                  <a:cubicBezTo>
                    <a:pt x="409975" y="935952"/>
                    <a:pt x="409975" y="935952"/>
                    <a:pt x="409975" y="935952"/>
                  </a:cubicBezTo>
                  <a:cubicBezTo>
                    <a:pt x="401792" y="935952"/>
                    <a:pt x="396336" y="927533"/>
                    <a:pt x="396336" y="916309"/>
                  </a:cubicBezTo>
                  <a:cubicBezTo>
                    <a:pt x="396336" y="905084"/>
                    <a:pt x="401792" y="896665"/>
                    <a:pt x="409975" y="896665"/>
                  </a:cubicBezTo>
                  <a:close/>
                  <a:moveTo>
                    <a:pt x="391179" y="844668"/>
                  </a:moveTo>
                  <a:cubicBezTo>
                    <a:pt x="571350" y="844668"/>
                    <a:pt x="571350" y="844668"/>
                    <a:pt x="571350" y="844668"/>
                  </a:cubicBezTo>
                  <a:cubicBezTo>
                    <a:pt x="582270" y="844668"/>
                    <a:pt x="590459" y="853087"/>
                    <a:pt x="590459" y="864312"/>
                  </a:cubicBezTo>
                  <a:cubicBezTo>
                    <a:pt x="590459" y="875536"/>
                    <a:pt x="582270" y="883955"/>
                    <a:pt x="571350" y="883955"/>
                  </a:cubicBezTo>
                  <a:cubicBezTo>
                    <a:pt x="391179" y="883955"/>
                    <a:pt x="391179" y="883955"/>
                    <a:pt x="391179" y="883955"/>
                  </a:cubicBezTo>
                  <a:cubicBezTo>
                    <a:pt x="380260" y="883955"/>
                    <a:pt x="372070" y="875536"/>
                    <a:pt x="372070" y="864312"/>
                  </a:cubicBezTo>
                  <a:cubicBezTo>
                    <a:pt x="372070" y="853087"/>
                    <a:pt x="380260" y="844668"/>
                    <a:pt x="391179" y="844668"/>
                  </a:cubicBezTo>
                  <a:close/>
                  <a:moveTo>
                    <a:pt x="391179" y="793826"/>
                  </a:moveTo>
                  <a:cubicBezTo>
                    <a:pt x="571350" y="793826"/>
                    <a:pt x="571350" y="793826"/>
                    <a:pt x="571350" y="793826"/>
                  </a:cubicBezTo>
                  <a:cubicBezTo>
                    <a:pt x="582270" y="793826"/>
                    <a:pt x="590459" y="801997"/>
                    <a:pt x="590459" y="812892"/>
                  </a:cubicBezTo>
                  <a:cubicBezTo>
                    <a:pt x="590459" y="823787"/>
                    <a:pt x="582270" y="831958"/>
                    <a:pt x="571350" y="831958"/>
                  </a:cubicBezTo>
                  <a:cubicBezTo>
                    <a:pt x="391179" y="831958"/>
                    <a:pt x="391179" y="831958"/>
                    <a:pt x="391179" y="831958"/>
                  </a:cubicBezTo>
                  <a:cubicBezTo>
                    <a:pt x="380260" y="831958"/>
                    <a:pt x="372070" y="823787"/>
                    <a:pt x="372070" y="812892"/>
                  </a:cubicBezTo>
                  <a:cubicBezTo>
                    <a:pt x="372070" y="801997"/>
                    <a:pt x="380260" y="793826"/>
                    <a:pt x="391179" y="793826"/>
                  </a:cubicBezTo>
                  <a:close/>
                  <a:moveTo>
                    <a:pt x="273793" y="670259"/>
                  </a:moveTo>
                  <a:cubicBezTo>
                    <a:pt x="279951" y="670599"/>
                    <a:pt x="286109" y="673322"/>
                    <a:pt x="290214" y="678766"/>
                  </a:cubicBezTo>
                  <a:cubicBezTo>
                    <a:pt x="301161" y="686933"/>
                    <a:pt x="303897" y="700544"/>
                    <a:pt x="295687" y="711433"/>
                  </a:cubicBezTo>
                  <a:lnTo>
                    <a:pt x="191692" y="820324"/>
                  </a:lnTo>
                  <a:cubicBezTo>
                    <a:pt x="183482" y="828491"/>
                    <a:pt x="167061" y="828491"/>
                    <a:pt x="158851" y="817602"/>
                  </a:cubicBezTo>
                  <a:cubicBezTo>
                    <a:pt x="147904" y="809435"/>
                    <a:pt x="147904" y="793102"/>
                    <a:pt x="156114" y="784935"/>
                  </a:cubicBezTo>
                  <a:cubicBezTo>
                    <a:pt x="257373" y="676044"/>
                    <a:pt x="257373" y="676044"/>
                    <a:pt x="257373" y="676044"/>
                  </a:cubicBezTo>
                  <a:cubicBezTo>
                    <a:pt x="261478" y="671960"/>
                    <a:pt x="267636" y="669919"/>
                    <a:pt x="273793" y="670259"/>
                  </a:cubicBezTo>
                  <a:close/>
                  <a:moveTo>
                    <a:pt x="681329" y="669919"/>
                  </a:moveTo>
                  <a:cubicBezTo>
                    <a:pt x="687160" y="669919"/>
                    <a:pt x="692649" y="671961"/>
                    <a:pt x="696765" y="676044"/>
                  </a:cubicBezTo>
                  <a:lnTo>
                    <a:pt x="798305" y="784935"/>
                  </a:lnTo>
                  <a:cubicBezTo>
                    <a:pt x="806538" y="795824"/>
                    <a:pt x="806538" y="809435"/>
                    <a:pt x="795561" y="820324"/>
                  </a:cubicBezTo>
                  <a:cubicBezTo>
                    <a:pt x="784584" y="828491"/>
                    <a:pt x="770862" y="828491"/>
                    <a:pt x="762629" y="820324"/>
                  </a:cubicBezTo>
                  <a:cubicBezTo>
                    <a:pt x="661089" y="708711"/>
                    <a:pt x="661089" y="708711"/>
                    <a:pt x="661089" y="708711"/>
                  </a:cubicBezTo>
                  <a:cubicBezTo>
                    <a:pt x="652856" y="700544"/>
                    <a:pt x="652856" y="686933"/>
                    <a:pt x="663834" y="676044"/>
                  </a:cubicBezTo>
                  <a:cubicBezTo>
                    <a:pt x="669322" y="671961"/>
                    <a:pt x="675497" y="669919"/>
                    <a:pt x="681329" y="669919"/>
                  </a:cubicBezTo>
                  <a:close/>
                  <a:moveTo>
                    <a:pt x="784501" y="478376"/>
                  </a:moveTo>
                  <a:cubicBezTo>
                    <a:pt x="934879" y="478376"/>
                    <a:pt x="934879" y="478376"/>
                    <a:pt x="934879" y="478376"/>
                  </a:cubicBezTo>
                  <a:cubicBezTo>
                    <a:pt x="948550" y="478376"/>
                    <a:pt x="956752" y="489417"/>
                    <a:pt x="956752" y="503219"/>
                  </a:cubicBezTo>
                  <a:cubicBezTo>
                    <a:pt x="956752" y="517021"/>
                    <a:pt x="948550" y="528063"/>
                    <a:pt x="934879" y="528063"/>
                  </a:cubicBezTo>
                  <a:lnTo>
                    <a:pt x="784501" y="528063"/>
                  </a:lnTo>
                  <a:cubicBezTo>
                    <a:pt x="773565" y="528063"/>
                    <a:pt x="762628" y="517021"/>
                    <a:pt x="762628" y="503219"/>
                  </a:cubicBezTo>
                  <a:cubicBezTo>
                    <a:pt x="762628" y="489417"/>
                    <a:pt x="773565" y="478376"/>
                    <a:pt x="784501" y="478376"/>
                  </a:cubicBezTo>
                  <a:close/>
                  <a:moveTo>
                    <a:pt x="21873" y="478376"/>
                  </a:moveTo>
                  <a:lnTo>
                    <a:pt x="172251" y="478376"/>
                  </a:lnTo>
                  <a:cubicBezTo>
                    <a:pt x="185922" y="478376"/>
                    <a:pt x="194124" y="489417"/>
                    <a:pt x="194124" y="503219"/>
                  </a:cubicBezTo>
                  <a:cubicBezTo>
                    <a:pt x="194124" y="517021"/>
                    <a:pt x="185922" y="528063"/>
                    <a:pt x="172251" y="528063"/>
                  </a:cubicBezTo>
                  <a:cubicBezTo>
                    <a:pt x="21873" y="528063"/>
                    <a:pt x="21873" y="528063"/>
                    <a:pt x="21873" y="528063"/>
                  </a:cubicBezTo>
                  <a:cubicBezTo>
                    <a:pt x="10936" y="528063"/>
                    <a:pt x="0" y="517021"/>
                    <a:pt x="0" y="503219"/>
                  </a:cubicBezTo>
                  <a:cubicBezTo>
                    <a:pt x="0" y="489417"/>
                    <a:pt x="10936" y="478376"/>
                    <a:pt x="21873" y="478376"/>
                  </a:cubicBezTo>
                  <a:close/>
                  <a:moveTo>
                    <a:pt x="481265" y="238032"/>
                  </a:moveTo>
                  <a:cubicBezTo>
                    <a:pt x="612275" y="238032"/>
                    <a:pt x="718720" y="344653"/>
                    <a:pt x="718720" y="475880"/>
                  </a:cubicBezTo>
                  <a:cubicBezTo>
                    <a:pt x="718720" y="568832"/>
                    <a:pt x="666862" y="648114"/>
                    <a:pt x="590440" y="689123"/>
                  </a:cubicBezTo>
                  <a:cubicBezTo>
                    <a:pt x="590440" y="689123"/>
                    <a:pt x="590440" y="689123"/>
                    <a:pt x="590440" y="768405"/>
                  </a:cubicBezTo>
                  <a:cubicBezTo>
                    <a:pt x="590440" y="768405"/>
                    <a:pt x="590440" y="768405"/>
                    <a:pt x="372091" y="768405"/>
                  </a:cubicBezTo>
                  <a:cubicBezTo>
                    <a:pt x="372091" y="768405"/>
                    <a:pt x="372091" y="768405"/>
                    <a:pt x="372091" y="689123"/>
                  </a:cubicBezTo>
                  <a:cubicBezTo>
                    <a:pt x="295668" y="648114"/>
                    <a:pt x="243810" y="568832"/>
                    <a:pt x="243810" y="475880"/>
                  </a:cubicBezTo>
                  <a:cubicBezTo>
                    <a:pt x="243810" y="344653"/>
                    <a:pt x="350256" y="238032"/>
                    <a:pt x="481265" y="238032"/>
                  </a:cubicBezTo>
                  <a:close/>
                  <a:moveTo>
                    <a:pt x="816353" y="142203"/>
                  </a:moveTo>
                  <a:cubicBezTo>
                    <a:pt x="822153" y="142544"/>
                    <a:pt x="828294" y="145274"/>
                    <a:pt x="833753" y="150732"/>
                  </a:cubicBezTo>
                  <a:cubicBezTo>
                    <a:pt x="841941" y="158920"/>
                    <a:pt x="844670" y="175297"/>
                    <a:pt x="836482" y="183485"/>
                  </a:cubicBezTo>
                  <a:lnTo>
                    <a:pt x="730036" y="289930"/>
                  </a:lnTo>
                  <a:cubicBezTo>
                    <a:pt x="721848" y="298118"/>
                    <a:pt x="705472" y="295389"/>
                    <a:pt x="697284" y="287200"/>
                  </a:cubicBezTo>
                  <a:cubicBezTo>
                    <a:pt x="686366" y="276283"/>
                    <a:pt x="686366" y="262636"/>
                    <a:pt x="694554" y="254448"/>
                  </a:cubicBezTo>
                  <a:cubicBezTo>
                    <a:pt x="801000" y="148003"/>
                    <a:pt x="801000" y="148003"/>
                    <a:pt x="801000" y="148003"/>
                  </a:cubicBezTo>
                  <a:cubicBezTo>
                    <a:pt x="805094" y="143909"/>
                    <a:pt x="810553" y="141862"/>
                    <a:pt x="816353" y="142203"/>
                  </a:cubicBezTo>
                  <a:close/>
                  <a:moveTo>
                    <a:pt x="147466" y="142203"/>
                  </a:moveTo>
                  <a:cubicBezTo>
                    <a:pt x="153607" y="141862"/>
                    <a:pt x="159748" y="143909"/>
                    <a:pt x="163842" y="148003"/>
                  </a:cubicBezTo>
                  <a:lnTo>
                    <a:pt x="270288" y="254448"/>
                  </a:lnTo>
                  <a:cubicBezTo>
                    <a:pt x="278476" y="262636"/>
                    <a:pt x="278476" y="276283"/>
                    <a:pt x="267559" y="287200"/>
                  </a:cubicBezTo>
                  <a:cubicBezTo>
                    <a:pt x="256641" y="295389"/>
                    <a:pt x="242994" y="298118"/>
                    <a:pt x="234806" y="289930"/>
                  </a:cubicBezTo>
                  <a:cubicBezTo>
                    <a:pt x="128360" y="183485"/>
                    <a:pt x="128360" y="183485"/>
                    <a:pt x="128360" y="183485"/>
                  </a:cubicBezTo>
                  <a:cubicBezTo>
                    <a:pt x="120172" y="175297"/>
                    <a:pt x="120172" y="158920"/>
                    <a:pt x="131089" y="150732"/>
                  </a:cubicBezTo>
                  <a:cubicBezTo>
                    <a:pt x="135183" y="145274"/>
                    <a:pt x="141324" y="142544"/>
                    <a:pt x="147466" y="142203"/>
                  </a:cubicBezTo>
                  <a:close/>
                  <a:moveTo>
                    <a:pt x="478742" y="0"/>
                  </a:moveTo>
                  <a:cubicBezTo>
                    <a:pt x="495162" y="0"/>
                    <a:pt x="506109" y="10936"/>
                    <a:pt x="506109" y="21873"/>
                  </a:cubicBezTo>
                  <a:lnTo>
                    <a:pt x="506109" y="172250"/>
                  </a:lnTo>
                  <a:cubicBezTo>
                    <a:pt x="506109" y="183186"/>
                    <a:pt x="495162" y="194123"/>
                    <a:pt x="478742" y="194123"/>
                  </a:cubicBezTo>
                  <a:cubicBezTo>
                    <a:pt x="465058" y="194123"/>
                    <a:pt x="454111" y="183186"/>
                    <a:pt x="454111" y="172250"/>
                  </a:cubicBezTo>
                  <a:cubicBezTo>
                    <a:pt x="454111" y="21873"/>
                    <a:pt x="454111" y="21873"/>
                    <a:pt x="454111" y="21873"/>
                  </a:cubicBezTo>
                  <a:cubicBezTo>
                    <a:pt x="454111" y="10936"/>
                    <a:pt x="465058" y="0"/>
                    <a:pt x="478742" y="0"/>
                  </a:cubicBezTo>
                  <a:close/>
                </a:path>
              </a:pathLst>
            </a:custGeom>
            <a:solidFill>
              <a:srgbClr val="00AE9A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30937" y="3926714"/>
            <a:ext cx="2108063" cy="889395"/>
            <a:chOff x="791193" y="1366105"/>
            <a:chExt cx="2108063" cy="889395"/>
          </a:xfrm>
        </p:grpSpPr>
        <p:sp>
          <p:nvSpPr>
            <p:cNvPr id="5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911247" y="3926714"/>
            <a:ext cx="2108063" cy="889395"/>
            <a:chOff x="791193" y="1366105"/>
            <a:chExt cx="2108063" cy="889395"/>
          </a:xfrm>
        </p:grpSpPr>
        <p:sp>
          <p:nvSpPr>
            <p:cNvPr id="5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482997" y="3926714"/>
            <a:ext cx="2108063" cy="889395"/>
            <a:chOff x="791193" y="1366105"/>
            <a:chExt cx="2108063" cy="889395"/>
          </a:xfrm>
        </p:grpSpPr>
        <p:sp>
          <p:nvSpPr>
            <p:cNvPr id="6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963307" y="3926714"/>
            <a:ext cx="2108063" cy="889395"/>
            <a:chOff x="791193" y="1366105"/>
            <a:chExt cx="2108063" cy="889395"/>
          </a:xfrm>
        </p:grpSpPr>
        <p:sp>
          <p:nvSpPr>
            <p:cNvPr id="6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6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65" name="矩形 64"/>
          <p:cNvSpPr/>
          <p:nvPr/>
        </p:nvSpPr>
        <p:spPr>
          <a:xfrm>
            <a:off x="761419" y="776066"/>
            <a:ext cx="1723549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4F8D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1" dirty="0">
              <a:solidFill>
                <a:srgbClr val="4F8D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41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469351" y="2157086"/>
            <a:ext cx="3328874" cy="3379727"/>
            <a:chOff x="3529126" y="866766"/>
            <a:chExt cx="5196061" cy="5275437"/>
          </a:xfrm>
        </p:grpSpPr>
        <p:sp>
          <p:nvSpPr>
            <p:cNvPr id="2" name="任意多边形 1"/>
            <p:cNvSpPr/>
            <p:nvPr/>
          </p:nvSpPr>
          <p:spPr>
            <a:xfrm rot="2700000">
              <a:off x="4356858" y="1733472"/>
              <a:ext cx="3586298" cy="3586299"/>
            </a:xfrm>
            <a:custGeom>
              <a:avLst/>
              <a:gdLst>
                <a:gd name="connsiteX0" fmla="*/ 0 w 4108862"/>
                <a:gd name="connsiteY0" fmla="*/ 0 h 4108862"/>
                <a:gd name="connsiteX1" fmla="*/ 551527 w 4108862"/>
                <a:gd name="connsiteY1" fmla="*/ 0 h 4108862"/>
                <a:gd name="connsiteX2" fmla="*/ 686820 w 4108862"/>
                <a:gd name="connsiteY2" fmla="*/ 65174 h 4108862"/>
                <a:gd name="connsiteX3" fmla="*/ 2004348 w 4108862"/>
                <a:gd name="connsiteY3" fmla="*/ 331171 h 4108862"/>
                <a:gd name="connsiteX4" fmla="*/ 3321876 w 4108862"/>
                <a:gd name="connsiteY4" fmla="*/ 65174 h 4108862"/>
                <a:gd name="connsiteX5" fmla="*/ 3457169 w 4108862"/>
                <a:gd name="connsiteY5" fmla="*/ 0 h 4108862"/>
                <a:gd name="connsiteX6" fmla="*/ 4108862 w 4108862"/>
                <a:gd name="connsiteY6" fmla="*/ 0 h 4108862"/>
                <a:gd name="connsiteX7" fmla="*/ 4108862 w 4108862"/>
                <a:gd name="connsiteY7" fmla="*/ 528334 h 4108862"/>
                <a:gd name="connsiteX8" fmla="*/ 4008389 w 4108862"/>
                <a:gd name="connsiteY8" fmla="*/ 736903 h 4108862"/>
                <a:gd name="connsiteX9" fmla="*/ 3742392 w 4108862"/>
                <a:gd name="connsiteY9" fmla="*/ 2054431 h 4108862"/>
                <a:gd name="connsiteX10" fmla="*/ 4008389 w 4108862"/>
                <a:gd name="connsiteY10" fmla="*/ 3371959 h 4108862"/>
                <a:gd name="connsiteX11" fmla="*/ 4108862 w 4108862"/>
                <a:gd name="connsiteY11" fmla="*/ 3580528 h 4108862"/>
                <a:gd name="connsiteX12" fmla="*/ 4108862 w 4108862"/>
                <a:gd name="connsiteY12" fmla="*/ 4108862 h 4108862"/>
                <a:gd name="connsiteX13" fmla="*/ 3568871 w 4108862"/>
                <a:gd name="connsiteY13" fmla="*/ 4108862 h 4108862"/>
                <a:gd name="connsiteX14" fmla="*/ 3321876 w 4108862"/>
                <a:gd name="connsiteY14" fmla="*/ 3989878 h 4108862"/>
                <a:gd name="connsiteX15" fmla="*/ 2004348 w 4108862"/>
                <a:gd name="connsiteY15" fmla="*/ 3723881 h 4108862"/>
                <a:gd name="connsiteX16" fmla="*/ 686820 w 4108862"/>
                <a:gd name="connsiteY16" fmla="*/ 3989878 h 4108862"/>
                <a:gd name="connsiteX17" fmla="*/ 439825 w 4108862"/>
                <a:gd name="connsiteY17" fmla="*/ 4108862 h 4108862"/>
                <a:gd name="connsiteX18" fmla="*/ 0 w 4108862"/>
                <a:gd name="connsiteY18" fmla="*/ 4108862 h 4108862"/>
                <a:gd name="connsiteX19" fmla="*/ 0 w 4108862"/>
                <a:gd name="connsiteY19" fmla="*/ 3588761 h 4108862"/>
                <a:gd name="connsiteX20" fmla="*/ 109224 w 4108862"/>
                <a:gd name="connsiteY20" fmla="*/ 3362026 h 4108862"/>
                <a:gd name="connsiteX21" fmla="*/ 375221 w 4108862"/>
                <a:gd name="connsiteY21" fmla="*/ 2044498 h 4108862"/>
                <a:gd name="connsiteX22" fmla="*/ 109224 w 4108862"/>
                <a:gd name="connsiteY22" fmla="*/ 726970 h 4108862"/>
                <a:gd name="connsiteX23" fmla="*/ 0 w 4108862"/>
                <a:gd name="connsiteY23" fmla="*/ 500235 h 4108862"/>
                <a:gd name="connsiteX24" fmla="*/ 0 w 4108862"/>
                <a:gd name="connsiteY24" fmla="*/ 0 h 4108862"/>
                <a:gd name="connsiteX25" fmla="*/ 2054431 w 4108862"/>
                <a:gd name="connsiteY25" fmla="*/ 586280 h 4108862"/>
                <a:gd name="connsiteX26" fmla="*/ 586280 w 4108862"/>
                <a:gd name="connsiteY26" fmla="*/ 2054431 h 4108862"/>
                <a:gd name="connsiteX27" fmla="*/ 2054431 w 4108862"/>
                <a:gd name="connsiteY27" fmla="*/ 3522582 h 4108862"/>
                <a:gd name="connsiteX28" fmla="*/ 3522582 w 4108862"/>
                <a:gd name="connsiteY28" fmla="*/ 2054431 h 4108862"/>
                <a:gd name="connsiteX29" fmla="*/ 2054431 w 4108862"/>
                <a:gd name="connsiteY29" fmla="*/ 586280 h 410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108862" h="4108862">
                  <a:moveTo>
                    <a:pt x="0" y="0"/>
                  </a:moveTo>
                  <a:lnTo>
                    <a:pt x="551527" y="0"/>
                  </a:lnTo>
                  <a:lnTo>
                    <a:pt x="686820" y="65174"/>
                  </a:lnTo>
                  <a:cubicBezTo>
                    <a:pt x="1091775" y="236456"/>
                    <a:pt x="1537001" y="331171"/>
                    <a:pt x="2004348" y="331171"/>
                  </a:cubicBezTo>
                  <a:cubicBezTo>
                    <a:pt x="2471695" y="331171"/>
                    <a:pt x="2916921" y="236456"/>
                    <a:pt x="3321876" y="65174"/>
                  </a:cubicBezTo>
                  <a:lnTo>
                    <a:pt x="3457169" y="0"/>
                  </a:lnTo>
                  <a:lnTo>
                    <a:pt x="4108862" y="0"/>
                  </a:lnTo>
                  <a:lnTo>
                    <a:pt x="4108862" y="528334"/>
                  </a:lnTo>
                  <a:lnTo>
                    <a:pt x="4008389" y="736903"/>
                  </a:lnTo>
                  <a:cubicBezTo>
                    <a:pt x="3837107" y="1141858"/>
                    <a:pt x="3742392" y="1587084"/>
                    <a:pt x="3742392" y="2054431"/>
                  </a:cubicBezTo>
                  <a:cubicBezTo>
                    <a:pt x="3742392" y="2521778"/>
                    <a:pt x="3837107" y="2967003"/>
                    <a:pt x="4008389" y="3371959"/>
                  </a:cubicBezTo>
                  <a:lnTo>
                    <a:pt x="4108862" y="3580528"/>
                  </a:lnTo>
                  <a:lnTo>
                    <a:pt x="4108862" y="4108862"/>
                  </a:lnTo>
                  <a:lnTo>
                    <a:pt x="3568871" y="4108862"/>
                  </a:lnTo>
                  <a:lnTo>
                    <a:pt x="3321876" y="3989878"/>
                  </a:lnTo>
                  <a:cubicBezTo>
                    <a:pt x="2916921" y="3818596"/>
                    <a:pt x="2471695" y="3723881"/>
                    <a:pt x="2004348" y="3723881"/>
                  </a:cubicBezTo>
                  <a:cubicBezTo>
                    <a:pt x="1537001" y="3723881"/>
                    <a:pt x="1091775" y="3818596"/>
                    <a:pt x="686820" y="3989878"/>
                  </a:cubicBezTo>
                  <a:lnTo>
                    <a:pt x="439825" y="4108862"/>
                  </a:lnTo>
                  <a:lnTo>
                    <a:pt x="0" y="4108862"/>
                  </a:lnTo>
                  <a:lnTo>
                    <a:pt x="0" y="3588761"/>
                  </a:lnTo>
                  <a:lnTo>
                    <a:pt x="109224" y="3362026"/>
                  </a:lnTo>
                  <a:cubicBezTo>
                    <a:pt x="280506" y="2957071"/>
                    <a:pt x="375221" y="2511845"/>
                    <a:pt x="375221" y="2044498"/>
                  </a:cubicBezTo>
                  <a:cubicBezTo>
                    <a:pt x="375221" y="1577151"/>
                    <a:pt x="280506" y="1131925"/>
                    <a:pt x="109224" y="726970"/>
                  </a:cubicBezTo>
                  <a:lnTo>
                    <a:pt x="0" y="500235"/>
                  </a:lnTo>
                  <a:lnTo>
                    <a:pt x="0" y="0"/>
                  </a:lnTo>
                  <a:close/>
                  <a:moveTo>
                    <a:pt x="2054431" y="586280"/>
                  </a:moveTo>
                  <a:cubicBezTo>
                    <a:pt x="1243594" y="586280"/>
                    <a:pt x="586280" y="1243594"/>
                    <a:pt x="586280" y="2054431"/>
                  </a:cubicBezTo>
                  <a:cubicBezTo>
                    <a:pt x="586280" y="2865268"/>
                    <a:pt x="1243594" y="3522582"/>
                    <a:pt x="2054431" y="3522582"/>
                  </a:cubicBezTo>
                  <a:cubicBezTo>
                    <a:pt x="2865268" y="3522582"/>
                    <a:pt x="3522582" y="2865268"/>
                    <a:pt x="3522582" y="2054431"/>
                  </a:cubicBezTo>
                  <a:cubicBezTo>
                    <a:pt x="3522582" y="1243594"/>
                    <a:pt x="2865268" y="586280"/>
                    <a:pt x="2054431" y="586280"/>
                  </a:cubicBezTo>
                  <a:close/>
                </a:path>
              </a:pathLst>
            </a:custGeom>
            <a:solidFill>
              <a:srgbClr val="4B5CC4"/>
            </a:soli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529126" y="2761852"/>
              <a:ext cx="1419633" cy="1419633"/>
            </a:xfrm>
            <a:prstGeom prst="ellipse">
              <a:avLst/>
            </a:prstGeom>
            <a:solidFill>
              <a:srgbClr val="00AE9A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7305554" y="2779170"/>
              <a:ext cx="1419633" cy="1419633"/>
            </a:xfrm>
            <a:prstGeom prst="ellipse">
              <a:avLst/>
            </a:prstGeom>
            <a:solidFill>
              <a:srgbClr val="00AE9A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389322" y="866766"/>
              <a:ext cx="1419633" cy="1419633"/>
            </a:xfrm>
            <a:prstGeom prst="ellipse">
              <a:avLst/>
            </a:prstGeom>
            <a:solidFill>
              <a:srgbClr val="00AE9A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389322" y="4722570"/>
              <a:ext cx="1419633" cy="1419633"/>
            </a:xfrm>
            <a:prstGeom prst="ellipse">
              <a:avLst/>
            </a:prstGeom>
            <a:solidFill>
              <a:srgbClr val="00AE9A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318627" y="2695237"/>
              <a:ext cx="1662764" cy="1662764"/>
            </a:xfrm>
            <a:prstGeom prst="ellipse">
              <a:avLst/>
            </a:prstGeom>
            <a:solidFill>
              <a:srgbClr val="00AE9A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46462" y="3095201"/>
              <a:ext cx="807095" cy="787568"/>
            </a:xfrm>
            <a:custGeom>
              <a:avLst/>
              <a:gdLst>
                <a:gd name="T0" fmla="*/ 19 w 209"/>
                <a:gd name="T1" fmla="*/ 205 h 205"/>
                <a:gd name="T2" fmla="*/ 0 w 209"/>
                <a:gd name="T3" fmla="*/ 106 h 205"/>
                <a:gd name="T4" fmla="*/ 41 w 209"/>
                <a:gd name="T5" fmla="*/ 94 h 205"/>
                <a:gd name="T6" fmla="*/ 81 w 209"/>
                <a:gd name="T7" fmla="*/ 37 h 205"/>
                <a:gd name="T8" fmla="*/ 86 w 209"/>
                <a:gd name="T9" fmla="*/ 4 h 205"/>
                <a:gd name="T10" fmla="*/ 125 w 209"/>
                <a:gd name="T11" fmla="*/ 34 h 205"/>
                <a:gd name="T12" fmla="*/ 186 w 209"/>
                <a:gd name="T13" fmla="*/ 73 h 205"/>
                <a:gd name="T14" fmla="*/ 199 w 209"/>
                <a:gd name="T15" fmla="*/ 114 h 205"/>
                <a:gd name="T16" fmla="*/ 188 w 209"/>
                <a:gd name="T17" fmla="*/ 144 h 205"/>
                <a:gd name="T18" fmla="*/ 180 w 209"/>
                <a:gd name="T19" fmla="*/ 174 h 205"/>
                <a:gd name="T20" fmla="*/ 181 w 209"/>
                <a:gd name="T21" fmla="*/ 180 h 205"/>
                <a:gd name="T22" fmla="*/ 72 w 209"/>
                <a:gd name="T23" fmla="*/ 200 h 205"/>
                <a:gd name="T24" fmla="*/ 48 w 209"/>
                <a:gd name="T25" fmla="*/ 205 h 205"/>
                <a:gd name="T26" fmla="*/ 8 w 209"/>
                <a:gd name="T27" fmla="*/ 105 h 205"/>
                <a:gd name="T28" fmla="*/ 19 w 209"/>
                <a:gd name="T29" fmla="*/ 197 h 205"/>
                <a:gd name="T30" fmla="*/ 56 w 209"/>
                <a:gd name="T31" fmla="*/ 194 h 205"/>
                <a:gd name="T32" fmla="*/ 63 w 209"/>
                <a:gd name="T33" fmla="*/ 187 h 205"/>
                <a:gd name="T34" fmla="*/ 160 w 209"/>
                <a:gd name="T35" fmla="*/ 192 h 205"/>
                <a:gd name="T36" fmla="*/ 173 w 209"/>
                <a:gd name="T37" fmla="*/ 179 h 205"/>
                <a:gd name="T38" fmla="*/ 170 w 209"/>
                <a:gd name="T39" fmla="*/ 169 h 205"/>
                <a:gd name="T40" fmla="*/ 183 w 209"/>
                <a:gd name="T41" fmla="*/ 156 h 205"/>
                <a:gd name="T42" fmla="*/ 171 w 209"/>
                <a:gd name="T43" fmla="*/ 138 h 205"/>
                <a:gd name="T44" fmla="*/ 193 w 209"/>
                <a:gd name="T45" fmla="*/ 125 h 205"/>
                <a:gd name="T46" fmla="*/ 185 w 209"/>
                <a:gd name="T47" fmla="*/ 110 h 205"/>
                <a:gd name="T48" fmla="*/ 201 w 209"/>
                <a:gd name="T49" fmla="*/ 96 h 205"/>
                <a:gd name="T50" fmla="*/ 112 w 209"/>
                <a:gd name="T51" fmla="*/ 81 h 205"/>
                <a:gd name="T52" fmla="*/ 117 w 209"/>
                <a:gd name="T53" fmla="*/ 34 h 205"/>
                <a:gd name="T54" fmla="*/ 92 w 209"/>
                <a:gd name="T55" fmla="*/ 10 h 205"/>
                <a:gd name="T56" fmla="*/ 89 w 209"/>
                <a:gd name="T57" fmla="*/ 37 h 205"/>
                <a:gd name="T58" fmla="*/ 54 w 209"/>
                <a:gd name="T59" fmla="*/ 109 h 205"/>
                <a:gd name="T60" fmla="*/ 48 w 209"/>
                <a:gd name="T61" fmla="*/ 105 h 205"/>
                <a:gd name="T62" fmla="*/ 15 w 209"/>
                <a:gd name="T63" fmla="*/ 10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9" h="205">
                  <a:moveTo>
                    <a:pt x="48" y="205"/>
                  </a:moveTo>
                  <a:cubicBezTo>
                    <a:pt x="19" y="205"/>
                    <a:pt x="19" y="205"/>
                    <a:pt x="19" y="205"/>
                  </a:cubicBezTo>
                  <a:cubicBezTo>
                    <a:pt x="15" y="205"/>
                    <a:pt x="4" y="205"/>
                    <a:pt x="4" y="19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94"/>
                    <a:pt x="11" y="94"/>
                    <a:pt x="15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4" y="94"/>
                    <a:pt x="51" y="94"/>
                    <a:pt x="54" y="100"/>
                  </a:cubicBezTo>
                  <a:cubicBezTo>
                    <a:pt x="69" y="87"/>
                    <a:pt x="81" y="47"/>
                    <a:pt x="81" y="37"/>
                  </a:cubicBezTo>
                  <a:cubicBezTo>
                    <a:pt x="81" y="35"/>
                    <a:pt x="81" y="33"/>
                    <a:pt x="81" y="31"/>
                  </a:cubicBezTo>
                  <a:cubicBezTo>
                    <a:pt x="81" y="21"/>
                    <a:pt x="80" y="10"/>
                    <a:pt x="86" y="4"/>
                  </a:cubicBezTo>
                  <a:cubicBezTo>
                    <a:pt x="89" y="1"/>
                    <a:pt x="92" y="0"/>
                    <a:pt x="96" y="0"/>
                  </a:cubicBezTo>
                  <a:cubicBezTo>
                    <a:pt x="113" y="0"/>
                    <a:pt x="123" y="17"/>
                    <a:pt x="125" y="34"/>
                  </a:cubicBezTo>
                  <a:cubicBezTo>
                    <a:pt x="126" y="52"/>
                    <a:pt x="126" y="65"/>
                    <a:pt x="124" y="73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99" y="73"/>
                    <a:pt x="209" y="83"/>
                    <a:pt x="209" y="95"/>
                  </a:cubicBezTo>
                  <a:cubicBezTo>
                    <a:pt x="209" y="103"/>
                    <a:pt x="205" y="110"/>
                    <a:pt x="199" y="114"/>
                  </a:cubicBezTo>
                  <a:cubicBezTo>
                    <a:pt x="200" y="117"/>
                    <a:pt x="201" y="121"/>
                    <a:pt x="201" y="124"/>
                  </a:cubicBezTo>
                  <a:cubicBezTo>
                    <a:pt x="201" y="133"/>
                    <a:pt x="196" y="141"/>
                    <a:pt x="188" y="144"/>
                  </a:cubicBezTo>
                  <a:cubicBezTo>
                    <a:pt x="190" y="148"/>
                    <a:pt x="191" y="151"/>
                    <a:pt x="191" y="155"/>
                  </a:cubicBezTo>
                  <a:cubicBezTo>
                    <a:pt x="191" y="163"/>
                    <a:pt x="187" y="170"/>
                    <a:pt x="180" y="174"/>
                  </a:cubicBezTo>
                  <a:cubicBezTo>
                    <a:pt x="180" y="175"/>
                    <a:pt x="181" y="177"/>
                    <a:pt x="181" y="179"/>
                  </a:cubicBezTo>
                  <a:cubicBezTo>
                    <a:pt x="181" y="180"/>
                    <a:pt x="181" y="180"/>
                    <a:pt x="181" y="180"/>
                  </a:cubicBezTo>
                  <a:cubicBezTo>
                    <a:pt x="181" y="191"/>
                    <a:pt x="171" y="200"/>
                    <a:pt x="160" y="200"/>
                  </a:cubicBezTo>
                  <a:cubicBezTo>
                    <a:pt x="72" y="200"/>
                    <a:pt x="72" y="200"/>
                    <a:pt x="72" y="200"/>
                  </a:cubicBezTo>
                  <a:cubicBezTo>
                    <a:pt x="69" y="200"/>
                    <a:pt x="66" y="199"/>
                    <a:pt x="63" y="198"/>
                  </a:cubicBezTo>
                  <a:cubicBezTo>
                    <a:pt x="61" y="205"/>
                    <a:pt x="52" y="205"/>
                    <a:pt x="48" y="205"/>
                  </a:cubicBezTo>
                  <a:moveTo>
                    <a:pt x="15" y="102"/>
                  </a:moveTo>
                  <a:cubicBezTo>
                    <a:pt x="8" y="102"/>
                    <a:pt x="8" y="104"/>
                    <a:pt x="8" y="105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2" y="196"/>
                    <a:pt x="12" y="197"/>
                    <a:pt x="19" y="197"/>
                  </a:cubicBezTo>
                  <a:cubicBezTo>
                    <a:pt x="48" y="197"/>
                    <a:pt x="48" y="197"/>
                    <a:pt x="48" y="197"/>
                  </a:cubicBezTo>
                  <a:cubicBezTo>
                    <a:pt x="56" y="197"/>
                    <a:pt x="56" y="196"/>
                    <a:pt x="56" y="194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3" y="187"/>
                    <a:pt x="63" y="187"/>
                    <a:pt x="63" y="187"/>
                  </a:cubicBezTo>
                  <a:cubicBezTo>
                    <a:pt x="65" y="190"/>
                    <a:pt x="69" y="192"/>
                    <a:pt x="72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7" y="192"/>
                    <a:pt x="173" y="186"/>
                    <a:pt x="173" y="180"/>
                  </a:cubicBezTo>
                  <a:cubicBezTo>
                    <a:pt x="173" y="179"/>
                    <a:pt x="173" y="179"/>
                    <a:pt x="173" y="179"/>
                  </a:cubicBezTo>
                  <a:cubicBezTo>
                    <a:pt x="173" y="177"/>
                    <a:pt x="172" y="175"/>
                    <a:pt x="171" y="173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79" y="166"/>
                    <a:pt x="183" y="161"/>
                    <a:pt x="183" y="156"/>
                  </a:cubicBezTo>
                  <a:cubicBezTo>
                    <a:pt x="183" y="151"/>
                    <a:pt x="181" y="147"/>
                    <a:pt x="178" y="144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8" y="137"/>
                    <a:pt x="193" y="132"/>
                    <a:pt x="193" y="125"/>
                  </a:cubicBezTo>
                  <a:cubicBezTo>
                    <a:pt x="193" y="121"/>
                    <a:pt x="192" y="117"/>
                    <a:pt x="189" y="114"/>
                  </a:cubicBezTo>
                  <a:cubicBezTo>
                    <a:pt x="185" y="110"/>
                    <a:pt x="185" y="110"/>
                    <a:pt x="185" y="110"/>
                  </a:cubicBezTo>
                  <a:cubicBezTo>
                    <a:pt x="191" y="108"/>
                    <a:pt x="191" y="108"/>
                    <a:pt x="191" y="108"/>
                  </a:cubicBezTo>
                  <a:cubicBezTo>
                    <a:pt x="197" y="106"/>
                    <a:pt x="201" y="101"/>
                    <a:pt x="201" y="96"/>
                  </a:cubicBezTo>
                  <a:cubicBezTo>
                    <a:pt x="201" y="87"/>
                    <a:pt x="194" y="81"/>
                    <a:pt x="186" y="81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15" y="75"/>
                    <a:pt x="115" y="75"/>
                    <a:pt x="115" y="75"/>
                  </a:cubicBezTo>
                  <a:cubicBezTo>
                    <a:pt x="116" y="72"/>
                    <a:pt x="119" y="63"/>
                    <a:pt x="117" y="34"/>
                  </a:cubicBezTo>
                  <a:cubicBezTo>
                    <a:pt x="116" y="24"/>
                    <a:pt x="110" y="8"/>
                    <a:pt x="96" y="8"/>
                  </a:cubicBezTo>
                  <a:cubicBezTo>
                    <a:pt x="94" y="8"/>
                    <a:pt x="92" y="9"/>
                    <a:pt x="92" y="10"/>
                  </a:cubicBezTo>
                  <a:cubicBezTo>
                    <a:pt x="88" y="13"/>
                    <a:pt x="89" y="23"/>
                    <a:pt x="89" y="30"/>
                  </a:cubicBezTo>
                  <a:cubicBezTo>
                    <a:pt x="89" y="33"/>
                    <a:pt x="89" y="35"/>
                    <a:pt x="89" y="37"/>
                  </a:cubicBezTo>
                  <a:cubicBezTo>
                    <a:pt x="89" y="50"/>
                    <a:pt x="74" y="99"/>
                    <a:pt x="55" y="109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8" y="104"/>
                    <a:pt x="48" y="102"/>
                    <a:pt x="41" y="102"/>
                  </a:cubicBezTo>
                  <a:lnTo>
                    <a:pt x="15" y="10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solidFill>
                <a:sysClr val="window" lastClr="FFFFFF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925243" y="3162062"/>
              <a:ext cx="627396" cy="624924"/>
              <a:chOff x="4557733" y="2434359"/>
              <a:chExt cx="512624" cy="510606"/>
            </a:xfrm>
            <a:solidFill>
              <a:sysClr val="window" lastClr="FFFFFF"/>
            </a:solidFill>
          </p:grpSpPr>
          <p:sp>
            <p:nvSpPr>
              <p:cNvPr id="10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805035" y="1242137"/>
              <a:ext cx="574476" cy="552466"/>
              <a:chOff x="6159731" y="1864447"/>
              <a:chExt cx="469385" cy="451400"/>
            </a:xfrm>
            <a:solidFill>
              <a:sysClr val="window" lastClr="FFFFFF"/>
            </a:solidFill>
          </p:grpSpPr>
          <p:sp>
            <p:nvSpPr>
              <p:cNvPr id="13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4" name="Freeform 134"/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805035" y="5158394"/>
              <a:ext cx="519303" cy="450063"/>
              <a:chOff x="7090992" y="4839631"/>
              <a:chExt cx="424306" cy="367732"/>
            </a:xfrm>
            <a:solidFill>
              <a:sysClr val="window" lastClr="FFFFFF"/>
            </a:solidFill>
          </p:grpSpPr>
          <p:sp>
            <p:nvSpPr>
              <p:cNvPr id="16" name="Freeform 19"/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Freeform 21"/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Freeform 22"/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7756379" y="3205605"/>
              <a:ext cx="478012" cy="473085"/>
              <a:chOff x="4270293" y="4090633"/>
              <a:chExt cx="390570" cy="386543"/>
            </a:xfrm>
            <a:solidFill>
              <a:sysClr val="window" lastClr="FFFFFF"/>
            </a:solidFill>
          </p:grpSpPr>
          <p:sp>
            <p:nvSpPr>
              <p:cNvPr id="21" name="Freeform 136"/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047152" y="3456641"/>
            <a:ext cx="2108063" cy="889395"/>
            <a:chOff x="791193" y="1366105"/>
            <a:chExt cx="2108063" cy="889395"/>
          </a:xfrm>
        </p:grpSpPr>
        <p:sp>
          <p:nvSpPr>
            <p:cNvPr id="2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61957" y="3456641"/>
            <a:ext cx="2108063" cy="889395"/>
            <a:chOff x="791193" y="1366105"/>
            <a:chExt cx="2108063" cy="889395"/>
          </a:xfrm>
        </p:grpSpPr>
        <p:sp>
          <p:nvSpPr>
            <p:cNvPr id="3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174064" y="4754216"/>
            <a:ext cx="2108063" cy="889395"/>
            <a:chOff x="791193" y="1366105"/>
            <a:chExt cx="2108063" cy="889395"/>
          </a:xfrm>
        </p:grpSpPr>
        <p:sp>
          <p:nvSpPr>
            <p:cNvPr id="3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985354" y="2288547"/>
            <a:ext cx="2108063" cy="889395"/>
            <a:chOff x="791193" y="1366105"/>
            <a:chExt cx="2108063" cy="889395"/>
          </a:xfrm>
        </p:grpSpPr>
        <p:sp>
          <p:nvSpPr>
            <p:cNvPr id="3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40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46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27125" y="462634"/>
            <a:ext cx="11241741" cy="5875901"/>
            <a:chOff x="0" y="0"/>
            <a:chExt cx="12293600" cy="7078134"/>
          </a:xfrm>
        </p:grpSpPr>
        <p:sp>
          <p:nvSpPr>
            <p:cNvPr id="27" name="矩形 26"/>
            <p:cNvSpPr/>
            <p:nvPr userDrawn="1"/>
          </p:nvSpPr>
          <p:spPr>
            <a:xfrm>
              <a:off x="0" y="0"/>
              <a:ext cx="12293600" cy="3539067"/>
            </a:xfrm>
            <a:prstGeom prst="rect">
              <a:avLst/>
            </a:prstGeom>
            <a:solidFill>
              <a:srgbClr val="B7F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 userDrawn="1"/>
          </p:nvSpPr>
          <p:spPr>
            <a:xfrm>
              <a:off x="0" y="3539067"/>
              <a:ext cx="12293600" cy="3539067"/>
            </a:xfrm>
            <a:prstGeom prst="rect">
              <a:avLst/>
            </a:prstGeom>
            <a:solidFill>
              <a:srgbClr val="FFB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1"/>
          <p:cNvSpPr txBox="1"/>
          <p:nvPr/>
        </p:nvSpPr>
        <p:spPr>
          <a:xfrm>
            <a:off x="756856" y="2016729"/>
            <a:ext cx="10314108" cy="1169523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000" b="1" dirty="0">
                <a:solidFill>
                  <a:srgbClr val="4F8D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7000" b="1" dirty="0" smtClean="0">
                <a:solidFill>
                  <a:srgbClr val="4F8D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新经典通用</a:t>
            </a:r>
            <a:r>
              <a:rPr lang="en-US" altLang="zh-CN" sz="7000" b="1" dirty="0" smtClean="0">
                <a:solidFill>
                  <a:srgbClr val="4F8D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7000" b="1" dirty="0" smtClean="0">
                <a:solidFill>
                  <a:srgbClr val="4F8D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7000" b="1" dirty="0">
              <a:solidFill>
                <a:srgbClr val="4F8D7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85843" y="2972697"/>
            <a:ext cx="89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F8D75"/>
                </a:solidFill>
              </a:rPr>
              <a:t>LOREM IPSUM DOLOR SIT AMET, CONSECTETUR ADIPISICING ELIT, SED DO EIUSMOD</a:t>
            </a:r>
            <a:endParaRPr lang="zh-CN" altLang="en-US" dirty="0">
              <a:solidFill>
                <a:srgbClr val="4F8D75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38627" y="3614918"/>
            <a:ext cx="2227581" cy="425450"/>
            <a:chOff x="4654427" y="4718860"/>
            <a:chExt cx="1663809" cy="317821"/>
          </a:xfrm>
        </p:grpSpPr>
        <p:grpSp>
          <p:nvGrpSpPr>
            <p:cNvPr id="32" name="组合 3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34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67D7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F8D75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08799" y="3620801"/>
            <a:ext cx="2699384" cy="388620"/>
            <a:chOff x="6395842" y="4718860"/>
            <a:chExt cx="2016134" cy="290158"/>
          </a:xfrm>
        </p:grpSpPr>
        <p:grpSp>
          <p:nvGrpSpPr>
            <p:cNvPr id="37" name="组合 36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39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467D7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F8D75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F8D75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295" y="-336123"/>
            <a:ext cx="3631503" cy="242100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3480" y="3459480"/>
            <a:ext cx="3398520" cy="339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4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2"/>
            <a:ext cx="12188474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7"/>
            <a:ext cx="4377694" cy="167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70" y="4281131"/>
            <a:ext cx="3560340" cy="369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7"/>
            <a:ext cx="4377694" cy="167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8" y="404124"/>
            <a:ext cx="440000" cy="4570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89"/>
            <a:ext cx="3157576" cy="215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1" y="498711"/>
            <a:ext cx="2601617" cy="39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3"/>
            <a:ext cx="2406138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4"/>
            <a:ext cx="3722157" cy="369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8" y="368467"/>
            <a:ext cx="741466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3" y="463053"/>
            <a:ext cx="4731125" cy="39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4282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40050" y="3244387"/>
            <a:ext cx="4911672" cy="14759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268749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99142" y="463074"/>
            <a:ext cx="11241741" cy="5875901"/>
            <a:chOff x="0" y="0"/>
            <a:chExt cx="12293600" cy="7078134"/>
          </a:xfrm>
        </p:grpSpPr>
        <p:sp>
          <p:nvSpPr>
            <p:cNvPr id="12" name="矩形 11"/>
            <p:cNvSpPr/>
            <p:nvPr userDrawn="1"/>
          </p:nvSpPr>
          <p:spPr>
            <a:xfrm>
              <a:off x="0" y="0"/>
              <a:ext cx="12293600" cy="3539067"/>
            </a:xfrm>
            <a:prstGeom prst="rect">
              <a:avLst/>
            </a:prstGeom>
            <a:solidFill>
              <a:srgbClr val="B7F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0" y="3539067"/>
              <a:ext cx="12293600" cy="3539067"/>
            </a:xfrm>
            <a:prstGeom prst="rect">
              <a:avLst/>
            </a:prstGeom>
            <a:solidFill>
              <a:srgbClr val="FFB6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00845" y="1823584"/>
            <a:ext cx="1453161" cy="1639706"/>
            <a:chOff x="1979712" y="2283718"/>
            <a:chExt cx="1332069" cy="1503069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979712" y="2283718"/>
              <a:ext cx="1332069" cy="1503069"/>
            </a:xfrm>
            <a:custGeom>
              <a:avLst/>
              <a:gdLst>
                <a:gd name="T0" fmla="*/ 311 w 622"/>
                <a:gd name="T1" fmla="*/ 702 h 702"/>
                <a:gd name="T2" fmla="*/ 91 w 622"/>
                <a:gd name="T3" fmla="*/ 512 h 702"/>
                <a:gd name="T4" fmla="*/ 0 w 622"/>
                <a:gd name="T5" fmla="*/ 159 h 702"/>
                <a:gd name="T6" fmla="*/ 7 w 622"/>
                <a:gd name="T7" fmla="*/ 29 h 702"/>
                <a:gd name="T8" fmla="*/ 146 w 622"/>
                <a:gd name="T9" fmla="*/ 84 h 702"/>
                <a:gd name="T10" fmla="*/ 312 w 622"/>
                <a:gd name="T11" fmla="*/ 0 h 702"/>
                <a:gd name="T12" fmla="*/ 477 w 622"/>
                <a:gd name="T13" fmla="*/ 84 h 702"/>
                <a:gd name="T14" fmla="*/ 616 w 622"/>
                <a:gd name="T15" fmla="*/ 29 h 702"/>
                <a:gd name="T16" fmla="*/ 622 w 622"/>
                <a:gd name="T17" fmla="*/ 159 h 702"/>
                <a:gd name="T18" fmla="*/ 532 w 622"/>
                <a:gd name="T19" fmla="*/ 512 h 702"/>
                <a:gd name="T20" fmla="*/ 311 w 622"/>
                <a:gd name="T21" fmla="*/ 702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2" h="702">
                  <a:moveTo>
                    <a:pt x="311" y="702"/>
                  </a:moveTo>
                  <a:cubicBezTo>
                    <a:pt x="225" y="675"/>
                    <a:pt x="147" y="607"/>
                    <a:pt x="91" y="512"/>
                  </a:cubicBezTo>
                  <a:cubicBezTo>
                    <a:pt x="33" y="412"/>
                    <a:pt x="0" y="287"/>
                    <a:pt x="0" y="159"/>
                  </a:cubicBezTo>
                  <a:cubicBezTo>
                    <a:pt x="0" y="123"/>
                    <a:pt x="3" y="71"/>
                    <a:pt x="7" y="29"/>
                  </a:cubicBezTo>
                  <a:cubicBezTo>
                    <a:pt x="44" y="64"/>
                    <a:pt x="94" y="84"/>
                    <a:pt x="146" y="84"/>
                  </a:cubicBezTo>
                  <a:cubicBezTo>
                    <a:pt x="212" y="84"/>
                    <a:pt x="273" y="52"/>
                    <a:pt x="312" y="0"/>
                  </a:cubicBezTo>
                  <a:cubicBezTo>
                    <a:pt x="350" y="52"/>
                    <a:pt x="412" y="84"/>
                    <a:pt x="477" y="84"/>
                  </a:cubicBezTo>
                  <a:cubicBezTo>
                    <a:pt x="529" y="84"/>
                    <a:pt x="578" y="64"/>
                    <a:pt x="616" y="29"/>
                  </a:cubicBezTo>
                  <a:cubicBezTo>
                    <a:pt x="620" y="71"/>
                    <a:pt x="622" y="124"/>
                    <a:pt x="622" y="159"/>
                  </a:cubicBezTo>
                  <a:cubicBezTo>
                    <a:pt x="622" y="287"/>
                    <a:pt x="590" y="412"/>
                    <a:pt x="532" y="512"/>
                  </a:cubicBezTo>
                  <a:cubicBezTo>
                    <a:pt x="475" y="607"/>
                    <a:pt x="397" y="675"/>
                    <a:pt x="311" y="702"/>
                  </a:cubicBezTo>
                  <a:close/>
                </a:path>
              </a:pathLst>
            </a:custGeom>
            <a:gradFill flip="none" rotWithShape="1">
              <a:gsLst>
                <a:gs pos="36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1"/>
              <a:tileRect/>
            </a:gradFill>
            <a:ln w="1905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3000000" scaled="0"/>
              </a:gradFill>
              <a:prstDash val="solid"/>
            </a:ln>
            <a:effectLst>
              <a:outerShdw blurRad="177800" dist="228600" dir="882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800" kern="0">
                <a:solidFill>
                  <a:sysClr val="window" lastClr="FFFFFF"/>
                </a:solidFill>
                <a:latin typeface="Century Gothic"/>
                <a:ea typeface="幼圆"/>
              </a:endParaRPr>
            </a:p>
          </p:txBody>
        </p:sp>
        <p:sp>
          <p:nvSpPr>
            <p:cNvPr id="16" name="任意多边形 42"/>
            <p:cNvSpPr>
              <a:spLocks/>
            </p:cNvSpPr>
            <p:nvPr/>
          </p:nvSpPr>
          <p:spPr bwMode="auto">
            <a:xfrm>
              <a:off x="2288256" y="2651741"/>
              <a:ext cx="682763" cy="682762"/>
            </a:xfrm>
            <a:custGeom>
              <a:avLst/>
              <a:gdLst>
                <a:gd name="T0" fmla="*/ 429625 w 875300"/>
                <a:gd name="T1" fmla="*/ 166392 h 874712"/>
                <a:gd name="T2" fmla="*/ 762552 w 875300"/>
                <a:gd name="T3" fmla="*/ 560207 h 874712"/>
                <a:gd name="T4" fmla="*/ 762552 w 875300"/>
                <a:gd name="T5" fmla="*/ 839159 h 874712"/>
                <a:gd name="T6" fmla="*/ 721619 w 875300"/>
                <a:gd name="T7" fmla="*/ 874712 h 874712"/>
                <a:gd name="T8" fmla="*/ 506034 w 875300"/>
                <a:gd name="T9" fmla="*/ 874712 h 874712"/>
                <a:gd name="T10" fmla="*/ 506034 w 875300"/>
                <a:gd name="T11" fmla="*/ 623108 h 874712"/>
                <a:gd name="T12" fmla="*/ 355944 w 875300"/>
                <a:gd name="T13" fmla="*/ 623108 h 874712"/>
                <a:gd name="T14" fmla="*/ 355944 w 875300"/>
                <a:gd name="T15" fmla="*/ 874712 h 874712"/>
                <a:gd name="T16" fmla="*/ 137631 w 875300"/>
                <a:gd name="T17" fmla="*/ 874712 h 874712"/>
                <a:gd name="T18" fmla="*/ 93968 w 875300"/>
                <a:gd name="T19" fmla="*/ 839159 h 874712"/>
                <a:gd name="T20" fmla="*/ 93968 w 875300"/>
                <a:gd name="T21" fmla="*/ 590290 h 874712"/>
                <a:gd name="T22" fmla="*/ 429625 w 875300"/>
                <a:gd name="T23" fmla="*/ 166392 h 874712"/>
                <a:gd name="T24" fmla="*/ 427361 w 875300"/>
                <a:gd name="T25" fmla="*/ 0 h 874712"/>
                <a:gd name="T26" fmla="*/ 457406 w 875300"/>
                <a:gd name="T27" fmla="*/ 13668 h 874712"/>
                <a:gd name="T28" fmla="*/ 867100 w 875300"/>
                <a:gd name="T29" fmla="*/ 502985 h 874712"/>
                <a:gd name="T30" fmla="*/ 861637 w 875300"/>
                <a:gd name="T31" fmla="*/ 560390 h 874712"/>
                <a:gd name="T32" fmla="*/ 812474 w 875300"/>
                <a:gd name="T33" fmla="*/ 565858 h 874712"/>
                <a:gd name="T34" fmla="*/ 430092 w 875300"/>
                <a:gd name="T35" fmla="*/ 114812 h 874712"/>
                <a:gd name="T36" fmla="*/ 61368 w 875300"/>
                <a:gd name="T37" fmla="*/ 576792 h 874712"/>
                <a:gd name="T38" fmla="*/ 12205 w 875300"/>
                <a:gd name="T39" fmla="*/ 571325 h 874712"/>
                <a:gd name="T40" fmla="*/ 6742 w 875300"/>
                <a:gd name="T41" fmla="*/ 513919 h 874712"/>
                <a:gd name="T42" fmla="*/ 397317 w 875300"/>
                <a:gd name="T43" fmla="*/ 13668 h 874712"/>
                <a:gd name="T44" fmla="*/ 427361 w 875300"/>
                <a:gd name="T45" fmla="*/ 0 h 8747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875300" h="874712">
                  <a:moveTo>
                    <a:pt x="429913" y="166392"/>
                  </a:moveTo>
                  <a:cubicBezTo>
                    <a:pt x="429913" y="166392"/>
                    <a:pt x="763064" y="541063"/>
                    <a:pt x="763064" y="560207"/>
                  </a:cubicBezTo>
                  <a:cubicBezTo>
                    <a:pt x="763064" y="560207"/>
                    <a:pt x="763064" y="560207"/>
                    <a:pt x="763064" y="839159"/>
                  </a:cubicBezTo>
                  <a:cubicBezTo>
                    <a:pt x="763064" y="858303"/>
                    <a:pt x="743949" y="874712"/>
                    <a:pt x="722103" y="874712"/>
                  </a:cubicBezTo>
                  <a:cubicBezTo>
                    <a:pt x="722103" y="874712"/>
                    <a:pt x="722103" y="874712"/>
                    <a:pt x="506374" y="874712"/>
                  </a:cubicBezTo>
                  <a:cubicBezTo>
                    <a:pt x="506374" y="874712"/>
                    <a:pt x="506374" y="874712"/>
                    <a:pt x="506374" y="623108"/>
                  </a:cubicBezTo>
                  <a:cubicBezTo>
                    <a:pt x="506374" y="623108"/>
                    <a:pt x="506374" y="623108"/>
                    <a:pt x="356183" y="623108"/>
                  </a:cubicBezTo>
                  <a:cubicBezTo>
                    <a:pt x="356183" y="623108"/>
                    <a:pt x="356183" y="623108"/>
                    <a:pt x="356183" y="874712"/>
                  </a:cubicBezTo>
                  <a:cubicBezTo>
                    <a:pt x="356183" y="874712"/>
                    <a:pt x="356183" y="874712"/>
                    <a:pt x="137723" y="874712"/>
                  </a:cubicBezTo>
                  <a:cubicBezTo>
                    <a:pt x="113146" y="874712"/>
                    <a:pt x="94031" y="858303"/>
                    <a:pt x="94031" y="839159"/>
                  </a:cubicBezTo>
                  <a:cubicBezTo>
                    <a:pt x="94031" y="839159"/>
                    <a:pt x="94031" y="839159"/>
                    <a:pt x="94031" y="590290"/>
                  </a:cubicBezTo>
                  <a:cubicBezTo>
                    <a:pt x="94031" y="590290"/>
                    <a:pt x="94031" y="590290"/>
                    <a:pt x="429913" y="166392"/>
                  </a:cubicBezTo>
                  <a:close/>
                  <a:moveTo>
                    <a:pt x="427648" y="0"/>
                  </a:moveTo>
                  <a:cubicBezTo>
                    <a:pt x="438581" y="0"/>
                    <a:pt x="449513" y="2734"/>
                    <a:pt x="457713" y="13668"/>
                  </a:cubicBezTo>
                  <a:cubicBezTo>
                    <a:pt x="463179" y="19135"/>
                    <a:pt x="867682" y="502985"/>
                    <a:pt x="867682" y="502985"/>
                  </a:cubicBezTo>
                  <a:cubicBezTo>
                    <a:pt x="878614" y="516653"/>
                    <a:pt x="878614" y="543989"/>
                    <a:pt x="862215" y="560390"/>
                  </a:cubicBezTo>
                  <a:cubicBezTo>
                    <a:pt x="848550" y="579526"/>
                    <a:pt x="826685" y="582259"/>
                    <a:pt x="813019" y="565858"/>
                  </a:cubicBezTo>
                  <a:cubicBezTo>
                    <a:pt x="813019" y="565858"/>
                    <a:pt x="813019" y="565858"/>
                    <a:pt x="430381" y="114812"/>
                  </a:cubicBezTo>
                  <a:cubicBezTo>
                    <a:pt x="430381" y="114812"/>
                    <a:pt x="430381" y="114812"/>
                    <a:pt x="61409" y="576792"/>
                  </a:cubicBezTo>
                  <a:cubicBezTo>
                    <a:pt x="50477" y="590460"/>
                    <a:pt x="28612" y="587727"/>
                    <a:pt x="12213" y="571325"/>
                  </a:cubicBezTo>
                  <a:cubicBezTo>
                    <a:pt x="-1453" y="554923"/>
                    <a:pt x="-4186" y="530321"/>
                    <a:pt x="6747" y="513919"/>
                  </a:cubicBezTo>
                  <a:cubicBezTo>
                    <a:pt x="6747" y="513919"/>
                    <a:pt x="392117" y="21869"/>
                    <a:pt x="397584" y="13668"/>
                  </a:cubicBezTo>
                  <a:cubicBezTo>
                    <a:pt x="405783" y="2734"/>
                    <a:pt x="416716" y="0"/>
                    <a:pt x="427648" y="0"/>
                  </a:cubicBezTo>
                  <a:close/>
                </a:path>
              </a:pathLst>
            </a:custGeom>
            <a:solidFill>
              <a:srgbClr val="00AE9A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94076" y="4269614"/>
            <a:ext cx="4821274" cy="889395"/>
            <a:chOff x="3260072" y="1960465"/>
            <a:chExt cx="4821274" cy="889395"/>
          </a:xfrm>
        </p:grpSpPr>
        <p:sp>
          <p:nvSpPr>
            <p:cNvPr id="2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3260072" y="2292461"/>
              <a:ext cx="467268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260073" y="1960465"/>
              <a:ext cx="482127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6000" b="1" dirty="0">
                  <a:latin typeface="+mj-ea"/>
                </a:rPr>
                <a:t>PPT</a:t>
              </a:r>
              <a:r>
                <a:rPr lang="zh-CN" altLang="en-US" sz="6000" b="1" dirty="0">
                  <a:latin typeface="+mj-ea"/>
                </a:rPr>
                <a:t>标题文档</a:t>
              </a: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100" y="-210500"/>
            <a:ext cx="4211965" cy="28079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650" y="3760470"/>
            <a:ext cx="3097530" cy="309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5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3053838" y="1845424"/>
            <a:ext cx="6512194" cy="2521493"/>
            <a:chOff x="2268391" y="1704747"/>
            <a:chExt cx="8234955" cy="3188539"/>
          </a:xfrm>
        </p:grpSpPr>
        <p:grpSp>
          <p:nvGrpSpPr>
            <p:cNvPr id="2" name="淘宝网Chenying0907出品 15"/>
            <p:cNvGrpSpPr/>
            <p:nvPr/>
          </p:nvGrpSpPr>
          <p:grpSpPr>
            <a:xfrm>
              <a:off x="8770791" y="1704747"/>
              <a:ext cx="1732555" cy="1954833"/>
              <a:chOff x="3446157" y="2112915"/>
              <a:chExt cx="2343151" cy="2643766"/>
            </a:xfrm>
          </p:grpSpPr>
          <p:sp>
            <p:nvSpPr>
              <p:cNvPr id="3" name="淘宝网Chenying0907出品 5"/>
              <p:cNvSpPr>
                <a:spLocks/>
              </p:cNvSpPr>
              <p:nvPr/>
            </p:nvSpPr>
            <p:spPr bwMode="auto">
              <a:xfrm rot="16200000">
                <a:off x="3295850" y="2263222"/>
                <a:ext cx="2643766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4B5CC4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" name="淘宝网Chenying0907出品 5"/>
              <p:cNvSpPr>
                <a:spLocks/>
              </p:cNvSpPr>
              <p:nvPr/>
            </p:nvSpPr>
            <p:spPr bwMode="auto">
              <a:xfrm rot="16200000">
                <a:off x="3589407" y="2523402"/>
                <a:ext cx="2056648" cy="182279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4B5CC4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5" name="淘宝网Chenying0907出品 20"/>
            <p:cNvGrpSpPr/>
            <p:nvPr/>
          </p:nvGrpSpPr>
          <p:grpSpPr>
            <a:xfrm>
              <a:off x="6603324" y="2938453"/>
              <a:ext cx="1732555" cy="1954833"/>
              <a:chOff x="3446157" y="2112915"/>
              <a:chExt cx="2343151" cy="2643766"/>
            </a:xfrm>
          </p:grpSpPr>
          <p:sp>
            <p:nvSpPr>
              <p:cNvPr id="6" name="淘宝网Chenying0907出品 5"/>
              <p:cNvSpPr>
                <a:spLocks/>
              </p:cNvSpPr>
              <p:nvPr/>
            </p:nvSpPr>
            <p:spPr bwMode="auto">
              <a:xfrm rot="16200000">
                <a:off x="3295850" y="2263222"/>
                <a:ext cx="2643766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4B5CC4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" name="淘宝网Chenying0907出品 5"/>
              <p:cNvSpPr>
                <a:spLocks/>
              </p:cNvSpPr>
              <p:nvPr/>
            </p:nvSpPr>
            <p:spPr bwMode="auto">
              <a:xfrm rot="16200000">
                <a:off x="3589407" y="2523402"/>
                <a:ext cx="2056648" cy="182279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4B5CC4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8" name="淘宝网Chenying0907出品 25"/>
            <p:cNvGrpSpPr/>
            <p:nvPr/>
          </p:nvGrpSpPr>
          <p:grpSpPr>
            <a:xfrm>
              <a:off x="4435858" y="1704747"/>
              <a:ext cx="1732555" cy="1954833"/>
              <a:chOff x="3446157" y="2112915"/>
              <a:chExt cx="2343151" cy="2643766"/>
            </a:xfrm>
          </p:grpSpPr>
          <p:sp>
            <p:nvSpPr>
              <p:cNvPr id="9" name="淘宝网Chenying0907出品 5"/>
              <p:cNvSpPr>
                <a:spLocks/>
              </p:cNvSpPr>
              <p:nvPr/>
            </p:nvSpPr>
            <p:spPr bwMode="auto">
              <a:xfrm rot="16200000">
                <a:off x="3295850" y="2263222"/>
                <a:ext cx="2643766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4B5CC4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" name="淘宝网Chenying0907出品 5"/>
              <p:cNvSpPr>
                <a:spLocks/>
              </p:cNvSpPr>
              <p:nvPr/>
            </p:nvSpPr>
            <p:spPr bwMode="auto">
              <a:xfrm rot="16200000">
                <a:off x="3589407" y="2523402"/>
                <a:ext cx="2056648" cy="182279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4B5CC4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1" name="淘宝网Chenying0907出品 30"/>
            <p:cNvGrpSpPr/>
            <p:nvPr/>
          </p:nvGrpSpPr>
          <p:grpSpPr>
            <a:xfrm>
              <a:off x="2268391" y="2938453"/>
              <a:ext cx="1732555" cy="1954833"/>
              <a:chOff x="1965845" y="3177496"/>
              <a:chExt cx="1732555" cy="1954833"/>
            </a:xfrm>
          </p:grpSpPr>
          <p:sp>
            <p:nvSpPr>
              <p:cNvPr id="12" name="淘宝网Chenying0907出品 5"/>
              <p:cNvSpPr>
                <a:spLocks/>
              </p:cNvSpPr>
              <p:nvPr/>
            </p:nvSpPr>
            <p:spPr bwMode="auto">
              <a:xfrm rot="16200000">
                <a:off x="1854706" y="3288635"/>
                <a:ext cx="1954833" cy="173255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4B5CC4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3" name="淘宝网Chenying0907出品 5"/>
              <p:cNvSpPr>
                <a:spLocks/>
              </p:cNvSpPr>
              <p:nvPr/>
            </p:nvSpPr>
            <p:spPr bwMode="auto">
              <a:xfrm rot="16200000">
                <a:off x="2071766" y="3481015"/>
                <a:ext cx="1520711" cy="134779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srgbClr val="4B5CC4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4" name="淘宝网Chenying0907出品 35"/>
            <p:cNvGrpSpPr/>
            <p:nvPr/>
          </p:nvGrpSpPr>
          <p:grpSpPr>
            <a:xfrm>
              <a:off x="2617519" y="3422412"/>
              <a:ext cx="1068358" cy="1081844"/>
              <a:chOff x="2711519" y="4342226"/>
              <a:chExt cx="1068358" cy="1081844"/>
            </a:xfrm>
          </p:grpSpPr>
          <p:sp>
            <p:nvSpPr>
              <p:cNvPr id="15" name="淘宝网Chenying0907出品 46"/>
              <p:cNvSpPr txBox="1"/>
              <p:nvPr/>
            </p:nvSpPr>
            <p:spPr>
              <a:xfrm>
                <a:off x="2711519" y="4342226"/>
                <a:ext cx="1031437" cy="661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 dirty="0" smtClean="0">
                    <a:latin typeface="Impact MT Std" pitchFamily="34" charset="0"/>
                    <a:ea typeface="宋体"/>
                  </a:rPr>
                  <a:t>01</a:t>
                </a:r>
                <a:endParaRPr lang="zh-CN" altLang="en-US" sz="2800" b="1" dirty="0">
                  <a:latin typeface="Impact MT Std" pitchFamily="34" charset="0"/>
                  <a:ea typeface="宋体"/>
                </a:endParaRPr>
              </a:p>
            </p:txBody>
          </p:sp>
          <p:sp>
            <p:nvSpPr>
              <p:cNvPr id="16" name="淘宝网Chenying0907出品 47"/>
              <p:cNvSpPr txBox="1"/>
              <p:nvPr/>
            </p:nvSpPr>
            <p:spPr>
              <a:xfrm>
                <a:off x="2738817" y="4957033"/>
                <a:ext cx="1041060" cy="467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dirty="0" smtClean="0">
                    <a:solidFill>
                      <a:srgbClr val="4B5CC4"/>
                    </a:solidFill>
                    <a:latin typeface="Impact MT Std" pitchFamily="34" charset="0"/>
                    <a:ea typeface="时尚中黑简体" panose="01010104010101010101" pitchFamily="2" charset="-122"/>
                  </a:rPr>
                  <a:t>STEP</a:t>
                </a:r>
                <a:endParaRPr lang="zh-CN" altLang="en-US" dirty="0">
                  <a:solidFill>
                    <a:srgbClr val="4B5CC4"/>
                  </a:solidFill>
                  <a:latin typeface="Impact MT Std" pitchFamily="34" charset="0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17" name="淘宝网Chenying0907出品 38"/>
            <p:cNvGrpSpPr/>
            <p:nvPr/>
          </p:nvGrpSpPr>
          <p:grpSpPr>
            <a:xfrm>
              <a:off x="4790828" y="2190093"/>
              <a:ext cx="1045498" cy="1081844"/>
              <a:chOff x="2734379" y="4342226"/>
              <a:chExt cx="1045498" cy="1081844"/>
            </a:xfrm>
          </p:grpSpPr>
          <p:sp>
            <p:nvSpPr>
              <p:cNvPr id="18" name="淘宝网Chenying0907出品 49"/>
              <p:cNvSpPr txBox="1"/>
              <p:nvPr/>
            </p:nvSpPr>
            <p:spPr>
              <a:xfrm>
                <a:off x="2734379" y="4342226"/>
                <a:ext cx="1031438" cy="661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 dirty="0" smtClean="0">
                    <a:latin typeface="Impact MT Std" pitchFamily="34" charset="0"/>
                    <a:ea typeface="宋体"/>
                  </a:rPr>
                  <a:t>02</a:t>
                </a:r>
                <a:endParaRPr lang="zh-CN" altLang="en-US" sz="2800" b="1" dirty="0">
                  <a:latin typeface="Impact MT Std" pitchFamily="34" charset="0"/>
                  <a:ea typeface="宋体"/>
                </a:endParaRPr>
              </a:p>
            </p:txBody>
          </p:sp>
          <p:sp>
            <p:nvSpPr>
              <p:cNvPr id="19" name="淘宝网Chenying0907出品 50"/>
              <p:cNvSpPr txBox="1"/>
              <p:nvPr/>
            </p:nvSpPr>
            <p:spPr>
              <a:xfrm>
                <a:off x="2738818" y="4957033"/>
                <a:ext cx="1041059" cy="467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dirty="0" smtClean="0">
                    <a:solidFill>
                      <a:srgbClr val="4B5CC4"/>
                    </a:solidFill>
                    <a:latin typeface="Impact MT Std" pitchFamily="34" charset="0"/>
                    <a:ea typeface="时尚中黑简体" panose="01010104010101010101" pitchFamily="2" charset="-122"/>
                  </a:rPr>
                  <a:t>STEP</a:t>
                </a:r>
                <a:endParaRPr lang="zh-CN" altLang="en-US" dirty="0">
                  <a:solidFill>
                    <a:srgbClr val="4B5CC4"/>
                  </a:solidFill>
                  <a:latin typeface="Impact MT Std" pitchFamily="34" charset="0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20" name="淘宝网Chenying0907出品 41"/>
            <p:cNvGrpSpPr/>
            <p:nvPr/>
          </p:nvGrpSpPr>
          <p:grpSpPr>
            <a:xfrm>
              <a:off x="6956827" y="3430950"/>
              <a:ext cx="1045498" cy="1081844"/>
              <a:chOff x="2734379" y="4342226"/>
              <a:chExt cx="1045498" cy="1081844"/>
            </a:xfrm>
          </p:grpSpPr>
          <p:sp>
            <p:nvSpPr>
              <p:cNvPr id="21" name="淘宝网Chenying0907出品 52"/>
              <p:cNvSpPr txBox="1"/>
              <p:nvPr/>
            </p:nvSpPr>
            <p:spPr>
              <a:xfrm>
                <a:off x="2734379" y="4342226"/>
                <a:ext cx="1031438" cy="661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 dirty="0" smtClean="0">
                    <a:latin typeface="Impact MT Std" pitchFamily="34" charset="0"/>
                    <a:ea typeface="宋体"/>
                  </a:rPr>
                  <a:t>03</a:t>
                </a:r>
                <a:endParaRPr lang="zh-CN" altLang="en-US" sz="2800" b="1" dirty="0">
                  <a:latin typeface="Impact MT Std" pitchFamily="34" charset="0"/>
                  <a:ea typeface="宋体"/>
                </a:endParaRPr>
              </a:p>
            </p:txBody>
          </p:sp>
          <p:sp>
            <p:nvSpPr>
              <p:cNvPr id="22" name="淘宝网Chenying0907出品 53"/>
              <p:cNvSpPr txBox="1"/>
              <p:nvPr/>
            </p:nvSpPr>
            <p:spPr>
              <a:xfrm>
                <a:off x="2738818" y="4957033"/>
                <a:ext cx="1041059" cy="467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dirty="0" smtClean="0">
                    <a:solidFill>
                      <a:srgbClr val="4B5CC4"/>
                    </a:solidFill>
                    <a:latin typeface="Impact MT Std" pitchFamily="34" charset="0"/>
                    <a:ea typeface="时尚中黑简体" panose="01010104010101010101" pitchFamily="2" charset="-122"/>
                  </a:rPr>
                  <a:t>STEP</a:t>
                </a:r>
                <a:endParaRPr lang="zh-CN" altLang="en-US" dirty="0">
                  <a:solidFill>
                    <a:srgbClr val="4B5CC4"/>
                  </a:solidFill>
                  <a:latin typeface="Impact MT Std" pitchFamily="34" charset="0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23" name="淘宝网Chenying0907出品 44"/>
            <p:cNvGrpSpPr/>
            <p:nvPr/>
          </p:nvGrpSpPr>
          <p:grpSpPr>
            <a:xfrm>
              <a:off x="9112470" y="2190093"/>
              <a:ext cx="1045498" cy="1081844"/>
              <a:chOff x="2734379" y="4342226"/>
              <a:chExt cx="1045498" cy="1081844"/>
            </a:xfrm>
          </p:grpSpPr>
          <p:sp>
            <p:nvSpPr>
              <p:cNvPr id="24" name="淘宝网Chenying0907出品 55"/>
              <p:cNvSpPr txBox="1"/>
              <p:nvPr/>
            </p:nvSpPr>
            <p:spPr>
              <a:xfrm>
                <a:off x="2734379" y="4342226"/>
                <a:ext cx="1031438" cy="661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800" b="1" dirty="0" smtClean="0">
                    <a:latin typeface="Impact MT Std" pitchFamily="34" charset="0"/>
                    <a:ea typeface="宋体"/>
                  </a:rPr>
                  <a:t>04</a:t>
                </a:r>
                <a:endParaRPr lang="zh-CN" altLang="en-US" sz="2800" b="1" dirty="0">
                  <a:latin typeface="Impact MT Std" pitchFamily="34" charset="0"/>
                  <a:ea typeface="宋体"/>
                </a:endParaRPr>
              </a:p>
            </p:txBody>
          </p:sp>
          <p:sp>
            <p:nvSpPr>
              <p:cNvPr id="25" name="淘宝网Chenying0907出品 56"/>
              <p:cNvSpPr txBox="1"/>
              <p:nvPr/>
            </p:nvSpPr>
            <p:spPr>
              <a:xfrm>
                <a:off x="2738818" y="4957033"/>
                <a:ext cx="1041059" cy="4670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dirty="0" smtClean="0">
                    <a:solidFill>
                      <a:srgbClr val="4B5CC4"/>
                    </a:solidFill>
                    <a:latin typeface="Impact MT Std" pitchFamily="34" charset="0"/>
                    <a:ea typeface="时尚中黑简体" panose="01010104010101010101" pitchFamily="2" charset="-122"/>
                  </a:rPr>
                  <a:t>STEP</a:t>
                </a:r>
                <a:endParaRPr lang="zh-CN" altLang="en-US" dirty="0">
                  <a:solidFill>
                    <a:srgbClr val="4B5CC4"/>
                  </a:solidFill>
                  <a:latin typeface="Impact MT Std" pitchFamily="34" charset="0"/>
                  <a:ea typeface="时尚中黑简体" panose="01010104010101010101" pitchFamily="2" charset="-122"/>
                </a:endParaRPr>
              </a:p>
            </p:txBody>
          </p:sp>
        </p:grpSp>
        <p:grpSp>
          <p:nvGrpSpPr>
            <p:cNvPr id="66" name="淘宝网Chenying0907出品 87"/>
            <p:cNvGrpSpPr/>
            <p:nvPr/>
          </p:nvGrpSpPr>
          <p:grpSpPr>
            <a:xfrm>
              <a:off x="3785257" y="3011459"/>
              <a:ext cx="830914" cy="537022"/>
              <a:chOff x="3482711" y="3250502"/>
              <a:chExt cx="830914" cy="537022"/>
            </a:xfrm>
          </p:grpSpPr>
          <p:grpSp>
            <p:nvGrpSpPr>
              <p:cNvPr id="67" name="淘宝网Chenying0907出品 88"/>
              <p:cNvGrpSpPr/>
              <p:nvPr/>
            </p:nvGrpSpPr>
            <p:grpSpPr>
              <a:xfrm>
                <a:off x="4155615" y="3250502"/>
                <a:ext cx="158010" cy="158012"/>
                <a:chOff x="4486616" y="3001075"/>
                <a:chExt cx="274695" cy="274699"/>
              </a:xfrm>
            </p:grpSpPr>
            <p:sp>
              <p:nvSpPr>
                <p:cNvPr id="73" name="淘宝网Chenying0907出品 94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65000"/>
                      </a:sysClr>
                    </a:gs>
                    <a:gs pos="35000">
                      <a:sysClr val="window" lastClr="FFFFFF">
                        <a:lumMod val="95000"/>
                      </a:sysClr>
                    </a:gs>
                    <a:gs pos="17000">
                      <a:sysClr val="window" lastClr="FFFFFF">
                        <a:lumMod val="65000"/>
                      </a:sysClr>
                    </a:gs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4" name="淘宝网Chenying0907出品 95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ysClr val="windowText" lastClr="000000">
                    <a:lumMod val="65000"/>
                    <a:lumOff val="35000"/>
                  </a:sysClr>
                </a:solidFill>
                <a:ln w="25400" cap="flat" cmpd="sng" algn="ctr">
                  <a:noFill/>
                  <a:prstDash val="solid"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grpSp>
            <p:nvGrpSpPr>
              <p:cNvPr id="68" name="淘宝网Chenying0907出品 89"/>
              <p:cNvGrpSpPr/>
              <p:nvPr/>
            </p:nvGrpSpPr>
            <p:grpSpPr>
              <a:xfrm>
                <a:off x="3482711" y="3629512"/>
                <a:ext cx="158010" cy="158012"/>
                <a:chOff x="4486616" y="3001075"/>
                <a:chExt cx="274695" cy="274699"/>
              </a:xfrm>
            </p:grpSpPr>
            <p:sp>
              <p:nvSpPr>
                <p:cNvPr id="71" name="淘宝网Chenying0907出品 92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65000"/>
                      </a:sysClr>
                    </a:gs>
                    <a:gs pos="35000">
                      <a:sysClr val="window" lastClr="FFFFFF">
                        <a:lumMod val="95000"/>
                      </a:sysClr>
                    </a:gs>
                    <a:gs pos="17000">
                      <a:sysClr val="window" lastClr="FFFFFF">
                        <a:lumMod val="65000"/>
                      </a:sysClr>
                    </a:gs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2" name="淘宝网Chenying0907出品 93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ysClr val="windowText" lastClr="000000">
                    <a:lumMod val="65000"/>
                    <a:lumOff val="35000"/>
                  </a:sysClr>
                </a:solidFill>
                <a:ln w="25400" cap="flat" cmpd="sng" algn="ctr">
                  <a:noFill/>
                  <a:prstDash val="solid"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69" name="圆角淘宝网Chenying0907出品 90"/>
              <p:cNvSpPr/>
              <p:nvPr/>
            </p:nvSpPr>
            <p:spPr>
              <a:xfrm rot="14400000" flipH="1" flipV="1">
                <a:off x="3897416" y="3159700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ysClr val="window" lastClr="FFFFFF"/>
                  </a:gs>
                  <a:gs pos="52000">
                    <a:sysClr val="window" lastClr="FFFFFF">
                      <a:lumMod val="85000"/>
                    </a:sysClr>
                  </a:gs>
                  <a:gs pos="23000">
                    <a:sysClr val="window" lastClr="FFFFFF">
                      <a:lumMod val="6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1"/>
              </a:gradFill>
              <a:ln w="9525" cap="flat" cmpd="sng" algn="ctr">
                <a:gradFill flip="none" rotWithShape="1">
                  <a:gsLst>
                    <a:gs pos="0">
                      <a:sysClr val="window" lastClr="FFFFFF">
                        <a:lumMod val="65000"/>
                      </a:sysClr>
                    </a:gs>
                    <a:gs pos="44000">
                      <a:sysClr val="window" lastClr="FFFFFF">
                        <a:lumMod val="75000"/>
                      </a:sysClr>
                    </a:gs>
                    <a:gs pos="78000">
                      <a:sysClr val="window" lastClr="FFFFFF"/>
                    </a:gs>
                    <a:gs pos="61000">
                      <a:sysClr val="window" lastClr="FFFFFF">
                        <a:lumMod val="100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5400000" scaled="0"/>
                  <a:tileRect/>
                </a:gradFill>
                <a:prstDash val="solid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0" name="圆角淘宝网Chenying0907出品 91"/>
              <p:cNvSpPr/>
              <p:nvPr/>
            </p:nvSpPr>
            <p:spPr>
              <a:xfrm rot="14400000" flipH="1" flipV="1">
                <a:off x="3878126" y="3121268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ysClr val="window" lastClr="FFFFFF"/>
                  </a:gs>
                  <a:gs pos="52000">
                    <a:sysClr val="window" lastClr="FFFFFF">
                      <a:lumMod val="85000"/>
                    </a:sysClr>
                  </a:gs>
                  <a:gs pos="23000">
                    <a:sysClr val="window" lastClr="FFFFFF">
                      <a:lumMod val="6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1"/>
              </a:gradFill>
              <a:ln w="9525" cap="flat" cmpd="sng" algn="ctr">
                <a:gradFill flip="none" rotWithShape="1">
                  <a:gsLst>
                    <a:gs pos="0">
                      <a:sysClr val="window" lastClr="FFFFFF">
                        <a:lumMod val="65000"/>
                      </a:sysClr>
                    </a:gs>
                    <a:gs pos="44000">
                      <a:sysClr val="window" lastClr="FFFFFF">
                        <a:lumMod val="75000"/>
                      </a:sysClr>
                    </a:gs>
                    <a:gs pos="78000">
                      <a:sysClr val="window" lastClr="FFFFFF"/>
                    </a:gs>
                    <a:gs pos="61000">
                      <a:sysClr val="window" lastClr="FFFFFF">
                        <a:lumMod val="100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5400000" scaled="0"/>
                  <a:tileRect/>
                </a:gradFill>
                <a:prstDash val="solid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75" name="淘宝网Chenying0907出品 96"/>
            <p:cNvGrpSpPr/>
            <p:nvPr/>
          </p:nvGrpSpPr>
          <p:grpSpPr>
            <a:xfrm>
              <a:off x="8137863" y="3027334"/>
              <a:ext cx="830914" cy="537022"/>
              <a:chOff x="3482711" y="3250502"/>
              <a:chExt cx="830914" cy="537022"/>
            </a:xfrm>
          </p:grpSpPr>
          <p:grpSp>
            <p:nvGrpSpPr>
              <p:cNvPr id="76" name="淘宝网Chenying0907出品 97"/>
              <p:cNvGrpSpPr/>
              <p:nvPr/>
            </p:nvGrpSpPr>
            <p:grpSpPr>
              <a:xfrm>
                <a:off x="4155615" y="3250502"/>
                <a:ext cx="158010" cy="158012"/>
                <a:chOff x="4486616" y="3001075"/>
                <a:chExt cx="274695" cy="274699"/>
              </a:xfrm>
            </p:grpSpPr>
            <p:sp>
              <p:nvSpPr>
                <p:cNvPr id="82" name="淘宝网Chenying0907出品 103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65000"/>
                      </a:sysClr>
                    </a:gs>
                    <a:gs pos="35000">
                      <a:sysClr val="window" lastClr="FFFFFF">
                        <a:lumMod val="95000"/>
                      </a:sysClr>
                    </a:gs>
                    <a:gs pos="17000">
                      <a:sysClr val="window" lastClr="FFFFFF">
                        <a:lumMod val="65000"/>
                      </a:sysClr>
                    </a:gs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83" name="淘宝网Chenying0907出品 104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ysClr val="windowText" lastClr="000000">
                    <a:lumMod val="65000"/>
                    <a:lumOff val="35000"/>
                  </a:sysClr>
                </a:solidFill>
                <a:ln w="25400" cap="flat" cmpd="sng" algn="ctr">
                  <a:noFill/>
                  <a:prstDash val="solid"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grpSp>
            <p:nvGrpSpPr>
              <p:cNvPr id="77" name="淘宝网Chenying0907出品 98"/>
              <p:cNvGrpSpPr/>
              <p:nvPr/>
            </p:nvGrpSpPr>
            <p:grpSpPr>
              <a:xfrm>
                <a:off x="3482711" y="3629512"/>
                <a:ext cx="158010" cy="158012"/>
                <a:chOff x="4486616" y="3001075"/>
                <a:chExt cx="274695" cy="274699"/>
              </a:xfrm>
            </p:grpSpPr>
            <p:sp>
              <p:nvSpPr>
                <p:cNvPr id="80" name="淘宝网Chenying0907出品 101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65000"/>
                      </a:sysClr>
                    </a:gs>
                    <a:gs pos="35000">
                      <a:sysClr val="window" lastClr="FFFFFF">
                        <a:lumMod val="95000"/>
                      </a:sysClr>
                    </a:gs>
                    <a:gs pos="17000">
                      <a:sysClr val="window" lastClr="FFFFFF">
                        <a:lumMod val="65000"/>
                      </a:sysClr>
                    </a:gs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81" name="淘宝网Chenying0907出品 102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ysClr val="windowText" lastClr="000000">
                    <a:lumMod val="65000"/>
                    <a:lumOff val="35000"/>
                  </a:sysClr>
                </a:solidFill>
                <a:ln w="25400" cap="flat" cmpd="sng" algn="ctr">
                  <a:noFill/>
                  <a:prstDash val="solid"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78" name="圆角淘宝网Chenying0907出品 99"/>
              <p:cNvSpPr/>
              <p:nvPr/>
            </p:nvSpPr>
            <p:spPr>
              <a:xfrm rot="14400000" flipH="1" flipV="1">
                <a:off x="3897416" y="3159700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ysClr val="window" lastClr="FFFFFF"/>
                  </a:gs>
                  <a:gs pos="52000">
                    <a:sysClr val="window" lastClr="FFFFFF">
                      <a:lumMod val="85000"/>
                    </a:sysClr>
                  </a:gs>
                  <a:gs pos="23000">
                    <a:sysClr val="window" lastClr="FFFFFF">
                      <a:lumMod val="6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1"/>
              </a:gradFill>
              <a:ln w="9525" cap="flat" cmpd="sng" algn="ctr">
                <a:gradFill flip="none" rotWithShape="1">
                  <a:gsLst>
                    <a:gs pos="0">
                      <a:sysClr val="window" lastClr="FFFFFF">
                        <a:lumMod val="65000"/>
                      </a:sysClr>
                    </a:gs>
                    <a:gs pos="44000">
                      <a:sysClr val="window" lastClr="FFFFFF">
                        <a:lumMod val="75000"/>
                      </a:sysClr>
                    </a:gs>
                    <a:gs pos="78000">
                      <a:sysClr val="window" lastClr="FFFFFF"/>
                    </a:gs>
                    <a:gs pos="61000">
                      <a:sysClr val="window" lastClr="FFFFFF">
                        <a:lumMod val="100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5400000" scaled="0"/>
                  <a:tileRect/>
                </a:gradFill>
                <a:prstDash val="solid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9" name="圆角淘宝网Chenying0907出品 100"/>
              <p:cNvSpPr/>
              <p:nvPr/>
            </p:nvSpPr>
            <p:spPr>
              <a:xfrm rot="14400000" flipH="1" flipV="1">
                <a:off x="3878126" y="3121268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ysClr val="window" lastClr="FFFFFF"/>
                  </a:gs>
                  <a:gs pos="52000">
                    <a:sysClr val="window" lastClr="FFFFFF">
                      <a:lumMod val="85000"/>
                    </a:sysClr>
                  </a:gs>
                  <a:gs pos="23000">
                    <a:sysClr val="window" lastClr="FFFFFF">
                      <a:lumMod val="6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1"/>
              </a:gradFill>
              <a:ln w="9525" cap="flat" cmpd="sng" algn="ctr">
                <a:gradFill flip="none" rotWithShape="1">
                  <a:gsLst>
                    <a:gs pos="0">
                      <a:sysClr val="window" lastClr="FFFFFF">
                        <a:lumMod val="65000"/>
                      </a:sysClr>
                    </a:gs>
                    <a:gs pos="44000">
                      <a:sysClr val="window" lastClr="FFFFFF">
                        <a:lumMod val="75000"/>
                      </a:sysClr>
                    </a:gs>
                    <a:gs pos="78000">
                      <a:sysClr val="window" lastClr="FFFFFF"/>
                    </a:gs>
                    <a:gs pos="61000">
                      <a:sysClr val="window" lastClr="FFFFFF">
                        <a:lumMod val="100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5400000" scaled="0"/>
                  <a:tileRect/>
                </a:gradFill>
                <a:prstDash val="solid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84" name="淘宝网Chenying0907出品 105"/>
            <p:cNvGrpSpPr/>
            <p:nvPr/>
          </p:nvGrpSpPr>
          <p:grpSpPr>
            <a:xfrm flipV="1">
              <a:off x="5961563" y="3027334"/>
              <a:ext cx="830914" cy="537022"/>
              <a:chOff x="3482711" y="3250502"/>
              <a:chExt cx="830914" cy="537022"/>
            </a:xfrm>
          </p:grpSpPr>
          <p:grpSp>
            <p:nvGrpSpPr>
              <p:cNvPr id="85" name="淘宝网Chenying0907出品 106"/>
              <p:cNvGrpSpPr/>
              <p:nvPr/>
            </p:nvGrpSpPr>
            <p:grpSpPr>
              <a:xfrm>
                <a:off x="4155615" y="3250502"/>
                <a:ext cx="158010" cy="158012"/>
                <a:chOff x="4486616" y="3001075"/>
                <a:chExt cx="274695" cy="274699"/>
              </a:xfrm>
            </p:grpSpPr>
            <p:sp>
              <p:nvSpPr>
                <p:cNvPr id="91" name="淘宝网Chenying0907出品 112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65000"/>
                      </a:sysClr>
                    </a:gs>
                    <a:gs pos="35000">
                      <a:sysClr val="window" lastClr="FFFFFF">
                        <a:lumMod val="95000"/>
                      </a:sysClr>
                    </a:gs>
                    <a:gs pos="17000">
                      <a:sysClr val="window" lastClr="FFFFFF">
                        <a:lumMod val="65000"/>
                      </a:sysClr>
                    </a:gs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92" name="淘宝网Chenying0907出品 113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ysClr val="windowText" lastClr="000000">
                    <a:lumMod val="65000"/>
                    <a:lumOff val="35000"/>
                  </a:sysClr>
                </a:solidFill>
                <a:ln w="25400" cap="flat" cmpd="sng" algn="ctr">
                  <a:noFill/>
                  <a:prstDash val="solid"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grpSp>
            <p:nvGrpSpPr>
              <p:cNvPr id="86" name="淘宝网Chenying0907出品 107"/>
              <p:cNvGrpSpPr/>
              <p:nvPr/>
            </p:nvGrpSpPr>
            <p:grpSpPr>
              <a:xfrm>
                <a:off x="3482711" y="3629512"/>
                <a:ext cx="158010" cy="158012"/>
                <a:chOff x="4486616" y="3001075"/>
                <a:chExt cx="274695" cy="274699"/>
              </a:xfrm>
            </p:grpSpPr>
            <p:sp>
              <p:nvSpPr>
                <p:cNvPr id="89" name="淘宝网Chenying0907出品 110"/>
                <p:cNvSpPr/>
                <p:nvPr/>
              </p:nvSpPr>
              <p:spPr>
                <a:xfrm rot="16200000">
                  <a:off x="4486614" y="3001077"/>
                  <a:ext cx="274699" cy="274695"/>
                </a:xfrm>
                <a:prstGeom prst="ellipse">
                  <a:avLst/>
                </a:prstGeom>
                <a:gradFill>
                  <a:gsLst>
                    <a:gs pos="7500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65000"/>
                      </a:sysClr>
                    </a:gs>
                    <a:gs pos="35000">
                      <a:sysClr val="window" lastClr="FFFFFF">
                        <a:lumMod val="95000"/>
                      </a:sysClr>
                    </a:gs>
                    <a:gs pos="17000">
                      <a:sysClr val="window" lastClr="FFFFFF">
                        <a:lumMod val="65000"/>
                      </a:sysClr>
                    </a:gs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</a:gradFill>
                <a:ln w="25400" cap="flat" cmpd="sng" algn="ctr">
                  <a:noFill/>
                  <a:prstDash val="solid"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90" name="淘宝网Chenying0907出品 111"/>
                <p:cNvSpPr/>
                <p:nvPr/>
              </p:nvSpPr>
              <p:spPr>
                <a:xfrm rot="16200000">
                  <a:off x="4511585" y="3026055"/>
                  <a:ext cx="224753" cy="224751"/>
                </a:xfrm>
                <a:prstGeom prst="ellipse">
                  <a:avLst/>
                </a:prstGeom>
                <a:solidFill>
                  <a:sysClr val="windowText" lastClr="000000">
                    <a:lumMod val="65000"/>
                    <a:lumOff val="35000"/>
                  </a:sysClr>
                </a:solidFill>
                <a:ln w="25400" cap="flat" cmpd="sng" algn="ctr">
                  <a:noFill/>
                  <a:prstDash val="solid"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B5CC4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87" name="圆角淘宝网Chenying0907出品 108"/>
              <p:cNvSpPr/>
              <p:nvPr/>
            </p:nvSpPr>
            <p:spPr>
              <a:xfrm rot="14400000" flipH="1" flipV="1">
                <a:off x="3897416" y="3159700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ysClr val="window" lastClr="FFFFFF"/>
                  </a:gs>
                  <a:gs pos="52000">
                    <a:sysClr val="window" lastClr="FFFFFF">
                      <a:lumMod val="85000"/>
                    </a:sysClr>
                  </a:gs>
                  <a:gs pos="23000">
                    <a:sysClr val="window" lastClr="FFFFFF">
                      <a:lumMod val="6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1"/>
              </a:gradFill>
              <a:ln w="9525" cap="flat" cmpd="sng" algn="ctr">
                <a:gradFill flip="none" rotWithShape="1">
                  <a:gsLst>
                    <a:gs pos="0">
                      <a:sysClr val="window" lastClr="FFFFFF">
                        <a:lumMod val="65000"/>
                      </a:sysClr>
                    </a:gs>
                    <a:gs pos="44000">
                      <a:sysClr val="window" lastClr="FFFFFF">
                        <a:lumMod val="75000"/>
                      </a:sysClr>
                    </a:gs>
                    <a:gs pos="78000">
                      <a:sysClr val="window" lastClr="FFFFFF"/>
                    </a:gs>
                    <a:gs pos="61000">
                      <a:sysClr val="window" lastClr="FFFFFF">
                        <a:lumMod val="100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5400000" scaled="0"/>
                  <a:tileRect/>
                </a:gradFill>
                <a:prstDash val="solid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88" name="圆角淘宝网Chenying0907出品 109"/>
              <p:cNvSpPr/>
              <p:nvPr/>
            </p:nvSpPr>
            <p:spPr>
              <a:xfrm rot="14400000" flipH="1" flipV="1">
                <a:off x="3878126" y="3121268"/>
                <a:ext cx="22409" cy="74892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ysClr val="window" lastClr="FFFFFF"/>
                  </a:gs>
                  <a:gs pos="52000">
                    <a:sysClr val="window" lastClr="FFFFFF">
                      <a:lumMod val="85000"/>
                    </a:sysClr>
                  </a:gs>
                  <a:gs pos="23000">
                    <a:sysClr val="window" lastClr="FFFFFF">
                      <a:lumMod val="6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5400000" scaled="1"/>
              </a:gradFill>
              <a:ln w="9525" cap="flat" cmpd="sng" algn="ctr">
                <a:gradFill flip="none" rotWithShape="1">
                  <a:gsLst>
                    <a:gs pos="0">
                      <a:sysClr val="window" lastClr="FFFFFF">
                        <a:lumMod val="65000"/>
                      </a:sysClr>
                    </a:gs>
                    <a:gs pos="44000">
                      <a:sysClr val="window" lastClr="FFFFFF">
                        <a:lumMod val="75000"/>
                      </a:sysClr>
                    </a:gs>
                    <a:gs pos="78000">
                      <a:sysClr val="window" lastClr="FFFFFF"/>
                    </a:gs>
                    <a:gs pos="61000">
                      <a:sysClr val="window" lastClr="FFFFFF">
                        <a:lumMod val="100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5400000" scaled="0"/>
                  <a:tileRect/>
                </a:gradFill>
                <a:prstDash val="solid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4B5CC4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1319837" y="4905958"/>
            <a:ext cx="2108063" cy="889395"/>
            <a:chOff x="791193" y="1366105"/>
            <a:chExt cx="2108063" cy="889395"/>
          </a:xfrm>
        </p:grpSpPr>
        <p:sp>
          <p:nvSpPr>
            <p:cNvPr id="9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03243" y="4905958"/>
            <a:ext cx="2108063" cy="889395"/>
            <a:chOff x="791193" y="1366105"/>
            <a:chExt cx="2108063" cy="889395"/>
          </a:xfrm>
        </p:grpSpPr>
        <p:sp>
          <p:nvSpPr>
            <p:cNvPr id="9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205265" y="4905958"/>
            <a:ext cx="2108063" cy="889395"/>
            <a:chOff x="791193" y="1366105"/>
            <a:chExt cx="2108063" cy="889395"/>
          </a:xfrm>
        </p:grpSpPr>
        <p:sp>
          <p:nvSpPr>
            <p:cNvPr id="10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707287" y="4905958"/>
            <a:ext cx="2108063" cy="889395"/>
            <a:chOff x="791193" y="1366105"/>
            <a:chExt cx="2108063" cy="889395"/>
          </a:xfrm>
        </p:grpSpPr>
        <p:sp>
          <p:nvSpPr>
            <p:cNvPr id="10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106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3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970855" y="1853644"/>
            <a:ext cx="4493793" cy="4144293"/>
            <a:chOff x="3759253" y="929572"/>
            <a:chExt cx="5832091" cy="5378506"/>
          </a:xfrm>
        </p:grpSpPr>
        <p:sp>
          <p:nvSpPr>
            <p:cNvPr id="2" name="矩形 1"/>
            <p:cNvSpPr/>
            <p:nvPr/>
          </p:nvSpPr>
          <p:spPr>
            <a:xfrm>
              <a:off x="5789196" y="1421779"/>
              <a:ext cx="840553" cy="2200113"/>
            </a:xfrm>
            <a:prstGeom prst="rect">
              <a:avLst/>
            </a:prstGeom>
            <a:solidFill>
              <a:srgbClr val="00AE9A"/>
            </a:solidFill>
            <a:ln w="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 rot="5400000">
              <a:off x="7309528" y="2101559"/>
              <a:ext cx="840553" cy="2200113"/>
            </a:xfrm>
            <a:prstGeom prst="rect">
              <a:avLst/>
            </a:prstGeom>
            <a:solidFill>
              <a:srgbClr val="00AE9A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10800000">
              <a:off x="6629748" y="3621892"/>
              <a:ext cx="840553" cy="2200113"/>
            </a:xfrm>
            <a:prstGeom prst="rect">
              <a:avLst/>
            </a:prstGeom>
            <a:solidFill>
              <a:srgbClr val="00AE9A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5109416" y="2942111"/>
              <a:ext cx="840553" cy="2200113"/>
            </a:xfrm>
            <a:prstGeom prst="rect">
              <a:avLst/>
            </a:prstGeom>
            <a:solidFill>
              <a:srgbClr val="00AE9A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500402" y="2462601"/>
              <a:ext cx="2284733" cy="2284733"/>
              <a:chOff x="5173666" y="2758502"/>
              <a:chExt cx="2284733" cy="2284733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5173666" y="2758502"/>
                <a:ext cx="2284733" cy="2284733"/>
              </a:xfrm>
              <a:custGeom>
                <a:avLst/>
                <a:gdLst>
                  <a:gd name="connsiteX0" fmla="*/ 627070 w 1414708"/>
                  <a:gd name="connsiteY0" fmla="*/ 0 h 1414708"/>
                  <a:gd name="connsiteX1" fmla="*/ 787639 w 1414708"/>
                  <a:gd name="connsiteY1" fmla="*/ 0 h 1414708"/>
                  <a:gd name="connsiteX2" fmla="*/ 818947 w 1414708"/>
                  <a:gd name="connsiteY2" fmla="*/ 146064 h 1414708"/>
                  <a:gd name="connsiteX3" fmla="*/ 826511 w 1414708"/>
                  <a:gd name="connsiteY3" fmla="*/ 147218 h 1414708"/>
                  <a:gd name="connsiteX4" fmla="*/ 890637 w 1414708"/>
                  <a:gd name="connsiteY4" fmla="*/ 166265 h 1414708"/>
                  <a:gd name="connsiteX5" fmla="*/ 991504 w 1414708"/>
                  <a:gd name="connsiteY5" fmla="*/ 54626 h 1414708"/>
                  <a:gd name="connsiteX6" fmla="*/ 1130560 w 1414708"/>
                  <a:gd name="connsiteY6" fmla="*/ 134910 h 1414708"/>
                  <a:gd name="connsiteX7" fmla="*/ 1085871 w 1414708"/>
                  <a:gd name="connsiteY7" fmla="*/ 273252 h 1414708"/>
                  <a:gd name="connsiteX8" fmla="*/ 1094279 w 1414708"/>
                  <a:gd name="connsiteY8" fmla="*/ 279383 h 1414708"/>
                  <a:gd name="connsiteX9" fmla="*/ 1138991 w 1414708"/>
                  <a:gd name="connsiteY9" fmla="*/ 322395 h 1414708"/>
                  <a:gd name="connsiteX10" fmla="*/ 1143788 w 1414708"/>
                  <a:gd name="connsiteY10" fmla="*/ 328084 h 1414708"/>
                  <a:gd name="connsiteX11" fmla="*/ 1279799 w 1414708"/>
                  <a:gd name="connsiteY11" fmla="*/ 284150 h 1414708"/>
                  <a:gd name="connsiteX12" fmla="*/ 1360084 w 1414708"/>
                  <a:gd name="connsiteY12" fmla="*/ 423206 h 1414708"/>
                  <a:gd name="connsiteX13" fmla="*/ 1258750 w 1414708"/>
                  <a:gd name="connsiteY13" fmla="*/ 514762 h 1414708"/>
                  <a:gd name="connsiteX14" fmla="*/ 1266950 w 1414708"/>
                  <a:gd name="connsiteY14" fmla="*/ 535107 h 1414708"/>
                  <a:gd name="connsiteX15" fmla="*/ 1283058 w 1414708"/>
                  <a:gd name="connsiteY15" fmla="*/ 598851 h 1414708"/>
                  <a:gd name="connsiteX16" fmla="*/ 1414708 w 1414708"/>
                  <a:gd name="connsiteY16" fmla="*/ 627071 h 1414708"/>
                  <a:gd name="connsiteX17" fmla="*/ 1414708 w 1414708"/>
                  <a:gd name="connsiteY17" fmla="*/ 787638 h 1414708"/>
                  <a:gd name="connsiteX18" fmla="*/ 1291400 w 1414708"/>
                  <a:gd name="connsiteY18" fmla="*/ 814069 h 1414708"/>
                  <a:gd name="connsiteX19" fmla="*/ 1286586 w 1414708"/>
                  <a:gd name="connsiteY19" fmla="*/ 845607 h 1414708"/>
                  <a:gd name="connsiteX20" fmla="*/ 1274135 w 1414708"/>
                  <a:gd name="connsiteY20" fmla="*/ 895309 h 1414708"/>
                  <a:gd name="connsiteX21" fmla="*/ 1269256 w 1414708"/>
                  <a:gd name="connsiteY21" fmla="*/ 909440 h 1414708"/>
                  <a:gd name="connsiteX22" fmla="*/ 1360084 w 1414708"/>
                  <a:gd name="connsiteY22" fmla="*/ 991504 h 1414708"/>
                  <a:gd name="connsiteX23" fmla="*/ 1279799 w 1414708"/>
                  <a:gd name="connsiteY23" fmla="*/ 1130559 h 1414708"/>
                  <a:gd name="connsiteX24" fmla="*/ 1168182 w 1414708"/>
                  <a:gd name="connsiteY24" fmla="*/ 1094504 h 1414708"/>
                  <a:gd name="connsiteX25" fmla="*/ 1154421 w 1414708"/>
                  <a:gd name="connsiteY25" fmla="*/ 1113376 h 1414708"/>
                  <a:gd name="connsiteX26" fmla="*/ 1111411 w 1414708"/>
                  <a:gd name="connsiteY26" fmla="*/ 1158088 h 1414708"/>
                  <a:gd name="connsiteX27" fmla="*/ 1095560 w 1414708"/>
                  <a:gd name="connsiteY27" fmla="*/ 1171449 h 1414708"/>
                  <a:gd name="connsiteX28" fmla="*/ 1130560 w 1414708"/>
                  <a:gd name="connsiteY28" fmla="*/ 1279799 h 1414708"/>
                  <a:gd name="connsiteX29" fmla="*/ 991504 w 1414708"/>
                  <a:gd name="connsiteY29" fmla="*/ 1360083 h 1414708"/>
                  <a:gd name="connsiteX30" fmla="*/ 917693 w 1414708"/>
                  <a:gd name="connsiteY30" fmla="*/ 1278391 h 1414708"/>
                  <a:gd name="connsiteX31" fmla="*/ 898699 w 1414708"/>
                  <a:gd name="connsiteY31" fmla="*/ 1286047 h 1414708"/>
                  <a:gd name="connsiteX32" fmla="*/ 810436 w 1414708"/>
                  <a:gd name="connsiteY32" fmla="*/ 1308351 h 1414708"/>
                  <a:gd name="connsiteX33" fmla="*/ 787639 w 1414708"/>
                  <a:gd name="connsiteY33" fmla="*/ 1414708 h 1414708"/>
                  <a:gd name="connsiteX34" fmla="*/ 627070 w 1414708"/>
                  <a:gd name="connsiteY34" fmla="*/ 1414708 h 1414708"/>
                  <a:gd name="connsiteX35" fmla="*/ 604225 w 1414708"/>
                  <a:gd name="connsiteY35" fmla="*/ 1308129 h 1414708"/>
                  <a:gd name="connsiteX36" fmla="*/ 588198 w 1414708"/>
                  <a:gd name="connsiteY36" fmla="*/ 1305683 h 1414708"/>
                  <a:gd name="connsiteX37" fmla="*/ 496866 w 1414708"/>
                  <a:gd name="connsiteY37" fmla="*/ 1278557 h 1414708"/>
                  <a:gd name="connsiteX38" fmla="*/ 423205 w 1414708"/>
                  <a:gd name="connsiteY38" fmla="*/ 1360083 h 1414708"/>
                  <a:gd name="connsiteX39" fmla="*/ 284150 w 1414708"/>
                  <a:gd name="connsiteY39" fmla="*/ 1279799 h 1414708"/>
                  <a:gd name="connsiteX40" fmla="*/ 318965 w 1414708"/>
                  <a:gd name="connsiteY40" fmla="*/ 1172020 h 1414708"/>
                  <a:gd name="connsiteX41" fmla="*/ 251122 w 1414708"/>
                  <a:gd name="connsiteY41" fmla="*/ 1102537 h 1414708"/>
                  <a:gd name="connsiteX42" fmla="*/ 245733 w 1414708"/>
                  <a:gd name="connsiteY42" fmla="*/ 1094760 h 1414708"/>
                  <a:gd name="connsiteX43" fmla="*/ 134911 w 1414708"/>
                  <a:gd name="connsiteY43" fmla="*/ 1130559 h 1414708"/>
                  <a:gd name="connsiteX44" fmla="*/ 54626 w 1414708"/>
                  <a:gd name="connsiteY44" fmla="*/ 991504 h 1414708"/>
                  <a:gd name="connsiteX45" fmla="*/ 145519 w 1414708"/>
                  <a:gd name="connsiteY45" fmla="*/ 909381 h 1414708"/>
                  <a:gd name="connsiteX46" fmla="*/ 136590 w 1414708"/>
                  <a:gd name="connsiteY46" fmla="*/ 881279 h 1414708"/>
                  <a:gd name="connsiteX47" fmla="*/ 123065 w 1414708"/>
                  <a:gd name="connsiteY47" fmla="*/ 814017 h 1414708"/>
                  <a:gd name="connsiteX48" fmla="*/ 0 w 1414708"/>
                  <a:gd name="connsiteY48" fmla="*/ 787638 h 1414708"/>
                  <a:gd name="connsiteX49" fmla="*/ 0 w 1414708"/>
                  <a:gd name="connsiteY49" fmla="*/ 627071 h 1414708"/>
                  <a:gd name="connsiteX50" fmla="*/ 130427 w 1414708"/>
                  <a:gd name="connsiteY50" fmla="*/ 599113 h 1414708"/>
                  <a:gd name="connsiteX51" fmla="*/ 136590 w 1414708"/>
                  <a:gd name="connsiteY51" fmla="*/ 571623 h 1414708"/>
                  <a:gd name="connsiteX52" fmla="*/ 156261 w 1414708"/>
                  <a:gd name="connsiteY52" fmla="*/ 515034 h 1414708"/>
                  <a:gd name="connsiteX53" fmla="*/ 54626 w 1414708"/>
                  <a:gd name="connsiteY53" fmla="*/ 423206 h 1414708"/>
                  <a:gd name="connsiteX54" fmla="*/ 134911 w 1414708"/>
                  <a:gd name="connsiteY54" fmla="*/ 284150 h 1414708"/>
                  <a:gd name="connsiteX55" fmla="*/ 271981 w 1414708"/>
                  <a:gd name="connsiteY55" fmla="*/ 328426 h 1414708"/>
                  <a:gd name="connsiteX56" fmla="*/ 302006 w 1414708"/>
                  <a:gd name="connsiteY56" fmla="*/ 296028 h 1414708"/>
                  <a:gd name="connsiteX57" fmla="*/ 329025 w 1414708"/>
                  <a:gd name="connsiteY57" fmla="*/ 273834 h 1414708"/>
                  <a:gd name="connsiteX58" fmla="*/ 284150 w 1414708"/>
                  <a:gd name="connsiteY58" fmla="*/ 134910 h 1414708"/>
                  <a:gd name="connsiteX59" fmla="*/ 423205 w 1414708"/>
                  <a:gd name="connsiteY59" fmla="*/ 54626 h 1414708"/>
                  <a:gd name="connsiteX60" fmla="*/ 523263 w 1414708"/>
                  <a:gd name="connsiteY60" fmla="*/ 165369 h 1414708"/>
                  <a:gd name="connsiteX61" fmla="*/ 588198 w 1414708"/>
                  <a:gd name="connsiteY61" fmla="*/ 147218 h 1414708"/>
                  <a:gd name="connsiteX62" fmla="*/ 595762 w 1414708"/>
                  <a:gd name="connsiteY62" fmla="*/ 146064 h 1414708"/>
                  <a:gd name="connsiteX63" fmla="*/ 627070 w 1414708"/>
                  <a:gd name="connsiteY63" fmla="*/ 0 h 1414708"/>
                  <a:gd name="connsiteX64" fmla="*/ 707354 w 1414708"/>
                  <a:gd name="connsiteY64" fmla="*/ 250154 h 1414708"/>
                  <a:gd name="connsiteX65" fmla="*/ 250154 w 1414708"/>
                  <a:gd name="connsiteY65" fmla="*/ 707354 h 1414708"/>
                  <a:gd name="connsiteX66" fmla="*/ 707354 w 1414708"/>
                  <a:gd name="connsiteY66" fmla="*/ 1164554 h 1414708"/>
                  <a:gd name="connsiteX67" fmla="*/ 1164554 w 1414708"/>
                  <a:gd name="connsiteY67" fmla="*/ 707354 h 1414708"/>
                  <a:gd name="connsiteX68" fmla="*/ 707354 w 1414708"/>
                  <a:gd name="connsiteY68" fmla="*/ 250154 h 141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414708" h="1414708">
                    <a:moveTo>
                      <a:pt x="627070" y="0"/>
                    </a:moveTo>
                    <a:lnTo>
                      <a:pt x="787639" y="0"/>
                    </a:lnTo>
                    <a:lnTo>
                      <a:pt x="818947" y="146064"/>
                    </a:lnTo>
                    <a:lnTo>
                      <a:pt x="826511" y="147218"/>
                    </a:lnTo>
                    <a:lnTo>
                      <a:pt x="890637" y="166265"/>
                    </a:lnTo>
                    <a:lnTo>
                      <a:pt x="991504" y="54626"/>
                    </a:lnTo>
                    <a:lnTo>
                      <a:pt x="1130560" y="134910"/>
                    </a:lnTo>
                    <a:lnTo>
                      <a:pt x="1085871" y="273252"/>
                    </a:lnTo>
                    <a:lnTo>
                      <a:pt x="1094279" y="279383"/>
                    </a:lnTo>
                    <a:cubicBezTo>
                      <a:pt x="1109924" y="292935"/>
                      <a:pt x="1124849" y="307293"/>
                      <a:pt x="1138991" y="322395"/>
                    </a:cubicBezTo>
                    <a:lnTo>
                      <a:pt x="1143788" y="328084"/>
                    </a:lnTo>
                    <a:lnTo>
                      <a:pt x="1279799" y="284150"/>
                    </a:lnTo>
                    <a:lnTo>
                      <a:pt x="1360084" y="423206"/>
                    </a:lnTo>
                    <a:lnTo>
                      <a:pt x="1258750" y="514762"/>
                    </a:lnTo>
                    <a:lnTo>
                      <a:pt x="1266950" y="535107"/>
                    </a:lnTo>
                    <a:lnTo>
                      <a:pt x="1283058" y="598851"/>
                    </a:lnTo>
                    <a:lnTo>
                      <a:pt x="1414708" y="627071"/>
                    </a:lnTo>
                    <a:lnTo>
                      <a:pt x="1414708" y="787638"/>
                    </a:lnTo>
                    <a:lnTo>
                      <a:pt x="1291400" y="814069"/>
                    </a:lnTo>
                    <a:lnTo>
                      <a:pt x="1286586" y="845607"/>
                    </a:lnTo>
                    <a:cubicBezTo>
                      <a:pt x="1283141" y="862446"/>
                      <a:pt x="1278979" y="879024"/>
                      <a:pt x="1274135" y="895309"/>
                    </a:cubicBezTo>
                    <a:lnTo>
                      <a:pt x="1269256" y="909440"/>
                    </a:lnTo>
                    <a:lnTo>
                      <a:pt x="1360084" y="991504"/>
                    </a:lnTo>
                    <a:lnTo>
                      <a:pt x="1279799" y="1130559"/>
                    </a:lnTo>
                    <a:lnTo>
                      <a:pt x="1168182" y="1094504"/>
                    </a:lnTo>
                    <a:lnTo>
                      <a:pt x="1154421" y="1113376"/>
                    </a:lnTo>
                    <a:cubicBezTo>
                      <a:pt x="1140871" y="1129021"/>
                      <a:pt x="1126512" y="1143946"/>
                      <a:pt x="1111411" y="1158088"/>
                    </a:cubicBezTo>
                    <a:lnTo>
                      <a:pt x="1095560" y="1171449"/>
                    </a:lnTo>
                    <a:lnTo>
                      <a:pt x="1130560" y="1279799"/>
                    </a:lnTo>
                    <a:lnTo>
                      <a:pt x="991504" y="1360083"/>
                    </a:lnTo>
                    <a:lnTo>
                      <a:pt x="917693" y="1278391"/>
                    </a:lnTo>
                    <a:lnTo>
                      <a:pt x="898699" y="1286047"/>
                    </a:lnTo>
                    <a:lnTo>
                      <a:pt x="810436" y="1308351"/>
                    </a:lnTo>
                    <a:lnTo>
                      <a:pt x="787639" y="1414708"/>
                    </a:lnTo>
                    <a:lnTo>
                      <a:pt x="627070" y="1414708"/>
                    </a:lnTo>
                    <a:lnTo>
                      <a:pt x="604225" y="1308129"/>
                    </a:lnTo>
                    <a:lnTo>
                      <a:pt x="588198" y="1305683"/>
                    </a:lnTo>
                    <a:lnTo>
                      <a:pt x="496866" y="1278557"/>
                    </a:lnTo>
                    <a:lnTo>
                      <a:pt x="423205" y="1360083"/>
                    </a:lnTo>
                    <a:lnTo>
                      <a:pt x="284150" y="1279799"/>
                    </a:lnTo>
                    <a:lnTo>
                      <a:pt x="318965" y="1172020"/>
                    </a:lnTo>
                    <a:lnTo>
                      <a:pt x="251122" y="1102537"/>
                    </a:lnTo>
                    <a:lnTo>
                      <a:pt x="245733" y="1094760"/>
                    </a:lnTo>
                    <a:lnTo>
                      <a:pt x="134911" y="1130559"/>
                    </a:lnTo>
                    <a:lnTo>
                      <a:pt x="54626" y="991504"/>
                    </a:lnTo>
                    <a:lnTo>
                      <a:pt x="145519" y="909381"/>
                    </a:lnTo>
                    <a:lnTo>
                      <a:pt x="136590" y="881279"/>
                    </a:lnTo>
                    <a:lnTo>
                      <a:pt x="123065" y="814017"/>
                    </a:lnTo>
                    <a:lnTo>
                      <a:pt x="0" y="787638"/>
                    </a:lnTo>
                    <a:lnTo>
                      <a:pt x="0" y="627071"/>
                    </a:lnTo>
                    <a:lnTo>
                      <a:pt x="130427" y="599113"/>
                    </a:lnTo>
                    <a:lnTo>
                      <a:pt x="136590" y="571623"/>
                    </a:lnTo>
                    <a:lnTo>
                      <a:pt x="156261" y="515034"/>
                    </a:lnTo>
                    <a:lnTo>
                      <a:pt x="54626" y="423206"/>
                    </a:lnTo>
                    <a:lnTo>
                      <a:pt x="134911" y="284150"/>
                    </a:lnTo>
                    <a:lnTo>
                      <a:pt x="271981" y="328426"/>
                    </a:lnTo>
                    <a:lnTo>
                      <a:pt x="302006" y="296028"/>
                    </a:lnTo>
                    <a:lnTo>
                      <a:pt x="329025" y="273834"/>
                    </a:lnTo>
                    <a:lnTo>
                      <a:pt x="284150" y="134910"/>
                    </a:lnTo>
                    <a:lnTo>
                      <a:pt x="423205" y="54626"/>
                    </a:lnTo>
                    <a:lnTo>
                      <a:pt x="523263" y="165369"/>
                    </a:lnTo>
                    <a:lnTo>
                      <a:pt x="588198" y="147218"/>
                    </a:lnTo>
                    <a:lnTo>
                      <a:pt x="595762" y="146064"/>
                    </a:lnTo>
                    <a:lnTo>
                      <a:pt x="627070" y="0"/>
                    </a:lnTo>
                    <a:close/>
                    <a:moveTo>
                      <a:pt x="707354" y="250154"/>
                    </a:moveTo>
                    <a:cubicBezTo>
                      <a:pt x="454849" y="250154"/>
                      <a:pt x="250154" y="454849"/>
                      <a:pt x="250154" y="707354"/>
                    </a:cubicBezTo>
                    <a:cubicBezTo>
                      <a:pt x="250154" y="959859"/>
                      <a:pt x="454849" y="1164554"/>
                      <a:pt x="707354" y="1164554"/>
                    </a:cubicBezTo>
                    <a:cubicBezTo>
                      <a:pt x="959859" y="1164554"/>
                      <a:pt x="1164554" y="959859"/>
                      <a:pt x="1164554" y="707354"/>
                    </a:cubicBezTo>
                    <a:cubicBezTo>
                      <a:pt x="1164554" y="454849"/>
                      <a:pt x="959859" y="250154"/>
                      <a:pt x="707354" y="25015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8" name="同心圆 7"/>
              <p:cNvSpPr/>
              <p:nvPr/>
            </p:nvSpPr>
            <p:spPr>
              <a:xfrm>
                <a:off x="5544579" y="3128001"/>
                <a:ext cx="1542908" cy="1542909"/>
              </a:xfrm>
              <a:prstGeom prst="donut">
                <a:avLst>
                  <a:gd name="adj" fmla="val 2734"/>
                </a:avLst>
              </a:prstGeom>
              <a:gradFill>
                <a:gsLst>
                  <a:gs pos="0">
                    <a:srgbClr val="CDCDCD"/>
                  </a:gs>
                  <a:gs pos="100000">
                    <a:sysClr val="window" lastClr="FFFFFF"/>
                  </a:gs>
                </a:gsLst>
                <a:lin ang="2700000" scaled="1"/>
              </a:gradFill>
              <a:ln w="2222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宋体"/>
                  <a:cs typeface="Open Sans" panose="020B0606030504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759253" y="3452650"/>
              <a:ext cx="1124511" cy="1124512"/>
              <a:chOff x="1802687" y="3259299"/>
              <a:chExt cx="1414708" cy="1414708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 cap="flat" cmpd="sng" algn="ctr">
                <a:gradFill flip="none" rotWithShape="1">
                  <a:gsLst>
                    <a:gs pos="0">
                      <a:srgbClr val="CDCDCD"/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678710" y="929572"/>
              <a:ext cx="1124511" cy="1124512"/>
              <a:chOff x="1802687" y="3259299"/>
              <a:chExt cx="1414708" cy="1414708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 cap="flat" cmpd="sng" algn="ctr">
                <a:gradFill flip="none" rotWithShape="1">
                  <a:gsLst>
                    <a:gs pos="0">
                      <a:srgbClr val="CDCDCD"/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466833" y="2639357"/>
              <a:ext cx="1124511" cy="1124512"/>
              <a:chOff x="1802687" y="3259299"/>
              <a:chExt cx="1414708" cy="1414708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 cap="flat" cmpd="sng" algn="ctr">
                <a:gradFill flip="none" rotWithShape="1">
                  <a:gsLst>
                    <a:gs pos="0">
                      <a:srgbClr val="CDCDCD"/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487768" y="5183566"/>
              <a:ext cx="1124511" cy="1124512"/>
              <a:chOff x="1802687" y="3259299"/>
              <a:chExt cx="1414708" cy="1414708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1802687" y="3259299"/>
                <a:ext cx="1414708" cy="141470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2027436" y="3484049"/>
                <a:ext cx="965208" cy="965208"/>
              </a:xfrm>
              <a:prstGeom prst="ellipse">
                <a:avLst/>
              </a:prstGeom>
              <a:solidFill>
                <a:srgbClr val="F1F1F3"/>
              </a:solidFill>
              <a:ln w="22225" cap="flat" cmpd="sng" algn="ctr">
                <a:gradFill flip="none" rotWithShape="1">
                  <a:gsLst>
                    <a:gs pos="0">
                      <a:srgbClr val="CDCDCD"/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8861386" y="2987145"/>
              <a:ext cx="335400" cy="428933"/>
              <a:chOff x="1605186" y="572440"/>
              <a:chExt cx="563562" cy="720725"/>
            </a:xfrm>
            <a:solidFill>
              <a:srgbClr val="18478F"/>
            </a:solidFill>
          </p:grpSpPr>
          <p:sp>
            <p:nvSpPr>
              <p:cNvPr id="22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4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</p:grpSp>
        <p:sp>
          <p:nvSpPr>
            <p:cNvPr id="25" name="Freeform 223"/>
            <p:cNvSpPr>
              <a:spLocks/>
            </p:cNvSpPr>
            <p:nvPr/>
          </p:nvSpPr>
          <p:spPr bwMode="auto">
            <a:xfrm>
              <a:off x="6864949" y="5584165"/>
              <a:ext cx="423311" cy="343313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4B5CC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124993" y="3819334"/>
              <a:ext cx="393029" cy="391140"/>
              <a:chOff x="-136302" y="1682102"/>
              <a:chExt cx="660401" cy="657225"/>
            </a:xfrm>
            <a:solidFill>
              <a:srgbClr val="18478F"/>
            </a:solidFill>
          </p:grpSpPr>
          <p:sp>
            <p:nvSpPr>
              <p:cNvPr id="27" name="Freeform 36"/>
              <p:cNvSpPr>
                <a:spLocks/>
              </p:cNvSpPr>
              <p:nvPr/>
            </p:nvSpPr>
            <p:spPr bwMode="auto">
              <a:xfrm>
                <a:off x="214536" y="1682102"/>
                <a:ext cx="309563" cy="309563"/>
              </a:xfrm>
              <a:custGeom>
                <a:avLst/>
                <a:gdLst>
                  <a:gd name="T0" fmla="*/ 0 w 138"/>
                  <a:gd name="T1" fmla="*/ 0 h 138"/>
                  <a:gd name="T2" fmla="*/ 0 w 138"/>
                  <a:gd name="T3" fmla="*/ 138 h 138"/>
                  <a:gd name="T4" fmla="*/ 138 w 138"/>
                  <a:gd name="T5" fmla="*/ 138 h 138"/>
                  <a:gd name="T6" fmla="*/ 0 w 138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38">
                    <a:moveTo>
                      <a:pt x="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4" y="63"/>
                      <a:pt x="74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8" name="Freeform 37"/>
              <p:cNvSpPr>
                <a:spLocks/>
              </p:cNvSpPr>
              <p:nvPr/>
            </p:nvSpPr>
            <p:spPr bwMode="auto">
              <a:xfrm>
                <a:off x="-136302" y="1682102"/>
                <a:ext cx="660400" cy="657225"/>
              </a:xfrm>
              <a:custGeom>
                <a:avLst/>
                <a:gdLst>
                  <a:gd name="T0" fmla="*/ 139 w 294"/>
                  <a:gd name="T1" fmla="*/ 154 h 293"/>
                  <a:gd name="T2" fmla="*/ 139 w 294"/>
                  <a:gd name="T3" fmla="*/ 0 h 293"/>
                  <a:gd name="T4" fmla="*/ 0 w 294"/>
                  <a:gd name="T5" fmla="*/ 146 h 293"/>
                  <a:gd name="T6" fmla="*/ 147 w 294"/>
                  <a:gd name="T7" fmla="*/ 293 h 293"/>
                  <a:gd name="T8" fmla="*/ 294 w 294"/>
                  <a:gd name="T9" fmla="*/ 154 h 293"/>
                  <a:gd name="T10" fmla="*/ 139 w 294"/>
                  <a:gd name="T11" fmla="*/ 1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4" h="293">
                    <a:moveTo>
                      <a:pt x="139" y="154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61" y="4"/>
                      <a:pt x="0" y="68"/>
                      <a:pt x="0" y="146"/>
                    </a:cubicBezTo>
                    <a:cubicBezTo>
                      <a:pt x="0" y="227"/>
                      <a:pt x="66" y="293"/>
                      <a:pt x="147" y="293"/>
                    </a:cubicBezTo>
                    <a:cubicBezTo>
                      <a:pt x="226" y="293"/>
                      <a:pt x="289" y="232"/>
                      <a:pt x="294" y="154"/>
                    </a:cubicBezTo>
                    <a:lnTo>
                      <a:pt x="139" y="154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044702" y="1282532"/>
              <a:ext cx="392524" cy="377486"/>
              <a:chOff x="9791183" y="5224434"/>
              <a:chExt cx="645684" cy="620945"/>
            </a:xfrm>
            <a:solidFill>
              <a:srgbClr val="18478F"/>
            </a:solidFill>
          </p:grpSpPr>
          <p:sp>
            <p:nvSpPr>
              <p:cNvPr id="30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solidFill>
                <a:srgbClr val="4B5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31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4B5C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5965423" y="3135814"/>
              <a:ext cx="69585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442737" y="3105765"/>
              <a:ext cx="97148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436793" y="3675728"/>
              <a:ext cx="97148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831734" y="3701520"/>
              <a:ext cx="97148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41078" y="2022693"/>
            <a:ext cx="2108063" cy="889395"/>
            <a:chOff x="791193" y="1366105"/>
            <a:chExt cx="2108063" cy="889395"/>
          </a:xfrm>
        </p:grpSpPr>
        <p:sp>
          <p:nvSpPr>
            <p:cNvPr id="4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106597" y="4921364"/>
            <a:ext cx="2108063" cy="889395"/>
            <a:chOff x="791193" y="1366105"/>
            <a:chExt cx="2108063" cy="889395"/>
          </a:xfrm>
        </p:grpSpPr>
        <p:sp>
          <p:nvSpPr>
            <p:cNvPr id="5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904988" y="2022693"/>
            <a:ext cx="2108063" cy="889395"/>
            <a:chOff x="791193" y="1366105"/>
            <a:chExt cx="2108063" cy="889395"/>
          </a:xfrm>
        </p:grpSpPr>
        <p:sp>
          <p:nvSpPr>
            <p:cNvPr id="5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70507" y="4921364"/>
            <a:ext cx="2108063" cy="889395"/>
            <a:chOff x="791193" y="1366105"/>
            <a:chExt cx="2108063" cy="889395"/>
          </a:xfrm>
        </p:grpSpPr>
        <p:sp>
          <p:nvSpPr>
            <p:cNvPr id="5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5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59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5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4966370" y="1589560"/>
            <a:ext cx="2477789" cy="2814600"/>
            <a:chOff x="4134026" y="1186139"/>
            <a:chExt cx="4023077" cy="4569943"/>
          </a:xfrm>
        </p:grpSpPr>
        <p:sp>
          <p:nvSpPr>
            <p:cNvPr id="2" name="Oval 5"/>
            <p:cNvSpPr>
              <a:spLocks noChangeArrowheads="1"/>
            </p:cNvSpPr>
            <p:nvPr/>
          </p:nvSpPr>
          <p:spPr bwMode="auto">
            <a:xfrm>
              <a:off x="4587627" y="1954246"/>
              <a:ext cx="3089921" cy="3084977"/>
            </a:xfrm>
            <a:prstGeom prst="ellipse">
              <a:avLst/>
            </a:prstGeom>
            <a:solidFill>
              <a:srgbClr val="4B5CC4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16168" y="1928290"/>
              <a:ext cx="2931717" cy="2836547"/>
              <a:chOff x="4544865" y="2176322"/>
              <a:chExt cx="2931717" cy="2836547"/>
            </a:xfrm>
          </p:grpSpPr>
          <p:sp>
            <p:nvSpPr>
              <p:cNvPr id="4" name="Freeform 6"/>
              <p:cNvSpPr>
                <a:spLocks/>
              </p:cNvSpPr>
              <p:nvPr/>
            </p:nvSpPr>
            <p:spPr bwMode="auto">
              <a:xfrm>
                <a:off x="6364211" y="2275200"/>
                <a:ext cx="61798" cy="46967"/>
              </a:xfrm>
              <a:custGeom>
                <a:avLst/>
                <a:gdLst>
                  <a:gd name="T0" fmla="*/ 4 w 21"/>
                  <a:gd name="T1" fmla="*/ 16 h 16"/>
                  <a:gd name="T2" fmla="*/ 1 w 21"/>
                  <a:gd name="T3" fmla="*/ 14 h 16"/>
                  <a:gd name="T4" fmla="*/ 0 w 21"/>
                  <a:gd name="T5" fmla="*/ 11 h 16"/>
                  <a:gd name="T6" fmla="*/ 0 w 21"/>
                  <a:gd name="T7" fmla="*/ 10 h 16"/>
                  <a:gd name="T8" fmla="*/ 0 w 21"/>
                  <a:gd name="T9" fmla="*/ 0 h 16"/>
                  <a:gd name="T10" fmla="*/ 16 w 21"/>
                  <a:gd name="T11" fmla="*/ 0 h 16"/>
                  <a:gd name="T12" fmla="*/ 16 w 21"/>
                  <a:gd name="T13" fmla="*/ 3 h 16"/>
                  <a:gd name="T14" fmla="*/ 16 w 21"/>
                  <a:gd name="T15" fmla="*/ 5 h 16"/>
                  <a:gd name="T16" fmla="*/ 18 w 21"/>
                  <a:gd name="T17" fmla="*/ 7 h 16"/>
                  <a:gd name="T18" fmla="*/ 20 w 21"/>
                  <a:gd name="T19" fmla="*/ 11 h 16"/>
                  <a:gd name="T20" fmla="*/ 20 w 21"/>
                  <a:gd name="T21" fmla="*/ 12 h 16"/>
                  <a:gd name="T22" fmla="*/ 21 w 21"/>
                  <a:gd name="T23" fmla="*/ 16 h 16"/>
                  <a:gd name="T24" fmla="*/ 17 w 21"/>
                  <a:gd name="T25" fmla="*/ 16 h 16"/>
                  <a:gd name="T26" fmla="*/ 4 w 21"/>
                  <a:gd name="T2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6">
                    <a:moveTo>
                      <a:pt x="4" y="16"/>
                    </a:moveTo>
                    <a:cubicBezTo>
                      <a:pt x="4" y="16"/>
                      <a:pt x="2" y="16"/>
                      <a:pt x="1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7" y="6"/>
                      <a:pt x="17" y="6"/>
                      <a:pt x="18" y="7"/>
                    </a:cubicBezTo>
                    <a:cubicBezTo>
                      <a:pt x="18" y="8"/>
                      <a:pt x="19" y="9"/>
                      <a:pt x="20" y="11"/>
                    </a:cubicBezTo>
                    <a:cubicBezTo>
                      <a:pt x="20" y="11"/>
                      <a:pt x="20" y="11"/>
                      <a:pt x="20" y="12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17" y="16"/>
                      <a:pt x="17" y="16"/>
                      <a:pt x="17" y="16"/>
                    </a:cubicBezTo>
                    <a:lnTo>
                      <a:pt x="4" y="16"/>
                    </a:ln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5" name="Freeform 7"/>
              <p:cNvSpPr>
                <a:spLocks/>
              </p:cNvSpPr>
              <p:nvPr/>
            </p:nvSpPr>
            <p:spPr bwMode="auto">
              <a:xfrm>
                <a:off x="6364211" y="2301155"/>
                <a:ext cx="132249" cy="132249"/>
              </a:xfrm>
              <a:custGeom>
                <a:avLst/>
                <a:gdLst>
                  <a:gd name="T0" fmla="*/ 23 w 45"/>
                  <a:gd name="T1" fmla="*/ 45 h 45"/>
                  <a:gd name="T2" fmla="*/ 20 w 45"/>
                  <a:gd name="T3" fmla="*/ 45 h 45"/>
                  <a:gd name="T4" fmla="*/ 17 w 45"/>
                  <a:gd name="T5" fmla="*/ 45 h 45"/>
                  <a:gd name="T6" fmla="*/ 11 w 45"/>
                  <a:gd name="T7" fmla="*/ 42 h 45"/>
                  <a:gd name="T8" fmla="*/ 10 w 45"/>
                  <a:gd name="T9" fmla="*/ 36 h 45"/>
                  <a:gd name="T10" fmla="*/ 10 w 45"/>
                  <a:gd name="T11" fmla="*/ 35 h 45"/>
                  <a:gd name="T12" fmla="*/ 10 w 45"/>
                  <a:gd name="T13" fmla="*/ 35 h 45"/>
                  <a:gd name="T14" fmla="*/ 8 w 45"/>
                  <a:gd name="T15" fmla="*/ 35 h 45"/>
                  <a:gd name="T16" fmla="*/ 4 w 45"/>
                  <a:gd name="T17" fmla="*/ 35 h 45"/>
                  <a:gd name="T18" fmla="*/ 5 w 45"/>
                  <a:gd name="T19" fmla="*/ 31 h 45"/>
                  <a:gd name="T20" fmla="*/ 5 w 45"/>
                  <a:gd name="T21" fmla="*/ 31 h 45"/>
                  <a:gd name="T22" fmla="*/ 5 w 45"/>
                  <a:gd name="T23" fmla="*/ 31 h 45"/>
                  <a:gd name="T24" fmla="*/ 3 w 45"/>
                  <a:gd name="T25" fmla="*/ 30 h 45"/>
                  <a:gd name="T26" fmla="*/ 0 w 45"/>
                  <a:gd name="T27" fmla="*/ 30 h 45"/>
                  <a:gd name="T28" fmla="*/ 0 w 45"/>
                  <a:gd name="T29" fmla="*/ 20 h 45"/>
                  <a:gd name="T30" fmla="*/ 0 w 45"/>
                  <a:gd name="T31" fmla="*/ 20 h 45"/>
                  <a:gd name="T32" fmla="*/ 1 w 45"/>
                  <a:gd name="T33" fmla="*/ 16 h 45"/>
                  <a:gd name="T34" fmla="*/ 4 w 45"/>
                  <a:gd name="T35" fmla="*/ 15 h 45"/>
                  <a:gd name="T36" fmla="*/ 8 w 45"/>
                  <a:gd name="T37" fmla="*/ 15 h 45"/>
                  <a:gd name="T38" fmla="*/ 9 w 45"/>
                  <a:gd name="T39" fmla="*/ 15 h 45"/>
                  <a:gd name="T40" fmla="*/ 9 w 45"/>
                  <a:gd name="T41" fmla="*/ 15 h 45"/>
                  <a:gd name="T42" fmla="*/ 9 w 45"/>
                  <a:gd name="T43" fmla="*/ 15 h 45"/>
                  <a:gd name="T44" fmla="*/ 10 w 45"/>
                  <a:gd name="T45" fmla="*/ 13 h 45"/>
                  <a:gd name="T46" fmla="*/ 10 w 45"/>
                  <a:gd name="T47" fmla="*/ 10 h 45"/>
                  <a:gd name="T48" fmla="*/ 13 w 45"/>
                  <a:gd name="T49" fmla="*/ 10 h 45"/>
                  <a:gd name="T50" fmla="*/ 14 w 45"/>
                  <a:gd name="T51" fmla="*/ 10 h 45"/>
                  <a:gd name="T52" fmla="*/ 16 w 45"/>
                  <a:gd name="T53" fmla="*/ 10 h 45"/>
                  <a:gd name="T54" fmla="*/ 18 w 45"/>
                  <a:gd name="T55" fmla="*/ 9 h 45"/>
                  <a:gd name="T56" fmla="*/ 19 w 45"/>
                  <a:gd name="T57" fmla="*/ 7 h 45"/>
                  <a:gd name="T58" fmla="*/ 19 w 45"/>
                  <a:gd name="T59" fmla="*/ 6 h 45"/>
                  <a:gd name="T60" fmla="*/ 19 w 45"/>
                  <a:gd name="T61" fmla="*/ 4 h 45"/>
                  <a:gd name="T62" fmla="*/ 23 w 45"/>
                  <a:gd name="T63" fmla="*/ 0 h 45"/>
                  <a:gd name="T64" fmla="*/ 24 w 45"/>
                  <a:gd name="T65" fmla="*/ 1 h 45"/>
                  <a:gd name="T66" fmla="*/ 25 w 45"/>
                  <a:gd name="T67" fmla="*/ 1 h 45"/>
                  <a:gd name="T68" fmla="*/ 26 w 45"/>
                  <a:gd name="T69" fmla="*/ 1 h 45"/>
                  <a:gd name="T70" fmla="*/ 28 w 45"/>
                  <a:gd name="T71" fmla="*/ 1 h 45"/>
                  <a:gd name="T72" fmla="*/ 37 w 45"/>
                  <a:gd name="T73" fmla="*/ 3 h 45"/>
                  <a:gd name="T74" fmla="*/ 40 w 45"/>
                  <a:gd name="T75" fmla="*/ 5 h 45"/>
                  <a:gd name="T76" fmla="*/ 41 w 45"/>
                  <a:gd name="T77" fmla="*/ 5 h 45"/>
                  <a:gd name="T78" fmla="*/ 44 w 45"/>
                  <a:gd name="T79" fmla="*/ 5 h 45"/>
                  <a:gd name="T80" fmla="*/ 44 w 45"/>
                  <a:gd name="T81" fmla="*/ 8 h 45"/>
                  <a:gd name="T82" fmla="*/ 44 w 45"/>
                  <a:gd name="T83" fmla="*/ 12 h 45"/>
                  <a:gd name="T84" fmla="*/ 41 w 45"/>
                  <a:gd name="T85" fmla="*/ 17 h 45"/>
                  <a:gd name="T86" fmla="*/ 40 w 45"/>
                  <a:gd name="T87" fmla="*/ 17 h 45"/>
                  <a:gd name="T88" fmla="*/ 40 w 45"/>
                  <a:gd name="T89" fmla="*/ 17 h 45"/>
                  <a:gd name="T90" fmla="*/ 41 w 45"/>
                  <a:gd name="T91" fmla="*/ 23 h 45"/>
                  <a:gd name="T92" fmla="*/ 43 w 45"/>
                  <a:gd name="T93" fmla="*/ 25 h 45"/>
                  <a:gd name="T94" fmla="*/ 39 w 45"/>
                  <a:gd name="T95" fmla="*/ 39 h 45"/>
                  <a:gd name="T96" fmla="*/ 35 w 45"/>
                  <a:gd name="T97" fmla="*/ 40 h 45"/>
                  <a:gd name="T98" fmla="*/ 34 w 45"/>
                  <a:gd name="T99" fmla="*/ 40 h 45"/>
                  <a:gd name="T100" fmla="*/ 33 w 45"/>
                  <a:gd name="T101" fmla="*/ 42 h 45"/>
                  <a:gd name="T102" fmla="*/ 31 w 45"/>
                  <a:gd name="T103" fmla="*/ 43 h 45"/>
                  <a:gd name="T104" fmla="*/ 23 w 45"/>
                  <a:gd name="T10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22" y="45"/>
                      <a:pt x="21" y="45"/>
                      <a:pt x="20" y="45"/>
                    </a:cubicBezTo>
                    <a:cubicBezTo>
                      <a:pt x="19" y="45"/>
                      <a:pt x="18" y="45"/>
                      <a:pt x="17" y="45"/>
                    </a:cubicBezTo>
                    <a:cubicBezTo>
                      <a:pt x="15" y="44"/>
                      <a:pt x="12" y="44"/>
                      <a:pt x="11" y="42"/>
                    </a:cubicBezTo>
                    <a:cubicBezTo>
                      <a:pt x="10" y="41"/>
                      <a:pt x="9" y="39"/>
                      <a:pt x="10" y="36"/>
                    </a:cubicBezTo>
                    <a:cubicBezTo>
                      <a:pt x="10" y="36"/>
                      <a:pt x="10" y="36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9" y="35"/>
                      <a:pt x="8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4" y="30"/>
                      <a:pt x="3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9"/>
                      <a:pt x="0" y="17"/>
                      <a:pt x="1" y="16"/>
                    </a:cubicBezTo>
                    <a:cubicBezTo>
                      <a:pt x="2" y="15"/>
                      <a:pt x="4" y="15"/>
                      <a:pt x="4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10" y="14"/>
                      <a:pt x="10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4" y="10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8" y="10"/>
                      <a:pt x="18" y="10"/>
                      <a:pt x="18" y="9"/>
                    </a:cubicBezTo>
                    <a:cubicBezTo>
                      <a:pt x="18" y="9"/>
                      <a:pt x="18" y="8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5"/>
                      <a:pt x="19" y="4"/>
                      <a:pt x="19" y="4"/>
                    </a:cubicBezTo>
                    <a:cubicBezTo>
                      <a:pt x="19" y="2"/>
                      <a:pt x="21" y="0"/>
                      <a:pt x="23" y="0"/>
                    </a:cubicBezTo>
                    <a:cubicBezTo>
                      <a:pt x="23" y="0"/>
                      <a:pt x="24" y="0"/>
                      <a:pt x="24" y="1"/>
                    </a:cubicBezTo>
                    <a:cubicBezTo>
                      <a:pt x="24" y="1"/>
                      <a:pt x="24" y="1"/>
                      <a:pt x="25" y="1"/>
                    </a:cubicBezTo>
                    <a:cubicBezTo>
                      <a:pt x="25" y="1"/>
                      <a:pt x="26" y="1"/>
                      <a:pt x="26" y="1"/>
                    </a:cubicBezTo>
                    <a:cubicBezTo>
                      <a:pt x="27" y="1"/>
                      <a:pt x="28" y="1"/>
                      <a:pt x="28" y="1"/>
                    </a:cubicBezTo>
                    <a:cubicBezTo>
                      <a:pt x="31" y="1"/>
                      <a:pt x="34" y="1"/>
                      <a:pt x="37" y="3"/>
                    </a:cubicBezTo>
                    <a:cubicBezTo>
                      <a:pt x="38" y="4"/>
                      <a:pt x="39" y="5"/>
                      <a:pt x="40" y="5"/>
                    </a:cubicBezTo>
                    <a:cubicBezTo>
                      <a:pt x="40" y="5"/>
                      <a:pt x="41" y="5"/>
                      <a:pt x="41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5"/>
                      <a:pt x="42" y="16"/>
                      <a:pt x="41" y="17"/>
                    </a:cubicBezTo>
                    <a:cubicBezTo>
                      <a:pt x="41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9" y="18"/>
                      <a:pt x="41" y="21"/>
                      <a:pt x="41" y="23"/>
                    </a:cubicBezTo>
                    <a:cubicBezTo>
                      <a:pt x="42" y="23"/>
                      <a:pt x="42" y="24"/>
                      <a:pt x="43" y="25"/>
                    </a:cubicBezTo>
                    <a:cubicBezTo>
                      <a:pt x="45" y="31"/>
                      <a:pt x="44" y="36"/>
                      <a:pt x="39" y="39"/>
                    </a:cubicBezTo>
                    <a:cubicBezTo>
                      <a:pt x="37" y="40"/>
                      <a:pt x="36" y="40"/>
                      <a:pt x="35" y="40"/>
                    </a:cubicBezTo>
                    <a:cubicBezTo>
                      <a:pt x="35" y="40"/>
                      <a:pt x="34" y="40"/>
                      <a:pt x="34" y="40"/>
                    </a:cubicBezTo>
                    <a:cubicBezTo>
                      <a:pt x="34" y="41"/>
                      <a:pt x="33" y="41"/>
                      <a:pt x="33" y="42"/>
                    </a:cubicBezTo>
                    <a:cubicBezTo>
                      <a:pt x="32" y="42"/>
                      <a:pt x="32" y="42"/>
                      <a:pt x="31" y="43"/>
                    </a:cubicBezTo>
                    <a:cubicBezTo>
                      <a:pt x="29" y="45"/>
                      <a:pt x="26" y="45"/>
                      <a:pt x="2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6490279" y="2328346"/>
                <a:ext cx="87754" cy="75394"/>
              </a:xfrm>
              <a:custGeom>
                <a:avLst/>
                <a:gdLst>
                  <a:gd name="T0" fmla="*/ 14 w 30"/>
                  <a:gd name="T1" fmla="*/ 26 h 26"/>
                  <a:gd name="T2" fmla="*/ 14 w 30"/>
                  <a:gd name="T3" fmla="*/ 23 h 26"/>
                  <a:gd name="T4" fmla="*/ 13 w 30"/>
                  <a:gd name="T5" fmla="*/ 21 h 26"/>
                  <a:gd name="T6" fmla="*/ 13 w 30"/>
                  <a:gd name="T7" fmla="*/ 21 h 26"/>
                  <a:gd name="T8" fmla="*/ 10 w 30"/>
                  <a:gd name="T9" fmla="*/ 22 h 26"/>
                  <a:gd name="T10" fmla="*/ 9 w 30"/>
                  <a:gd name="T11" fmla="*/ 19 h 26"/>
                  <a:gd name="T12" fmla="*/ 5 w 30"/>
                  <a:gd name="T13" fmla="*/ 14 h 26"/>
                  <a:gd name="T14" fmla="*/ 2 w 30"/>
                  <a:gd name="T15" fmla="*/ 12 h 26"/>
                  <a:gd name="T16" fmla="*/ 0 w 30"/>
                  <a:gd name="T17" fmla="*/ 9 h 26"/>
                  <a:gd name="T18" fmla="*/ 1 w 30"/>
                  <a:gd name="T19" fmla="*/ 4 h 26"/>
                  <a:gd name="T20" fmla="*/ 12 w 30"/>
                  <a:gd name="T21" fmla="*/ 0 h 26"/>
                  <a:gd name="T22" fmla="*/ 18 w 30"/>
                  <a:gd name="T23" fmla="*/ 1 h 26"/>
                  <a:gd name="T24" fmla="*/ 22 w 30"/>
                  <a:gd name="T25" fmla="*/ 1 h 26"/>
                  <a:gd name="T26" fmla="*/ 25 w 30"/>
                  <a:gd name="T27" fmla="*/ 1 h 26"/>
                  <a:gd name="T28" fmla="*/ 25 w 30"/>
                  <a:gd name="T29" fmla="*/ 5 h 26"/>
                  <a:gd name="T30" fmla="*/ 25 w 30"/>
                  <a:gd name="T31" fmla="*/ 5 h 26"/>
                  <a:gd name="T32" fmla="*/ 25 w 30"/>
                  <a:gd name="T33" fmla="*/ 5 h 26"/>
                  <a:gd name="T34" fmla="*/ 27 w 30"/>
                  <a:gd name="T35" fmla="*/ 6 h 26"/>
                  <a:gd name="T36" fmla="*/ 29 w 30"/>
                  <a:gd name="T37" fmla="*/ 6 h 26"/>
                  <a:gd name="T38" fmla="*/ 29 w 30"/>
                  <a:gd name="T39" fmla="*/ 9 h 26"/>
                  <a:gd name="T40" fmla="*/ 30 w 30"/>
                  <a:gd name="T41" fmla="*/ 11 h 26"/>
                  <a:gd name="T42" fmla="*/ 28 w 30"/>
                  <a:gd name="T43" fmla="*/ 21 h 26"/>
                  <a:gd name="T44" fmla="*/ 19 w 30"/>
                  <a:gd name="T45" fmla="*/ 26 h 26"/>
                  <a:gd name="T46" fmla="*/ 14 w 30"/>
                  <a:gd name="T4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2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7"/>
                      <a:pt x="8" y="15"/>
                      <a:pt x="5" y="14"/>
                    </a:cubicBezTo>
                    <a:cubicBezTo>
                      <a:pt x="4" y="13"/>
                      <a:pt x="3" y="13"/>
                      <a:pt x="2" y="12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8"/>
                      <a:pt x="0" y="6"/>
                      <a:pt x="1" y="4"/>
                    </a:cubicBezTo>
                    <a:cubicBezTo>
                      <a:pt x="4" y="1"/>
                      <a:pt x="9" y="0"/>
                      <a:pt x="12" y="0"/>
                    </a:cubicBezTo>
                    <a:cubicBezTo>
                      <a:pt x="14" y="0"/>
                      <a:pt x="16" y="1"/>
                      <a:pt x="18" y="1"/>
                    </a:cubicBezTo>
                    <a:cubicBezTo>
                      <a:pt x="19" y="1"/>
                      <a:pt x="21" y="1"/>
                      <a:pt x="22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6"/>
                      <a:pt x="27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10"/>
                      <a:pt x="30" y="11"/>
                      <a:pt x="30" y="11"/>
                    </a:cubicBezTo>
                    <a:cubicBezTo>
                      <a:pt x="30" y="15"/>
                      <a:pt x="30" y="18"/>
                      <a:pt x="28" y="21"/>
                    </a:cubicBezTo>
                    <a:cubicBezTo>
                      <a:pt x="26" y="26"/>
                      <a:pt x="21" y="26"/>
                      <a:pt x="19" y="26"/>
                    </a:cubicBezTo>
                    <a:lnTo>
                      <a:pt x="14" y="26"/>
                    </a:ln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7" name="Freeform 9"/>
              <p:cNvSpPr>
                <a:spLocks/>
              </p:cNvSpPr>
              <p:nvPr/>
            </p:nvSpPr>
            <p:spPr bwMode="auto">
              <a:xfrm>
                <a:off x="6487807" y="2401268"/>
                <a:ext cx="90226" cy="58091"/>
              </a:xfrm>
              <a:custGeom>
                <a:avLst/>
                <a:gdLst>
                  <a:gd name="T0" fmla="*/ 27 w 31"/>
                  <a:gd name="T1" fmla="*/ 20 h 20"/>
                  <a:gd name="T2" fmla="*/ 26 w 31"/>
                  <a:gd name="T3" fmla="*/ 20 h 20"/>
                  <a:gd name="T4" fmla="*/ 10 w 31"/>
                  <a:gd name="T5" fmla="*/ 20 h 20"/>
                  <a:gd name="T6" fmla="*/ 10 w 31"/>
                  <a:gd name="T7" fmla="*/ 15 h 20"/>
                  <a:gd name="T8" fmla="*/ 1 w 31"/>
                  <a:gd name="T9" fmla="*/ 15 h 20"/>
                  <a:gd name="T10" fmla="*/ 1 w 31"/>
                  <a:gd name="T11" fmla="*/ 5 h 20"/>
                  <a:gd name="T12" fmla="*/ 1 w 31"/>
                  <a:gd name="T13" fmla="*/ 4 h 20"/>
                  <a:gd name="T14" fmla="*/ 1 w 31"/>
                  <a:gd name="T15" fmla="*/ 1 h 20"/>
                  <a:gd name="T16" fmla="*/ 5 w 31"/>
                  <a:gd name="T17" fmla="*/ 0 h 20"/>
                  <a:gd name="T18" fmla="*/ 21 w 31"/>
                  <a:gd name="T19" fmla="*/ 0 h 20"/>
                  <a:gd name="T20" fmla="*/ 21 w 31"/>
                  <a:gd name="T21" fmla="*/ 2 h 20"/>
                  <a:gd name="T22" fmla="*/ 21 w 31"/>
                  <a:gd name="T23" fmla="*/ 4 h 20"/>
                  <a:gd name="T24" fmla="*/ 23 w 31"/>
                  <a:gd name="T25" fmla="*/ 4 h 20"/>
                  <a:gd name="T26" fmla="*/ 23 w 31"/>
                  <a:gd name="T27" fmla="*/ 4 h 20"/>
                  <a:gd name="T28" fmla="*/ 24 w 31"/>
                  <a:gd name="T29" fmla="*/ 4 h 20"/>
                  <a:gd name="T30" fmla="*/ 30 w 31"/>
                  <a:gd name="T31" fmla="*/ 10 h 20"/>
                  <a:gd name="T32" fmla="*/ 30 w 31"/>
                  <a:gd name="T33" fmla="*/ 15 h 20"/>
                  <a:gd name="T34" fmla="*/ 30 w 31"/>
                  <a:gd name="T35" fmla="*/ 15 h 20"/>
                  <a:gd name="T36" fmla="*/ 30 w 31"/>
                  <a:gd name="T37" fmla="*/ 19 h 20"/>
                  <a:gd name="T38" fmla="*/ 27 w 31"/>
                  <a:gd name="T3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" h="20">
                    <a:moveTo>
                      <a:pt x="27" y="20"/>
                    </a:moveTo>
                    <a:cubicBezTo>
                      <a:pt x="27" y="20"/>
                      <a:pt x="26" y="20"/>
                      <a:pt x="26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3"/>
                      <a:pt x="21" y="4"/>
                      <a:pt x="21" y="4"/>
                    </a:cubicBezTo>
                    <a:cubicBezTo>
                      <a:pt x="22" y="4"/>
                      <a:pt x="22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7" y="4"/>
                      <a:pt x="30" y="6"/>
                      <a:pt x="30" y="10"/>
                    </a:cubicBezTo>
                    <a:cubicBezTo>
                      <a:pt x="30" y="12"/>
                      <a:pt x="30" y="13"/>
                      <a:pt x="30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7"/>
                      <a:pt x="31" y="18"/>
                      <a:pt x="30" y="19"/>
                    </a:cubicBezTo>
                    <a:cubicBezTo>
                      <a:pt x="29" y="20"/>
                      <a:pt x="28" y="20"/>
                      <a:pt x="27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8" name="Freeform 10"/>
              <p:cNvSpPr>
                <a:spLocks/>
              </p:cNvSpPr>
              <p:nvPr/>
            </p:nvSpPr>
            <p:spPr bwMode="auto">
              <a:xfrm>
                <a:off x="5704203" y="2176322"/>
                <a:ext cx="321352" cy="227418"/>
              </a:xfrm>
              <a:custGeom>
                <a:avLst/>
                <a:gdLst>
                  <a:gd name="T0" fmla="*/ 34 w 110"/>
                  <a:gd name="T1" fmla="*/ 78 h 78"/>
                  <a:gd name="T2" fmla="*/ 16 w 110"/>
                  <a:gd name="T3" fmla="*/ 78 h 78"/>
                  <a:gd name="T4" fmla="*/ 5 w 110"/>
                  <a:gd name="T5" fmla="*/ 67 h 78"/>
                  <a:gd name="T6" fmla="*/ 0 w 110"/>
                  <a:gd name="T7" fmla="*/ 59 h 78"/>
                  <a:gd name="T8" fmla="*/ 0 w 110"/>
                  <a:gd name="T9" fmla="*/ 49 h 78"/>
                  <a:gd name="T10" fmla="*/ 8 w 110"/>
                  <a:gd name="T11" fmla="*/ 44 h 78"/>
                  <a:gd name="T12" fmla="*/ 13 w 110"/>
                  <a:gd name="T13" fmla="*/ 39 h 78"/>
                  <a:gd name="T14" fmla="*/ 14 w 110"/>
                  <a:gd name="T15" fmla="*/ 31 h 78"/>
                  <a:gd name="T16" fmla="*/ 11 w 110"/>
                  <a:gd name="T17" fmla="*/ 19 h 78"/>
                  <a:gd name="T18" fmla="*/ 7 w 110"/>
                  <a:gd name="T19" fmla="*/ 17 h 78"/>
                  <a:gd name="T20" fmla="*/ 5 w 110"/>
                  <a:gd name="T21" fmla="*/ 6 h 78"/>
                  <a:gd name="T22" fmla="*/ 46 w 110"/>
                  <a:gd name="T23" fmla="*/ 3 h 78"/>
                  <a:gd name="T24" fmla="*/ 100 w 110"/>
                  <a:gd name="T25" fmla="*/ 1 h 78"/>
                  <a:gd name="T26" fmla="*/ 109 w 110"/>
                  <a:gd name="T27" fmla="*/ 3 h 78"/>
                  <a:gd name="T28" fmla="*/ 110 w 110"/>
                  <a:gd name="T29" fmla="*/ 7 h 78"/>
                  <a:gd name="T30" fmla="*/ 110 w 110"/>
                  <a:gd name="T31" fmla="*/ 10 h 78"/>
                  <a:gd name="T32" fmla="*/ 104 w 110"/>
                  <a:gd name="T33" fmla="*/ 18 h 78"/>
                  <a:gd name="T34" fmla="*/ 101 w 110"/>
                  <a:gd name="T35" fmla="*/ 29 h 78"/>
                  <a:gd name="T36" fmla="*/ 103 w 110"/>
                  <a:gd name="T37" fmla="*/ 33 h 78"/>
                  <a:gd name="T38" fmla="*/ 97 w 110"/>
                  <a:gd name="T39" fmla="*/ 40 h 78"/>
                  <a:gd name="T40" fmla="*/ 96 w 110"/>
                  <a:gd name="T41" fmla="*/ 40 h 78"/>
                  <a:gd name="T42" fmla="*/ 92 w 110"/>
                  <a:gd name="T43" fmla="*/ 45 h 78"/>
                  <a:gd name="T44" fmla="*/ 85 w 110"/>
                  <a:gd name="T45" fmla="*/ 45 h 78"/>
                  <a:gd name="T46" fmla="*/ 77 w 110"/>
                  <a:gd name="T47" fmla="*/ 51 h 78"/>
                  <a:gd name="T48" fmla="*/ 71 w 110"/>
                  <a:gd name="T49" fmla="*/ 55 h 78"/>
                  <a:gd name="T50" fmla="*/ 68 w 110"/>
                  <a:gd name="T51" fmla="*/ 54 h 78"/>
                  <a:gd name="T52" fmla="*/ 63 w 110"/>
                  <a:gd name="T53" fmla="*/ 59 h 78"/>
                  <a:gd name="T54" fmla="*/ 54 w 110"/>
                  <a:gd name="T55" fmla="*/ 59 h 78"/>
                  <a:gd name="T56" fmla="*/ 49 w 110"/>
                  <a:gd name="T57" fmla="*/ 59 h 78"/>
                  <a:gd name="T58" fmla="*/ 45 w 110"/>
                  <a:gd name="T59" fmla="*/ 64 h 78"/>
                  <a:gd name="T60" fmla="*/ 44 w 110"/>
                  <a:gd name="T61" fmla="*/ 69 h 78"/>
                  <a:gd name="T62" fmla="*/ 36 w 110"/>
                  <a:gd name="T63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0" h="78">
                    <a:moveTo>
                      <a:pt x="36" y="78"/>
                    </a:moveTo>
                    <a:cubicBezTo>
                      <a:pt x="36" y="78"/>
                      <a:pt x="35" y="78"/>
                      <a:pt x="34" y="78"/>
                    </a:cubicBezTo>
                    <a:cubicBezTo>
                      <a:pt x="34" y="78"/>
                      <a:pt x="33" y="78"/>
                      <a:pt x="32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2" y="74"/>
                      <a:pt x="8" y="70"/>
                      <a:pt x="5" y="67"/>
                    </a:cubicBezTo>
                    <a:cubicBezTo>
                      <a:pt x="4" y="66"/>
                      <a:pt x="3" y="65"/>
                      <a:pt x="2" y="64"/>
                    </a:cubicBezTo>
                    <a:cubicBezTo>
                      <a:pt x="0" y="62"/>
                      <a:pt x="0" y="61"/>
                      <a:pt x="0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5" y="48"/>
                      <a:pt x="6" y="47"/>
                      <a:pt x="8" y="44"/>
                    </a:cubicBezTo>
                    <a:cubicBezTo>
                      <a:pt x="8" y="43"/>
                      <a:pt x="9" y="42"/>
                      <a:pt x="9" y="41"/>
                    </a:cubicBezTo>
                    <a:cubicBezTo>
                      <a:pt x="10" y="39"/>
                      <a:pt x="12" y="39"/>
                      <a:pt x="13" y="39"/>
                    </a:cubicBezTo>
                    <a:cubicBezTo>
                      <a:pt x="13" y="39"/>
                      <a:pt x="13" y="39"/>
                      <a:pt x="14" y="39"/>
                    </a:cubicBezTo>
                    <a:cubicBezTo>
                      <a:pt x="14" y="37"/>
                      <a:pt x="14" y="34"/>
                      <a:pt x="14" y="31"/>
                    </a:cubicBezTo>
                    <a:cubicBezTo>
                      <a:pt x="14" y="30"/>
                      <a:pt x="14" y="29"/>
                      <a:pt x="14" y="28"/>
                    </a:cubicBezTo>
                    <a:cubicBezTo>
                      <a:pt x="14" y="23"/>
                      <a:pt x="14" y="21"/>
                      <a:pt x="11" y="19"/>
                    </a:cubicBezTo>
                    <a:cubicBezTo>
                      <a:pt x="10" y="19"/>
                      <a:pt x="9" y="18"/>
                      <a:pt x="8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5" y="16"/>
                      <a:pt x="5" y="14"/>
                      <a:pt x="5" y="1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20" y="6"/>
                      <a:pt x="33" y="4"/>
                      <a:pt x="46" y="3"/>
                    </a:cubicBezTo>
                    <a:cubicBezTo>
                      <a:pt x="59" y="2"/>
                      <a:pt x="74" y="0"/>
                      <a:pt x="88" y="0"/>
                    </a:cubicBezTo>
                    <a:cubicBezTo>
                      <a:pt x="92" y="0"/>
                      <a:pt x="96" y="0"/>
                      <a:pt x="100" y="1"/>
                    </a:cubicBezTo>
                    <a:cubicBezTo>
                      <a:pt x="102" y="1"/>
                      <a:pt x="104" y="1"/>
                      <a:pt x="106" y="1"/>
                    </a:cubicBezTo>
                    <a:cubicBezTo>
                      <a:pt x="106" y="1"/>
                      <a:pt x="108" y="1"/>
                      <a:pt x="109" y="3"/>
                    </a:cubicBezTo>
                    <a:cubicBezTo>
                      <a:pt x="110" y="4"/>
                      <a:pt x="110" y="5"/>
                      <a:pt x="110" y="6"/>
                    </a:cubicBezTo>
                    <a:cubicBezTo>
                      <a:pt x="110" y="6"/>
                      <a:pt x="110" y="6"/>
                      <a:pt x="110" y="7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10"/>
                      <a:pt x="110" y="10"/>
                    </a:cubicBezTo>
                    <a:cubicBezTo>
                      <a:pt x="110" y="12"/>
                      <a:pt x="110" y="16"/>
                      <a:pt x="107" y="17"/>
                    </a:cubicBezTo>
                    <a:cubicBezTo>
                      <a:pt x="106" y="17"/>
                      <a:pt x="105" y="18"/>
                      <a:pt x="104" y="18"/>
                    </a:cubicBezTo>
                    <a:cubicBezTo>
                      <a:pt x="103" y="19"/>
                      <a:pt x="102" y="21"/>
                      <a:pt x="101" y="23"/>
                    </a:cubicBezTo>
                    <a:cubicBezTo>
                      <a:pt x="100" y="25"/>
                      <a:pt x="100" y="28"/>
                      <a:pt x="101" y="29"/>
                    </a:cubicBezTo>
                    <a:cubicBezTo>
                      <a:pt x="101" y="30"/>
                      <a:pt x="101" y="30"/>
                      <a:pt x="101" y="31"/>
                    </a:cubicBezTo>
                    <a:cubicBezTo>
                      <a:pt x="102" y="31"/>
                      <a:pt x="103" y="32"/>
                      <a:pt x="103" y="33"/>
                    </a:cubicBezTo>
                    <a:cubicBezTo>
                      <a:pt x="104" y="35"/>
                      <a:pt x="103" y="36"/>
                      <a:pt x="103" y="38"/>
                    </a:cubicBezTo>
                    <a:cubicBezTo>
                      <a:pt x="101" y="40"/>
                      <a:pt x="97" y="40"/>
                      <a:pt x="97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96" y="40"/>
                      <a:pt x="96" y="40"/>
                      <a:pt x="96" y="41"/>
                    </a:cubicBezTo>
                    <a:cubicBezTo>
                      <a:pt x="95" y="44"/>
                      <a:pt x="93" y="45"/>
                      <a:pt x="92" y="45"/>
                    </a:cubicBezTo>
                    <a:cubicBezTo>
                      <a:pt x="91" y="45"/>
                      <a:pt x="90" y="45"/>
                      <a:pt x="90" y="45"/>
                    </a:cubicBezTo>
                    <a:cubicBezTo>
                      <a:pt x="85" y="45"/>
                      <a:pt x="85" y="45"/>
                      <a:pt x="85" y="45"/>
                    </a:cubicBezTo>
                    <a:cubicBezTo>
                      <a:pt x="84" y="45"/>
                      <a:pt x="83" y="45"/>
                      <a:pt x="82" y="46"/>
                    </a:cubicBezTo>
                    <a:cubicBezTo>
                      <a:pt x="80" y="47"/>
                      <a:pt x="79" y="49"/>
                      <a:pt x="77" y="51"/>
                    </a:cubicBezTo>
                    <a:cubicBezTo>
                      <a:pt x="76" y="53"/>
                      <a:pt x="75" y="55"/>
                      <a:pt x="72" y="55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0" y="55"/>
                      <a:pt x="69" y="54"/>
                      <a:pt x="68" y="54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8" y="54"/>
                      <a:pt x="68" y="55"/>
                      <a:pt x="68" y="55"/>
                    </a:cubicBezTo>
                    <a:cubicBezTo>
                      <a:pt x="67" y="58"/>
                      <a:pt x="65" y="59"/>
                      <a:pt x="63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5" y="59"/>
                      <a:pt x="54" y="59"/>
                      <a:pt x="54" y="59"/>
                    </a:cubicBezTo>
                    <a:cubicBezTo>
                      <a:pt x="53" y="59"/>
                      <a:pt x="52" y="59"/>
                      <a:pt x="51" y="59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8" y="63"/>
                      <a:pt x="47" y="64"/>
                      <a:pt x="45" y="64"/>
                    </a:cubicBezTo>
                    <a:cubicBezTo>
                      <a:pt x="45" y="64"/>
                      <a:pt x="45" y="64"/>
                      <a:pt x="45" y="65"/>
                    </a:cubicBezTo>
                    <a:cubicBezTo>
                      <a:pt x="44" y="66"/>
                      <a:pt x="44" y="67"/>
                      <a:pt x="44" y="69"/>
                    </a:cubicBezTo>
                    <a:cubicBezTo>
                      <a:pt x="44" y="70"/>
                      <a:pt x="44" y="72"/>
                      <a:pt x="43" y="73"/>
                    </a:cubicBezTo>
                    <a:cubicBezTo>
                      <a:pt x="43" y="75"/>
                      <a:pt x="41" y="78"/>
                      <a:pt x="36" y="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9" name="Freeform 11"/>
              <p:cNvSpPr>
                <a:spLocks noEditPoints="1"/>
              </p:cNvSpPr>
              <p:nvPr/>
            </p:nvSpPr>
            <p:spPr bwMode="auto">
              <a:xfrm>
                <a:off x="6254209" y="2296211"/>
                <a:ext cx="1222373" cy="2356992"/>
              </a:xfrm>
              <a:custGeom>
                <a:avLst/>
                <a:gdLst>
                  <a:gd name="T0" fmla="*/ 232 w 418"/>
                  <a:gd name="T1" fmla="*/ 714 h 806"/>
                  <a:gd name="T2" fmla="*/ 232 w 418"/>
                  <a:gd name="T3" fmla="*/ 693 h 806"/>
                  <a:gd name="T4" fmla="*/ 241 w 418"/>
                  <a:gd name="T5" fmla="*/ 635 h 806"/>
                  <a:gd name="T6" fmla="*/ 250 w 418"/>
                  <a:gd name="T7" fmla="*/ 577 h 806"/>
                  <a:gd name="T8" fmla="*/ 251 w 418"/>
                  <a:gd name="T9" fmla="*/ 542 h 806"/>
                  <a:gd name="T10" fmla="*/ 225 w 418"/>
                  <a:gd name="T11" fmla="*/ 499 h 806"/>
                  <a:gd name="T12" fmla="*/ 213 w 418"/>
                  <a:gd name="T13" fmla="*/ 453 h 806"/>
                  <a:gd name="T14" fmla="*/ 170 w 418"/>
                  <a:gd name="T15" fmla="*/ 438 h 806"/>
                  <a:gd name="T16" fmla="*/ 141 w 418"/>
                  <a:gd name="T17" fmla="*/ 457 h 806"/>
                  <a:gd name="T18" fmla="*/ 101 w 418"/>
                  <a:gd name="T19" fmla="*/ 452 h 806"/>
                  <a:gd name="T20" fmla="*/ 69 w 418"/>
                  <a:gd name="T21" fmla="*/ 433 h 806"/>
                  <a:gd name="T22" fmla="*/ 26 w 418"/>
                  <a:gd name="T23" fmla="*/ 389 h 806"/>
                  <a:gd name="T24" fmla="*/ 10 w 418"/>
                  <a:gd name="T25" fmla="*/ 351 h 806"/>
                  <a:gd name="T26" fmla="*/ 3 w 418"/>
                  <a:gd name="T27" fmla="*/ 313 h 806"/>
                  <a:gd name="T28" fmla="*/ 24 w 418"/>
                  <a:gd name="T29" fmla="*/ 258 h 806"/>
                  <a:gd name="T30" fmla="*/ 51 w 418"/>
                  <a:gd name="T31" fmla="*/ 234 h 806"/>
                  <a:gd name="T32" fmla="*/ 80 w 418"/>
                  <a:gd name="T33" fmla="*/ 190 h 806"/>
                  <a:gd name="T34" fmla="*/ 112 w 418"/>
                  <a:gd name="T35" fmla="*/ 177 h 806"/>
                  <a:gd name="T36" fmla="*/ 169 w 418"/>
                  <a:gd name="T37" fmla="*/ 168 h 806"/>
                  <a:gd name="T38" fmla="*/ 188 w 418"/>
                  <a:gd name="T39" fmla="*/ 191 h 806"/>
                  <a:gd name="T40" fmla="*/ 218 w 418"/>
                  <a:gd name="T41" fmla="*/ 205 h 806"/>
                  <a:gd name="T42" fmla="*/ 238 w 418"/>
                  <a:gd name="T43" fmla="*/ 215 h 806"/>
                  <a:gd name="T44" fmla="*/ 266 w 418"/>
                  <a:gd name="T45" fmla="*/ 215 h 806"/>
                  <a:gd name="T46" fmla="*/ 296 w 418"/>
                  <a:gd name="T47" fmla="*/ 207 h 806"/>
                  <a:gd name="T48" fmla="*/ 283 w 418"/>
                  <a:gd name="T49" fmla="*/ 180 h 806"/>
                  <a:gd name="T50" fmla="*/ 259 w 418"/>
                  <a:gd name="T51" fmla="*/ 178 h 806"/>
                  <a:gd name="T52" fmla="*/ 245 w 418"/>
                  <a:gd name="T53" fmla="*/ 144 h 806"/>
                  <a:gd name="T54" fmla="*/ 224 w 418"/>
                  <a:gd name="T55" fmla="*/ 112 h 806"/>
                  <a:gd name="T56" fmla="*/ 217 w 418"/>
                  <a:gd name="T57" fmla="*/ 161 h 806"/>
                  <a:gd name="T58" fmla="*/ 193 w 418"/>
                  <a:gd name="T59" fmla="*/ 141 h 806"/>
                  <a:gd name="T60" fmla="*/ 195 w 418"/>
                  <a:gd name="T61" fmla="*/ 175 h 806"/>
                  <a:gd name="T62" fmla="*/ 162 w 418"/>
                  <a:gd name="T63" fmla="*/ 146 h 806"/>
                  <a:gd name="T64" fmla="*/ 129 w 418"/>
                  <a:gd name="T65" fmla="*/ 136 h 806"/>
                  <a:gd name="T66" fmla="*/ 74 w 418"/>
                  <a:gd name="T67" fmla="*/ 84 h 806"/>
                  <a:gd name="T68" fmla="*/ 114 w 418"/>
                  <a:gd name="T69" fmla="*/ 59 h 806"/>
                  <a:gd name="T70" fmla="*/ 118 w 418"/>
                  <a:gd name="T71" fmla="*/ 30 h 806"/>
                  <a:gd name="T72" fmla="*/ 114 w 418"/>
                  <a:gd name="T73" fmla="*/ 9 h 806"/>
                  <a:gd name="T74" fmla="*/ 211 w 418"/>
                  <a:gd name="T75" fmla="*/ 61 h 806"/>
                  <a:gd name="T76" fmla="*/ 282 w 418"/>
                  <a:gd name="T77" fmla="*/ 122 h 806"/>
                  <a:gd name="T78" fmla="*/ 330 w 418"/>
                  <a:gd name="T79" fmla="*/ 173 h 806"/>
                  <a:gd name="T80" fmla="*/ 355 w 418"/>
                  <a:gd name="T81" fmla="*/ 209 h 806"/>
                  <a:gd name="T82" fmla="*/ 370 w 418"/>
                  <a:gd name="T83" fmla="*/ 237 h 806"/>
                  <a:gd name="T84" fmla="*/ 381 w 418"/>
                  <a:gd name="T85" fmla="*/ 257 h 806"/>
                  <a:gd name="T86" fmla="*/ 393 w 418"/>
                  <a:gd name="T87" fmla="*/ 282 h 806"/>
                  <a:gd name="T88" fmla="*/ 382 w 418"/>
                  <a:gd name="T89" fmla="*/ 334 h 806"/>
                  <a:gd name="T90" fmla="*/ 363 w 418"/>
                  <a:gd name="T91" fmla="*/ 301 h 806"/>
                  <a:gd name="T92" fmla="*/ 338 w 418"/>
                  <a:gd name="T93" fmla="*/ 268 h 806"/>
                  <a:gd name="T94" fmla="*/ 322 w 418"/>
                  <a:gd name="T95" fmla="*/ 245 h 806"/>
                  <a:gd name="T96" fmla="*/ 351 w 418"/>
                  <a:gd name="T97" fmla="*/ 299 h 806"/>
                  <a:gd name="T98" fmla="*/ 384 w 418"/>
                  <a:gd name="T99" fmla="*/ 356 h 806"/>
                  <a:gd name="T100" fmla="*/ 415 w 418"/>
                  <a:gd name="T101" fmla="*/ 408 h 806"/>
                  <a:gd name="T102" fmla="*/ 407 w 418"/>
                  <a:gd name="T103" fmla="*/ 481 h 806"/>
                  <a:gd name="T104" fmla="*/ 403 w 418"/>
                  <a:gd name="T105" fmla="*/ 521 h 806"/>
                  <a:gd name="T106" fmla="*/ 388 w 418"/>
                  <a:gd name="T107" fmla="*/ 607 h 806"/>
                  <a:gd name="T108" fmla="*/ 351 w 418"/>
                  <a:gd name="T109" fmla="*/ 684 h 806"/>
                  <a:gd name="T110" fmla="*/ 328 w 418"/>
                  <a:gd name="T111" fmla="*/ 725 h 806"/>
                  <a:gd name="T112" fmla="*/ 313 w 418"/>
                  <a:gd name="T113" fmla="*/ 763 h 806"/>
                  <a:gd name="T114" fmla="*/ 249 w 418"/>
                  <a:gd name="T115" fmla="*/ 800 h 806"/>
                  <a:gd name="T116" fmla="*/ 156 w 418"/>
                  <a:gd name="T117" fmla="*/ 113 h 806"/>
                  <a:gd name="T118" fmla="*/ 172 w 418"/>
                  <a:gd name="T119" fmla="*/ 12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8" h="806">
                    <a:moveTo>
                      <a:pt x="229" y="806"/>
                    </a:moveTo>
                    <a:cubicBezTo>
                      <a:pt x="228" y="806"/>
                      <a:pt x="227" y="805"/>
                      <a:pt x="226" y="804"/>
                    </a:cubicBezTo>
                    <a:cubicBezTo>
                      <a:pt x="223" y="802"/>
                      <a:pt x="223" y="799"/>
                      <a:pt x="223" y="797"/>
                    </a:cubicBezTo>
                    <a:cubicBezTo>
                      <a:pt x="223" y="796"/>
                      <a:pt x="223" y="795"/>
                      <a:pt x="222" y="795"/>
                    </a:cubicBezTo>
                    <a:cubicBezTo>
                      <a:pt x="222" y="792"/>
                      <a:pt x="221" y="788"/>
                      <a:pt x="224" y="786"/>
                    </a:cubicBezTo>
                    <a:cubicBezTo>
                      <a:pt x="225" y="785"/>
                      <a:pt x="226" y="784"/>
                      <a:pt x="228" y="783"/>
                    </a:cubicBezTo>
                    <a:cubicBezTo>
                      <a:pt x="229" y="783"/>
                      <a:pt x="230" y="782"/>
                      <a:pt x="232" y="782"/>
                    </a:cubicBezTo>
                    <a:cubicBezTo>
                      <a:pt x="233" y="781"/>
                      <a:pt x="234" y="781"/>
                      <a:pt x="236" y="780"/>
                    </a:cubicBezTo>
                    <a:cubicBezTo>
                      <a:pt x="238" y="779"/>
                      <a:pt x="240" y="778"/>
                      <a:pt x="240" y="776"/>
                    </a:cubicBezTo>
                    <a:cubicBezTo>
                      <a:pt x="241" y="774"/>
                      <a:pt x="241" y="770"/>
                      <a:pt x="240" y="768"/>
                    </a:cubicBezTo>
                    <a:cubicBezTo>
                      <a:pt x="239" y="765"/>
                      <a:pt x="238" y="762"/>
                      <a:pt x="236" y="760"/>
                    </a:cubicBezTo>
                    <a:cubicBezTo>
                      <a:pt x="235" y="759"/>
                      <a:pt x="234" y="759"/>
                      <a:pt x="233" y="758"/>
                    </a:cubicBezTo>
                    <a:cubicBezTo>
                      <a:pt x="232" y="757"/>
                      <a:pt x="232" y="757"/>
                      <a:pt x="232" y="757"/>
                    </a:cubicBezTo>
                    <a:cubicBezTo>
                      <a:pt x="232" y="714"/>
                      <a:pt x="232" y="714"/>
                      <a:pt x="232" y="714"/>
                    </a:cubicBezTo>
                    <a:cubicBezTo>
                      <a:pt x="235" y="715"/>
                      <a:pt x="235" y="715"/>
                      <a:pt x="235" y="715"/>
                    </a:cubicBezTo>
                    <a:cubicBezTo>
                      <a:pt x="236" y="715"/>
                      <a:pt x="236" y="715"/>
                      <a:pt x="236" y="715"/>
                    </a:cubicBezTo>
                    <a:cubicBezTo>
                      <a:pt x="237" y="714"/>
                      <a:pt x="237" y="711"/>
                      <a:pt x="236" y="706"/>
                    </a:cubicBezTo>
                    <a:cubicBezTo>
                      <a:pt x="236" y="705"/>
                      <a:pt x="236" y="704"/>
                      <a:pt x="236" y="704"/>
                    </a:cubicBezTo>
                    <a:cubicBezTo>
                      <a:pt x="236" y="703"/>
                      <a:pt x="236" y="703"/>
                      <a:pt x="236" y="703"/>
                    </a:cubicBezTo>
                    <a:cubicBezTo>
                      <a:pt x="236" y="703"/>
                      <a:pt x="236" y="703"/>
                      <a:pt x="236" y="703"/>
                    </a:cubicBezTo>
                    <a:cubicBezTo>
                      <a:pt x="236" y="703"/>
                      <a:pt x="236" y="702"/>
                      <a:pt x="236" y="702"/>
                    </a:cubicBezTo>
                    <a:cubicBezTo>
                      <a:pt x="236" y="702"/>
                      <a:pt x="236" y="702"/>
                      <a:pt x="236" y="702"/>
                    </a:cubicBezTo>
                    <a:cubicBezTo>
                      <a:pt x="236" y="702"/>
                      <a:pt x="236" y="702"/>
                      <a:pt x="236" y="702"/>
                    </a:cubicBezTo>
                    <a:cubicBezTo>
                      <a:pt x="235" y="702"/>
                      <a:pt x="235" y="702"/>
                      <a:pt x="235" y="702"/>
                    </a:cubicBezTo>
                    <a:cubicBezTo>
                      <a:pt x="233" y="702"/>
                      <a:pt x="232" y="701"/>
                      <a:pt x="232" y="698"/>
                    </a:cubicBezTo>
                    <a:cubicBezTo>
                      <a:pt x="232" y="695"/>
                      <a:pt x="232" y="695"/>
                      <a:pt x="232" y="695"/>
                    </a:cubicBezTo>
                    <a:cubicBezTo>
                      <a:pt x="232" y="695"/>
                      <a:pt x="232" y="694"/>
                      <a:pt x="232" y="694"/>
                    </a:cubicBezTo>
                    <a:cubicBezTo>
                      <a:pt x="232" y="694"/>
                      <a:pt x="232" y="693"/>
                      <a:pt x="232" y="693"/>
                    </a:cubicBezTo>
                    <a:cubicBezTo>
                      <a:pt x="232" y="693"/>
                      <a:pt x="232" y="693"/>
                      <a:pt x="231" y="693"/>
                    </a:cubicBezTo>
                    <a:cubicBezTo>
                      <a:pt x="231" y="693"/>
                      <a:pt x="230" y="693"/>
                      <a:pt x="230" y="693"/>
                    </a:cubicBezTo>
                    <a:cubicBezTo>
                      <a:pt x="227" y="692"/>
                      <a:pt x="227" y="692"/>
                      <a:pt x="227" y="692"/>
                    </a:cubicBezTo>
                    <a:cubicBezTo>
                      <a:pt x="227" y="648"/>
                      <a:pt x="227" y="648"/>
                      <a:pt x="227" y="648"/>
                    </a:cubicBezTo>
                    <a:cubicBezTo>
                      <a:pt x="231" y="649"/>
                      <a:pt x="231" y="649"/>
                      <a:pt x="231" y="649"/>
                    </a:cubicBezTo>
                    <a:cubicBezTo>
                      <a:pt x="231" y="649"/>
                      <a:pt x="231" y="649"/>
                      <a:pt x="231" y="649"/>
                    </a:cubicBezTo>
                    <a:cubicBezTo>
                      <a:pt x="231" y="648"/>
                      <a:pt x="231" y="648"/>
                      <a:pt x="231" y="648"/>
                    </a:cubicBezTo>
                    <a:cubicBezTo>
                      <a:pt x="232" y="647"/>
                      <a:pt x="232" y="645"/>
                      <a:pt x="232" y="644"/>
                    </a:cubicBezTo>
                    <a:cubicBezTo>
                      <a:pt x="233" y="643"/>
                      <a:pt x="234" y="642"/>
                      <a:pt x="235" y="641"/>
                    </a:cubicBezTo>
                    <a:cubicBezTo>
                      <a:pt x="236" y="640"/>
                      <a:pt x="236" y="639"/>
                      <a:pt x="236" y="638"/>
                    </a:cubicBezTo>
                    <a:cubicBezTo>
                      <a:pt x="236" y="634"/>
                      <a:pt x="236" y="634"/>
                      <a:pt x="236" y="634"/>
                    </a:cubicBezTo>
                    <a:cubicBezTo>
                      <a:pt x="240" y="635"/>
                      <a:pt x="240" y="635"/>
                      <a:pt x="240" y="635"/>
                    </a:cubicBezTo>
                    <a:cubicBezTo>
                      <a:pt x="240" y="635"/>
                      <a:pt x="240" y="635"/>
                      <a:pt x="241" y="635"/>
                    </a:cubicBezTo>
                    <a:cubicBezTo>
                      <a:pt x="241" y="635"/>
                      <a:pt x="241" y="635"/>
                      <a:pt x="241" y="635"/>
                    </a:cubicBezTo>
                    <a:cubicBezTo>
                      <a:pt x="241" y="635"/>
                      <a:pt x="241" y="634"/>
                      <a:pt x="241" y="633"/>
                    </a:cubicBezTo>
                    <a:cubicBezTo>
                      <a:pt x="241" y="615"/>
                      <a:pt x="241" y="615"/>
                      <a:pt x="241" y="615"/>
                    </a:cubicBezTo>
                    <a:cubicBezTo>
                      <a:pt x="245" y="616"/>
                      <a:pt x="245" y="616"/>
                      <a:pt x="245" y="616"/>
                    </a:cubicBezTo>
                    <a:cubicBezTo>
                      <a:pt x="245" y="616"/>
                      <a:pt x="245" y="616"/>
                      <a:pt x="245" y="616"/>
                    </a:cubicBezTo>
                    <a:cubicBezTo>
                      <a:pt x="245" y="616"/>
                      <a:pt x="246" y="614"/>
                      <a:pt x="246" y="613"/>
                    </a:cubicBezTo>
                    <a:cubicBezTo>
                      <a:pt x="246" y="612"/>
                      <a:pt x="247" y="610"/>
                      <a:pt x="248" y="609"/>
                    </a:cubicBezTo>
                    <a:cubicBezTo>
                      <a:pt x="249" y="607"/>
                      <a:pt x="250" y="606"/>
                      <a:pt x="251" y="605"/>
                    </a:cubicBezTo>
                    <a:cubicBezTo>
                      <a:pt x="253" y="604"/>
                      <a:pt x="254" y="602"/>
                      <a:pt x="255" y="600"/>
                    </a:cubicBezTo>
                    <a:cubicBezTo>
                      <a:pt x="255" y="600"/>
                      <a:pt x="255" y="600"/>
                      <a:pt x="255" y="600"/>
                    </a:cubicBezTo>
                    <a:cubicBezTo>
                      <a:pt x="255" y="599"/>
                      <a:pt x="256" y="598"/>
                      <a:pt x="258" y="597"/>
                    </a:cubicBezTo>
                    <a:cubicBezTo>
                      <a:pt x="258" y="596"/>
                      <a:pt x="257" y="596"/>
                      <a:pt x="257" y="596"/>
                    </a:cubicBezTo>
                    <a:cubicBezTo>
                      <a:pt x="255" y="594"/>
                      <a:pt x="254" y="594"/>
                      <a:pt x="253" y="593"/>
                    </a:cubicBezTo>
                    <a:cubicBezTo>
                      <a:pt x="250" y="593"/>
                      <a:pt x="250" y="593"/>
                      <a:pt x="250" y="593"/>
                    </a:cubicBezTo>
                    <a:cubicBezTo>
                      <a:pt x="250" y="577"/>
                      <a:pt x="250" y="577"/>
                      <a:pt x="250" y="577"/>
                    </a:cubicBezTo>
                    <a:cubicBezTo>
                      <a:pt x="254" y="578"/>
                      <a:pt x="254" y="578"/>
                      <a:pt x="254" y="578"/>
                    </a:cubicBezTo>
                    <a:cubicBezTo>
                      <a:pt x="254" y="578"/>
                      <a:pt x="255" y="578"/>
                      <a:pt x="255" y="578"/>
                    </a:cubicBezTo>
                    <a:cubicBezTo>
                      <a:pt x="256" y="577"/>
                      <a:pt x="255" y="572"/>
                      <a:pt x="255" y="570"/>
                    </a:cubicBezTo>
                    <a:cubicBezTo>
                      <a:pt x="255" y="569"/>
                      <a:pt x="255" y="569"/>
                      <a:pt x="255" y="568"/>
                    </a:cubicBezTo>
                    <a:cubicBezTo>
                      <a:pt x="255" y="557"/>
                      <a:pt x="255" y="557"/>
                      <a:pt x="255" y="557"/>
                    </a:cubicBezTo>
                    <a:cubicBezTo>
                      <a:pt x="255" y="557"/>
                      <a:pt x="255" y="557"/>
                      <a:pt x="255" y="557"/>
                    </a:cubicBezTo>
                    <a:cubicBezTo>
                      <a:pt x="255" y="556"/>
                      <a:pt x="255" y="556"/>
                      <a:pt x="255" y="556"/>
                    </a:cubicBezTo>
                    <a:cubicBezTo>
                      <a:pt x="255" y="556"/>
                      <a:pt x="255" y="556"/>
                      <a:pt x="255" y="556"/>
                    </a:cubicBezTo>
                    <a:cubicBezTo>
                      <a:pt x="254" y="556"/>
                      <a:pt x="254" y="556"/>
                      <a:pt x="253" y="556"/>
                    </a:cubicBezTo>
                    <a:cubicBezTo>
                      <a:pt x="250" y="556"/>
                      <a:pt x="250" y="556"/>
                      <a:pt x="250" y="556"/>
                    </a:cubicBezTo>
                    <a:cubicBezTo>
                      <a:pt x="250" y="550"/>
                      <a:pt x="250" y="550"/>
                      <a:pt x="250" y="550"/>
                    </a:cubicBezTo>
                    <a:cubicBezTo>
                      <a:pt x="250" y="549"/>
                      <a:pt x="251" y="548"/>
                      <a:pt x="251" y="546"/>
                    </a:cubicBezTo>
                    <a:cubicBezTo>
                      <a:pt x="251" y="545"/>
                      <a:pt x="251" y="545"/>
                      <a:pt x="251" y="545"/>
                    </a:cubicBezTo>
                    <a:cubicBezTo>
                      <a:pt x="251" y="544"/>
                      <a:pt x="251" y="543"/>
                      <a:pt x="251" y="542"/>
                    </a:cubicBezTo>
                    <a:cubicBezTo>
                      <a:pt x="250" y="541"/>
                      <a:pt x="249" y="540"/>
                      <a:pt x="247" y="539"/>
                    </a:cubicBezTo>
                    <a:cubicBezTo>
                      <a:pt x="247" y="539"/>
                      <a:pt x="246" y="538"/>
                      <a:pt x="245" y="538"/>
                    </a:cubicBezTo>
                    <a:cubicBezTo>
                      <a:pt x="243" y="536"/>
                      <a:pt x="242" y="534"/>
                      <a:pt x="241" y="532"/>
                    </a:cubicBezTo>
                    <a:cubicBezTo>
                      <a:pt x="241" y="531"/>
                      <a:pt x="241" y="529"/>
                      <a:pt x="241" y="528"/>
                    </a:cubicBezTo>
                    <a:cubicBezTo>
                      <a:pt x="241" y="527"/>
                      <a:pt x="241" y="526"/>
                      <a:pt x="241" y="526"/>
                    </a:cubicBezTo>
                    <a:cubicBezTo>
                      <a:pt x="239" y="523"/>
                      <a:pt x="238" y="521"/>
                      <a:pt x="238" y="518"/>
                    </a:cubicBezTo>
                    <a:cubicBezTo>
                      <a:pt x="237" y="517"/>
                      <a:pt x="236" y="515"/>
                      <a:pt x="236" y="514"/>
                    </a:cubicBezTo>
                    <a:cubicBezTo>
                      <a:pt x="235" y="512"/>
                      <a:pt x="234" y="511"/>
                      <a:pt x="233" y="510"/>
                    </a:cubicBezTo>
                    <a:cubicBezTo>
                      <a:pt x="232" y="509"/>
                      <a:pt x="231" y="509"/>
                      <a:pt x="231" y="509"/>
                    </a:cubicBezTo>
                    <a:cubicBezTo>
                      <a:pt x="228" y="508"/>
                      <a:pt x="227" y="507"/>
                      <a:pt x="227" y="504"/>
                    </a:cubicBezTo>
                    <a:cubicBezTo>
                      <a:pt x="227" y="503"/>
                      <a:pt x="227" y="503"/>
                      <a:pt x="227" y="503"/>
                    </a:cubicBezTo>
                    <a:cubicBezTo>
                      <a:pt x="227" y="503"/>
                      <a:pt x="227" y="502"/>
                      <a:pt x="227" y="501"/>
                    </a:cubicBezTo>
                    <a:cubicBezTo>
                      <a:pt x="227" y="501"/>
                      <a:pt x="227" y="500"/>
                      <a:pt x="227" y="500"/>
                    </a:cubicBezTo>
                    <a:cubicBezTo>
                      <a:pt x="226" y="499"/>
                      <a:pt x="226" y="499"/>
                      <a:pt x="225" y="499"/>
                    </a:cubicBezTo>
                    <a:cubicBezTo>
                      <a:pt x="222" y="499"/>
                      <a:pt x="222" y="499"/>
                      <a:pt x="222" y="499"/>
                    </a:cubicBezTo>
                    <a:cubicBezTo>
                      <a:pt x="222" y="496"/>
                      <a:pt x="222" y="496"/>
                      <a:pt x="222" y="496"/>
                    </a:cubicBezTo>
                    <a:cubicBezTo>
                      <a:pt x="222" y="488"/>
                      <a:pt x="222" y="488"/>
                      <a:pt x="222" y="488"/>
                    </a:cubicBezTo>
                    <a:cubicBezTo>
                      <a:pt x="226" y="488"/>
                      <a:pt x="226" y="488"/>
                      <a:pt x="226" y="488"/>
                    </a:cubicBezTo>
                    <a:cubicBezTo>
                      <a:pt x="226" y="488"/>
                      <a:pt x="226" y="488"/>
                      <a:pt x="226" y="488"/>
                    </a:cubicBezTo>
                    <a:cubicBezTo>
                      <a:pt x="227" y="488"/>
                      <a:pt x="227" y="487"/>
                      <a:pt x="227" y="486"/>
                    </a:cubicBezTo>
                    <a:cubicBezTo>
                      <a:pt x="227" y="485"/>
                      <a:pt x="228" y="483"/>
                      <a:pt x="228" y="482"/>
                    </a:cubicBezTo>
                    <a:cubicBezTo>
                      <a:pt x="229" y="481"/>
                      <a:pt x="229" y="480"/>
                      <a:pt x="230" y="480"/>
                    </a:cubicBezTo>
                    <a:cubicBezTo>
                      <a:pt x="231" y="477"/>
                      <a:pt x="232" y="475"/>
                      <a:pt x="232" y="472"/>
                    </a:cubicBezTo>
                    <a:cubicBezTo>
                      <a:pt x="232" y="468"/>
                      <a:pt x="229" y="464"/>
                      <a:pt x="227" y="461"/>
                    </a:cubicBezTo>
                    <a:cubicBezTo>
                      <a:pt x="226" y="460"/>
                      <a:pt x="224" y="459"/>
                      <a:pt x="222" y="458"/>
                    </a:cubicBezTo>
                    <a:cubicBezTo>
                      <a:pt x="220" y="457"/>
                      <a:pt x="219" y="457"/>
                      <a:pt x="216" y="457"/>
                    </a:cubicBezTo>
                    <a:cubicBezTo>
                      <a:pt x="212" y="457"/>
                      <a:pt x="212" y="457"/>
                      <a:pt x="212" y="457"/>
                    </a:cubicBezTo>
                    <a:cubicBezTo>
                      <a:pt x="213" y="453"/>
                      <a:pt x="213" y="453"/>
                      <a:pt x="213" y="453"/>
                    </a:cubicBezTo>
                    <a:cubicBezTo>
                      <a:pt x="213" y="453"/>
                      <a:pt x="213" y="452"/>
                      <a:pt x="213" y="452"/>
                    </a:cubicBezTo>
                    <a:cubicBezTo>
                      <a:pt x="213" y="452"/>
                      <a:pt x="213" y="452"/>
                      <a:pt x="213" y="452"/>
                    </a:cubicBezTo>
                    <a:cubicBezTo>
                      <a:pt x="213" y="452"/>
                      <a:pt x="212" y="452"/>
                      <a:pt x="208" y="452"/>
                    </a:cubicBezTo>
                    <a:cubicBezTo>
                      <a:pt x="207" y="452"/>
                      <a:pt x="205" y="452"/>
                      <a:pt x="204" y="452"/>
                    </a:cubicBezTo>
                    <a:cubicBezTo>
                      <a:pt x="203" y="452"/>
                      <a:pt x="202" y="452"/>
                      <a:pt x="202" y="452"/>
                    </a:cubicBezTo>
                    <a:cubicBezTo>
                      <a:pt x="198" y="452"/>
                      <a:pt x="198" y="452"/>
                      <a:pt x="198" y="452"/>
                    </a:cubicBezTo>
                    <a:cubicBezTo>
                      <a:pt x="199" y="448"/>
                      <a:pt x="199" y="448"/>
                      <a:pt x="199" y="448"/>
                    </a:cubicBezTo>
                    <a:cubicBezTo>
                      <a:pt x="199" y="448"/>
                      <a:pt x="199" y="448"/>
                      <a:pt x="199" y="448"/>
                    </a:cubicBezTo>
                    <a:cubicBezTo>
                      <a:pt x="199" y="448"/>
                      <a:pt x="199" y="448"/>
                      <a:pt x="198" y="448"/>
                    </a:cubicBezTo>
                    <a:cubicBezTo>
                      <a:pt x="197" y="447"/>
                      <a:pt x="196" y="447"/>
                      <a:pt x="195" y="447"/>
                    </a:cubicBezTo>
                    <a:cubicBezTo>
                      <a:pt x="194" y="447"/>
                      <a:pt x="194" y="447"/>
                      <a:pt x="194" y="447"/>
                    </a:cubicBezTo>
                    <a:cubicBezTo>
                      <a:pt x="190" y="447"/>
                      <a:pt x="189" y="445"/>
                      <a:pt x="189" y="444"/>
                    </a:cubicBezTo>
                    <a:cubicBezTo>
                      <a:pt x="188" y="441"/>
                      <a:pt x="184" y="438"/>
                      <a:pt x="180" y="438"/>
                    </a:cubicBezTo>
                    <a:cubicBezTo>
                      <a:pt x="170" y="438"/>
                      <a:pt x="170" y="438"/>
                      <a:pt x="170" y="438"/>
                    </a:cubicBezTo>
                    <a:cubicBezTo>
                      <a:pt x="169" y="438"/>
                      <a:pt x="169" y="438"/>
                      <a:pt x="168" y="438"/>
                    </a:cubicBezTo>
                    <a:cubicBezTo>
                      <a:pt x="168" y="438"/>
                      <a:pt x="167" y="438"/>
                      <a:pt x="166" y="438"/>
                    </a:cubicBezTo>
                    <a:cubicBezTo>
                      <a:pt x="164" y="438"/>
                      <a:pt x="163" y="438"/>
                      <a:pt x="162" y="439"/>
                    </a:cubicBezTo>
                    <a:cubicBezTo>
                      <a:pt x="161" y="439"/>
                      <a:pt x="160" y="441"/>
                      <a:pt x="159" y="443"/>
                    </a:cubicBezTo>
                    <a:cubicBezTo>
                      <a:pt x="158" y="445"/>
                      <a:pt x="158" y="446"/>
                      <a:pt x="158" y="449"/>
                    </a:cubicBezTo>
                    <a:cubicBezTo>
                      <a:pt x="158" y="453"/>
                      <a:pt x="158" y="453"/>
                      <a:pt x="158" y="453"/>
                    </a:cubicBezTo>
                    <a:cubicBezTo>
                      <a:pt x="154" y="452"/>
                      <a:pt x="154" y="452"/>
                      <a:pt x="154" y="452"/>
                    </a:cubicBezTo>
                    <a:cubicBezTo>
                      <a:pt x="154" y="452"/>
                      <a:pt x="153" y="452"/>
                      <a:pt x="153" y="452"/>
                    </a:cubicBezTo>
                    <a:cubicBezTo>
                      <a:pt x="153" y="452"/>
                      <a:pt x="153" y="452"/>
                      <a:pt x="153" y="452"/>
                    </a:cubicBezTo>
                    <a:cubicBezTo>
                      <a:pt x="153" y="452"/>
                      <a:pt x="153" y="452"/>
                      <a:pt x="153" y="453"/>
                    </a:cubicBezTo>
                    <a:cubicBezTo>
                      <a:pt x="153" y="455"/>
                      <a:pt x="152" y="457"/>
                      <a:pt x="147" y="457"/>
                    </a:cubicBezTo>
                    <a:cubicBezTo>
                      <a:pt x="146" y="457"/>
                      <a:pt x="145" y="457"/>
                      <a:pt x="144" y="457"/>
                    </a:cubicBezTo>
                    <a:cubicBezTo>
                      <a:pt x="144" y="457"/>
                      <a:pt x="144" y="457"/>
                      <a:pt x="144" y="457"/>
                    </a:cubicBezTo>
                    <a:cubicBezTo>
                      <a:pt x="143" y="457"/>
                      <a:pt x="142" y="457"/>
                      <a:pt x="141" y="457"/>
                    </a:cubicBezTo>
                    <a:cubicBezTo>
                      <a:pt x="140" y="456"/>
                      <a:pt x="140" y="456"/>
                      <a:pt x="140" y="456"/>
                    </a:cubicBezTo>
                    <a:cubicBezTo>
                      <a:pt x="137" y="456"/>
                      <a:pt x="134" y="456"/>
                      <a:pt x="132" y="455"/>
                    </a:cubicBezTo>
                    <a:cubicBezTo>
                      <a:pt x="130" y="454"/>
                      <a:pt x="129" y="453"/>
                      <a:pt x="129" y="452"/>
                    </a:cubicBezTo>
                    <a:cubicBezTo>
                      <a:pt x="128" y="452"/>
                      <a:pt x="128" y="452"/>
                      <a:pt x="127" y="452"/>
                    </a:cubicBezTo>
                    <a:cubicBezTo>
                      <a:pt x="127" y="452"/>
                      <a:pt x="127" y="452"/>
                      <a:pt x="126" y="452"/>
                    </a:cubicBezTo>
                    <a:cubicBezTo>
                      <a:pt x="122" y="452"/>
                      <a:pt x="122" y="452"/>
                      <a:pt x="122" y="452"/>
                    </a:cubicBezTo>
                    <a:cubicBezTo>
                      <a:pt x="119" y="452"/>
                      <a:pt x="119" y="450"/>
                      <a:pt x="118" y="449"/>
                    </a:cubicBezTo>
                    <a:cubicBezTo>
                      <a:pt x="118" y="449"/>
                      <a:pt x="118" y="449"/>
                      <a:pt x="118" y="449"/>
                    </a:cubicBezTo>
                    <a:cubicBezTo>
                      <a:pt x="117" y="448"/>
                      <a:pt x="115" y="448"/>
                      <a:pt x="114" y="448"/>
                    </a:cubicBezTo>
                    <a:cubicBezTo>
                      <a:pt x="112" y="448"/>
                      <a:pt x="111" y="448"/>
                      <a:pt x="111" y="448"/>
                    </a:cubicBezTo>
                    <a:cubicBezTo>
                      <a:pt x="111" y="449"/>
                      <a:pt x="110" y="449"/>
                      <a:pt x="110" y="449"/>
                    </a:cubicBezTo>
                    <a:cubicBezTo>
                      <a:pt x="110" y="452"/>
                      <a:pt x="110" y="452"/>
                      <a:pt x="110" y="452"/>
                    </a:cubicBezTo>
                    <a:cubicBezTo>
                      <a:pt x="106" y="452"/>
                      <a:pt x="106" y="452"/>
                      <a:pt x="106" y="452"/>
                    </a:cubicBezTo>
                    <a:cubicBezTo>
                      <a:pt x="105" y="452"/>
                      <a:pt x="103" y="452"/>
                      <a:pt x="101" y="452"/>
                    </a:cubicBezTo>
                    <a:cubicBezTo>
                      <a:pt x="101" y="452"/>
                      <a:pt x="101" y="452"/>
                      <a:pt x="101" y="452"/>
                    </a:cubicBezTo>
                    <a:cubicBezTo>
                      <a:pt x="101" y="452"/>
                      <a:pt x="101" y="452"/>
                      <a:pt x="101" y="454"/>
                    </a:cubicBezTo>
                    <a:cubicBezTo>
                      <a:pt x="101" y="457"/>
                      <a:pt x="101" y="457"/>
                      <a:pt x="101" y="457"/>
                    </a:cubicBezTo>
                    <a:cubicBezTo>
                      <a:pt x="94" y="457"/>
                      <a:pt x="94" y="457"/>
                      <a:pt x="94" y="457"/>
                    </a:cubicBezTo>
                    <a:cubicBezTo>
                      <a:pt x="93" y="457"/>
                      <a:pt x="91" y="457"/>
                      <a:pt x="90" y="453"/>
                    </a:cubicBezTo>
                    <a:cubicBezTo>
                      <a:pt x="90" y="453"/>
                      <a:pt x="90" y="453"/>
                      <a:pt x="90" y="453"/>
                    </a:cubicBezTo>
                    <a:cubicBezTo>
                      <a:pt x="89" y="452"/>
                      <a:pt x="89" y="451"/>
                      <a:pt x="88" y="451"/>
                    </a:cubicBezTo>
                    <a:cubicBezTo>
                      <a:pt x="87" y="449"/>
                      <a:pt x="84" y="448"/>
                      <a:pt x="82" y="447"/>
                    </a:cubicBezTo>
                    <a:cubicBezTo>
                      <a:pt x="79" y="446"/>
                      <a:pt x="76" y="444"/>
                      <a:pt x="74" y="440"/>
                    </a:cubicBezTo>
                    <a:cubicBezTo>
                      <a:pt x="73" y="440"/>
                      <a:pt x="73" y="440"/>
                      <a:pt x="73" y="440"/>
                    </a:cubicBezTo>
                    <a:cubicBezTo>
                      <a:pt x="72" y="438"/>
                      <a:pt x="71" y="436"/>
                      <a:pt x="71" y="434"/>
                    </a:cubicBezTo>
                    <a:cubicBezTo>
                      <a:pt x="71" y="434"/>
                      <a:pt x="71" y="434"/>
                      <a:pt x="71" y="434"/>
                    </a:cubicBezTo>
                    <a:cubicBezTo>
                      <a:pt x="71" y="433"/>
                      <a:pt x="70" y="433"/>
                      <a:pt x="70" y="433"/>
                    </a:cubicBezTo>
                    <a:cubicBezTo>
                      <a:pt x="70" y="433"/>
                      <a:pt x="70" y="433"/>
                      <a:pt x="69" y="433"/>
                    </a:cubicBezTo>
                    <a:cubicBezTo>
                      <a:pt x="69" y="433"/>
                      <a:pt x="69" y="433"/>
                      <a:pt x="69" y="433"/>
                    </a:cubicBezTo>
                    <a:cubicBezTo>
                      <a:pt x="68" y="433"/>
                      <a:pt x="68" y="433"/>
                      <a:pt x="67" y="433"/>
                    </a:cubicBezTo>
                    <a:cubicBezTo>
                      <a:pt x="63" y="433"/>
                      <a:pt x="62" y="431"/>
                      <a:pt x="62" y="430"/>
                    </a:cubicBezTo>
                    <a:cubicBezTo>
                      <a:pt x="62" y="430"/>
                      <a:pt x="61" y="428"/>
                      <a:pt x="54" y="428"/>
                    </a:cubicBezTo>
                    <a:cubicBezTo>
                      <a:pt x="51" y="428"/>
                      <a:pt x="51" y="428"/>
                      <a:pt x="51" y="428"/>
                    </a:cubicBezTo>
                    <a:cubicBezTo>
                      <a:pt x="47" y="428"/>
                      <a:pt x="47" y="428"/>
                      <a:pt x="47" y="428"/>
                    </a:cubicBezTo>
                    <a:cubicBezTo>
                      <a:pt x="48" y="425"/>
                      <a:pt x="48" y="425"/>
                      <a:pt x="48" y="425"/>
                    </a:cubicBezTo>
                    <a:cubicBezTo>
                      <a:pt x="48" y="425"/>
                      <a:pt x="48" y="424"/>
                      <a:pt x="48" y="424"/>
                    </a:cubicBezTo>
                    <a:cubicBezTo>
                      <a:pt x="47" y="424"/>
                      <a:pt x="46" y="424"/>
                      <a:pt x="45" y="424"/>
                    </a:cubicBezTo>
                    <a:cubicBezTo>
                      <a:pt x="45" y="424"/>
                      <a:pt x="44" y="424"/>
                      <a:pt x="43" y="423"/>
                    </a:cubicBezTo>
                    <a:cubicBezTo>
                      <a:pt x="37" y="422"/>
                      <a:pt x="38" y="415"/>
                      <a:pt x="38" y="411"/>
                    </a:cubicBezTo>
                    <a:cubicBezTo>
                      <a:pt x="38" y="411"/>
                      <a:pt x="38" y="410"/>
                      <a:pt x="38" y="410"/>
                    </a:cubicBezTo>
                    <a:cubicBezTo>
                      <a:pt x="39" y="403"/>
                      <a:pt x="37" y="398"/>
                      <a:pt x="33" y="394"/>
                    </a:cubicBezTo>
                    <a:cubicBezTo>
                      <a:pt x="31" y="392"/>
                      <a:pt x="28" y="391"/>
                      <a:pt x="26" y="389"/>
                    </a:cubicBezTo>
                    <a:cubicBezTo>
                      <a:pt x="25" y="389"/>
                      <a:pt x="25" y="389"/>
                      <a:pt x="25" y="389"/>
                    </a:cubicBezTo>
                    <a:cubicBezTo>
                      <a:pt x="24" y="388"/>
                      <a:pt x="22" y="387"/>
                      <a:pt x="21" y="386"/>
                    </a:cubicBezTo>
                    <a:cubicBezTo>
                      <a:pt x="19" y="385"/>
                      <a:pt x="19" y="382"/>
                      <a:pt x="18" y="381"/>
                    </a:cubicBezTo>
                    <a:cubicBezTo>
                      <a:pt x="18" y="380"/>
                      <a:pt x="17" y="379"/>
                      <a:pt x="17" y="379"/>
                    </a:cubicBezTo>
                    <a:cubicBezTo>
                      <a:pt x="16" y="377"/>
                      <a:pt x="15" y="375"/>
                      <a:pt x="14" y="374"/>
                    </a:cubicBezTo>
                    <a:cubicBezTo>
                      <a:pt x="13" y="373"/>
                      <a:pt x="12" y="372"/>
                      <a:pt x="12" y="372"/>
                    </a:cubicBezTo>
                    <a:cubicBezTo>
                      <a:pt x="10" y="370"/>
                      <a:pt x="10" y="368"/>
                      <a:pt x="10" y="367"/>
                    </a:cubicBezTo>
                    <a:cubicBezTo>
                      <a:pt x="10" y="367"/>
                      <a:pt x="10" y="367"/>
                      <a:pt x="10" y="366"/>
                    </a:cubicBezTo>
                    <a:cubicBezTo>
                      <a:pt x="10" y="366"/>
                      <a:pt x="10" y="365"/>
                      <a:pt x="10" y="365"/>
                    </a:cubicBezTo>
                    <a:cubicBezTo>
                      <a:pt x="10" y="364"/>
                      <a:pt x="10" y="363"/>
                      <a:pt x="10" y="363"/>
                    </a:cubicBezTo>
                    <a:cubicBezTo>
                      <a:pt x="10" y="363"/>
                      <a:pt x="9" y="363"/>
                      <a:pt x="8" y="362"/>
                    </a:cubicBezTo>
                    <a:cubicBezTo>
                      <a:pt x="4" y="362"/>
                      <a:pt x="4" y="362"/>
                      <a:pt x="4" y="362"/>
                    </a:cubicBezTo>
                    <a:cubicBezTo>
                      <a:pt x="6" y="358"/>
                      <a:pt x="6" y="358"/>
                      <a:pt x="6" y="358"/>
                    </a:cubicBezTo>
                    <a:cubicBezTo>
                      <a:pt x="7" y="355"/>
                      <a:pt x="8" y="353"/>
                      <a:pt x="10" y="351"/>
                    </a:cubicBezTo>
                    <a:cubicBezTo>
                      <a:pt x="11" y="350"/>
                      <a:pt x="12" y="349"/>
                      <a:pt x="13" y="348"/>
                    </a:cubicBezTo>
                    <a:cubicBezTo>
                      <a:pt x="15" y="345"/>
                      <a:pt x="16" y="341"/>
                      <a:pt x="15" y="337"/>
                    </a:cubicBezTo>
                    <a:cubicBezTo>
                      <a:pt x="15" y="336"/>
                      <a:pt x="15" y="335"/>
                      <a:pt x="15" y="335"/>
                    </a:cubicBezTo>
                    <a:cubicBezTo>
                      <a:pt x="15" y="333"/>
                      <a:pt x="15" y="332"/>
                      <a:pt x="15" y="330"/>
                    </a:cubicBezTo>
                    <a:cubicBezTo>
                      <a:pt x="15" y="330"/>
                      <a:pt x="15" y="330"/>
                      <a:pt x="15" y="330"/>
                    </a:cubicBezTo>
                    <a:cubicBezTo>
                      <a:pt x="15" y="330"/>
                      <a:pt x="14" y="330"/>
                      <a:pt x="14" y="330"/>
                    </a:cubicBezTo>
                    <a:cubicBezTo>
                      <a:pt x="11" y="329"/>
                      <a:pt x="10" y="327"/>
                      <a:pt x="10" y="325"/>
                    </a:cubicBezTo>
                    <a:cubicBezTo>
                      <a:pt x="10" y="324"/>
                      <a:pt x="10" y="324"/>
                      <a:pt x="10" y="323"/>
                    </a:cubicBezTo>
                    <a:cubicBezTo>
                      <a:pt x="10" y="322"/>
                      <a:pt x="10" y="321"/>
                      <a:pt x="10" y="320"/>
                    </a:cubicBezTo>
                    <a:cubicBezTo>
                      <a:pt x="10" y="320"/>
                      <a:pt x="10" y="320"/>
                      <a:pt x="9" y="320"/>
                    </a:cubicBezTo>
                    <a:cubicBezTo>
                      <a:pt x="9" y="320"/>
                      <a:pt x="9" y="320"/>
                      <a:pt x="9" y="320"/>
                    </a:cubicBezTo>
                    <a:cubicBezTo>
                      <a:pt x="7" y="320"/>
                      <a:pt x="5" y="319"/>
                      <a:pt x="5" y="316"/>
                    </a:cubicBezTo>
                    <a:cubicBezTo>
                      <a:pt x="5" y="316"/>
                      <a:pt x="5" y="316"/>
                      <a:pt x="5" y="315"/>
                    </a:cubicBezTo>
                    <a:cubicBezTo>
                      <a:pt x="5" y="315"/>
                      <a:pt x="4" y="314"/>
                      <a:pt x="3" y="313"/>
                    </a:cubicBezTo>
                    <a:cubicBezTo>
                      <a:pt x="2" y="312"/>
                      <a:pt x="0" y="310"/>
                      <a:pt x="0" y="306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3" y="295"/>
                      <a:pt x="3" y="295"/>
                      <a:pt x="3" y="295"/>
                    </a:cubicBezTo>
                    <a:cubicBezTo>
                      <a:pt x="4" y="295"/>
                      <a:pt x="5" y="294"/>
                      <a:pt x="6" y="294"/>
                    </a:cubicBezTo>
                    <a:cubicBezTo>
                      <a:pt x="7" y="293"/>
                      <a:pt x="9" y="291"/>
                      <a:pt x="9" y="289"/>
                    </a:cubicBezTo>
                    <a:cubicBezTo>
                      <a:pt x="10" y="287"/>
                      <a:pt x="10" y="286"/>
                      <a:pt x="10" y="284"/>
                    </a:cubicBezTo>
                    <a:cubicBezTo>
                      <a:pt x="10" y="281"/>
                      <a:pt x="10" y="281"/>
                      <a:pt x="10" y="281"/>
                    </a:cubicBezTo>
                    <a:cubicBezTo>
                      <a:pt x="12" y="281"/>
                      <a:pt x="12" y="281"/>
                      <a:pt x="12" y="281"/>
                    </a:cubicBezTo>
                    <a:cubicBezTo>
                      <a:pt x="14" y="281"/>
                      <a:pt x="15" y="280"/>
                      <a:pt x="16" y="279"/>
                    </a:cubicBezTo>
                    <a:cubicBezTo>
                      <a:pt x="18" y="278"/>
                      <a:pt x="19" y="275"/>
                      <a:pt x="19" y="273"/>
                    </a:cubicBezTo>
                    <a:cubicBezTo>
                      <a:pt x="19" y="262"/>
                      <a:pt x="19" y="262"/>
                      <a:pt x="19" y="262"/>
                    </a:cubicBezTo>
                    <a:cubicBezTo>
                      <a:pt x="22" y="262"/>
                      <a:pt x="22" y="262"/>
                      <a:pt x="22" y="262"/>
                    </a:cubicBezTo>
                    <a:cubicBezTo>
                      <a:pt x="23" y="262"/>
                      <a:pt x="23" y="262"/>
                      <a:pt x="23" y="262"/>
                    </a:cubicBezTo>
                    <a:cubicBezTo>
                      <a:pt x="23" y="261"/>
                      <a:pt x="23" y="260"/>
                      <a:pt x="24" y="258"/>
                    </a:cubicBezTo>
                    <a:cubicBezTo>
                      <a:pt x="24" y="257"/>
                      <a:pt x="24" y="256"/>
                      <a:pt x="24" y="255"/>
                    </a:cubicBezTo>
                    <a:cubicBezTo>
                      <a:pt x="24" y="251"/>
                      <a:pt x="25" y="247"/>
                      <a:pt x="27" y="243"/>
                    </a:cubicBezTo>
                    <a:cubicBezTo>
                      <a:pt x="28" y="242"/>
                      <a:pt x="28" y="241"/>
                      <a:pt x="29" y="240"/>
                    </a:cubicBezTo>
                    <a:cubicBezTo>
                      <a:pt x="30" y="239"/>
                      <a:pt x="31" y="238"/>
                      <a:pt x="32" y="238"/>
                    </a:cubicBezTo>
                    <a:cubicBezTo>
                      <a:pt x="33" y="238"/>
                      <a:pt x="33" y="238"/>
                      <a:pt x="34" y="238"/>
                    </a:cubicBezTo>
                    <a:cubicBezTo>
                      <a:pt x="34" y="238"/>
                      <a:pt x="34" y="239"/>
                      <a:pt x="34" y="239"/>
                    </a:cubicBezTo>
                    <a:cubicBezTo>
                      <a:pt x="34" y="239"/>
                      <a:pt x="34" y="239"/>
                      <a:pt x="34" y="239"/>
                    </a:cubicBezTo>
                    <a:cubicBezTo>
                      <a:pt x="35" y="239"/>
                      <a:pt x="36" y="238"/>
                      <a:pt x="37" y="238"/>
                    </a:cubicBezTo>
                    <a:cubicBezTo>
                      <a:pt x="38" y="238"/>
                      <a:pt x="38" y="237"/>
                      <a:pt x="38" y="236"/>
                    </a:cubicBezTo>
                    <a:cubicBezTo>
                      <a:pt x="38" y="236"/>
                      <a:pt x="39" y="234"/>
                      <a:pt x="42" y="234"/>
                    </a:cubicBezTo>
                    <a:cubicBezTo>
                      <a:pt x="43" y="234"/>
                      <a:pt x="44" y="234"/>
                      <a:pt x="45" y="234"/>
                    </a:cubicBezTo>
                    <a:cubicBezTo>
                      <a:pt x="45" y="234"/>
                      <a:pt x="45" y="234"/>
                      <a:pt x="46" y="234"/>
                    </a:cubicBezTo>
                    <a:cubicBezTo>
                      <a:pt x="46" y="234"/>
                      <a:pt x="47" y="234"/>
                      <a:pt x="47" y="234"/>
                    </a:cubicBezTo>
                    <a:cubicBezTo>
                      <a:pt x="49" y="234"/>
                      <a:pt x="50" y="234"/>
                      <a:pt x="51" y="234"/>
                    </a:cubicBezTo>
                    <a:cubicBezTo>
                      <a:pt x="53" y="233"/>
                      <a:pt x="54" y="229"/>
                      <a:pt x="52" y="223"/>
                    </a:cubicBezTo>
                    <a:cubicBezTo>
                      <a:pt x="52" y="220"/>
                      <a:pt x="52" y="220"/>
                      <a:pt x="52" y="220"/>
                    </a:cubicBezTo>
                    <a:cubicBezTo>
                      <a:pt x="55" y="220"/>
                      <a:pt x="55" y="220"/>
                      <a:pt x="55" y="220"/>
                    </a:cubicBezTo>
                    <a:cubicBezTo>
                      <a:pt x="56" y="219"/>
                      <a:pt x="57" y="217"/>
                      <a:pt x="57" y="214"/>
                    </a:cubicBezTo>
                    <a:cubicBezTo>
                      <a:pt x="57" y="213"/>
                      <a:pt x="57" y="213"/>
                      <a:pt x="57" y="212"/>
                    </a:cubicBezTo>
                    <a:cubicBezTo>
                      <a:pt x="57" y="209"/>
                      <a:pt x="57" y="202"/>
                      <a:pt x="62" y="201"/>
                    </a:cubicBezTo>
                    <a:cubicBezTo>
                      <a:pt x="62" y="201"/>
                      <a:pt x="63" y="200"/>
                      <a:pt x="63" y="200"/>
                    </a:cubicBezTo>
                    <a:cubicBezTo>
                      <a:pt x="64" y="200"/>
                      <a:pt x="65" y="201"/>
                      <a:pt x="65" y="201"/>
                    </a:cubicBezTo>
                    <a:cubicBezTo>
                      <a:pt x="66" y="201"/>
                      <a:pt x="66" y="201"/>
                      <a:pt x="66" y="201"/>
                    </a:cubicBezTo>
                    <a:cubicBezTo>
                      <a:pt x="66" y="201"/>
                      <a:pt x="66" y="201"/>
                      <a:pt x="66" y="200"/>
                    </a:cubicBezTo>
                    <a:cubicBezTo>
                      <a:pt x="66" y="200"/>
                      <a:pt x="66" y="200"/>
                      <a:pt x="66" y="200"/>
                    </a:cubicBezTo>
                    <a:cubicBezTo>
                      <a:pt x="66" y="197"/>
                      <a:pt x="68" y="196"/>
                      <a:pt x="71" y="196"/>
                    </a:cubicBezTo>
                    <a:cubicBezTo>
                      <a:pt x="75" y="196"/>
                      <a:pt x="77" y="195"/>
                      <a:pt x="80" y="191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80" y="190"/>
                      <a:pt x="81" y="189"/>
                      <a:pt x="81" y="189"/>
                    </a:cubicBezTo>
                    <a:cubicBezTo>
                      <a:pt x="81" y="187"/>
                      <a:pt x="81" y="186"/>
                      <a:pt x="82" y="185"/>
                    </a:cubicBezTo>
                    <a:cubicBezTo>
                      <a:pt x="83" y="182"/>
                      <a:pt x="86" y="182"/>
                      <a:pt x="87" y="182"/>
                    </a:cubicBezTo>
                    <a:cubicBezTo>
                      <a:pt x="87" y="185"/>
                      <a:pt x="87" y="185"/>
                      <a:pt x="87" y="185"/>
                    </a:cubicBezTo>
                    <a:cubicBezTo>
                      <a:pt x="87" y="182"/>
                      <a:pt x="87" y="182"/>
                      <a:pt x="87" y="182"/>
                    </a:cubicBezTo>
                    <a:cubicBezTo>
                      <a:pt x="88" y="182"/>
                      <a:pt x="88" y="182"/>
                      <a:pt x="88" y="182"/>
                    </a:cubicBezTo>
                    <a:cubicBezTo>
                      <a:pt x="89" y="181"/>
                      <a:pt x="91" y="181"/>
                      <a:pt x="92" y="181"/>
                    </a:cubicBezTo>
                    <a:cubicBezTo>
                      <a:pt x="94" y="181"/>
                      <a:pt x="96" y="181"/>
                      <a:pt x="98" y="182"/>
                    </a:cubicBezTo>
                    <a:cubicBezTo>
                      <a:pt x="100" y="182"/>
                      <a:pt x="100" y="182"/>
                      <a:pt x="100" y="182"/>
                    </a:cubicBezTo>
                    <a:cubicBezTo>
                      <a:pt x="102" y="182"/>
                      <a:pt x="104" y="182"/>
                      <a:pt x="105" y="182"/>
                    </a:cubicBezTo>
                    <a:cubicBezTo>
                      <a:pt x="108" y="182"/>
                      <a:pt x="109" y="182"/>
                      <a:pt x="109" y="182"/>
                    </a:cubicBezTo>
                    <a:cubicBezTo>
                      <a:pt x="109" y="181"/>
                      <a:pt x="109" y="181"/>
                      <a:pt x="109" y="180"/>
                    </a:cubicBezTo>
                    <a:cubicBezTo>
                      <a:pt x="109" y="177"/>
                      <a:pt x="109" y="177"/>
                      <a:pt x="109" y="177"/>
                    </a:cubicBezTo>
                    <a:cubicBezTo>
                      <a:pt x="112" y="177"/>
                      <a:pt x="112" y="177"/>
                      <a:pt x="112" y="177"/>
                    </a:cubicBezTo>
                    <a:cubicBezTo>
                      <a:pt x="112" y="177"/>
                      <a:pt x="113" y="177"/>
                      <a:pt x="113" y="177"/>
                    </a:cubicBezTo>
                    <a:cubicBezTo>
                      <a:pt x="114" y="177"/>
                      <a:pt x="115" y="177"/>
                      <a:pt x="115" y="177"/>
                    </a:cubicBezTo>
                    <a:cubicBezTo>
                      <a:pt x="118" y="177"/>
                      <a:pt x="118" y="177"/>
                      <a:pt x="119" y="177"/>
                    </a:cubicBezTo>
                    <a:cubicBezTo>
                      <a:pt x="119" y="177"/>
                      <a:pt x="119" y="176"/>
                      <a:pt x="118" y="176"/>
                    </a:cubicBezTo>
                    <a:cubicBezTo>
                      <a:pt x="118" y="172"/>
                      <a:pt x="118" y="172"/>
                      <a:pt x="118" y="172"/>
                    </a:cubicBezTo>
                    <a:cubicBezTo>
                      <a:pt x="121" y="172"/>
                      <a:pt x="121" y="172"/>
                      <a:pt x="121" y="172"/>
                    </a:cubicBezTo>
                    <a:cubicBezTo>
                      <a:pt x="123" y="172"/>
                      <a:pt x="125" y="172"/>
                      <a:pt x="126" y="172"/>
                    </a:cubicBezTo>
                    <a:cubicBezTo>
                      <a:pt x="128" y="172"/>
                      <a:pt x="130" y="172"/>
                      <a:pt x="131" y="172"/>
                    </a:cubicBezTo>
                    <a:cubicBezTo>
                      <a:pt x="134" y="172"/>
                      <a:pt x="139" y="172"/>
                      <a:pt x="143" y="173"/>
                    </a:cubicBezTo>
                    <a:cubicBezTo>
                      <a:pt x="145" y="174"/>
                      <a:pt x="147" y="175"/>
                      <a:pt x="148" y="176"/>
                    </a:cubicBezTo>
                    <a:cubicBezTo>
                      <a:pt x="150" y="177"/>
                      <a:pt x="152" y="178"/>
                      <a:pt x="154" y="178"/>
                    </a:cubicBezTo>
                    <a:cubicBezTo>
                      <a:pt x="154" y="178"/>
                      <a:pt x="154" y="178"/>
                      <a:pt x="154" y="178"/>
                    </a:cubicBezTo>
                    <a:cubicBezTo>
                      <a:pt x="156" y="177"/>
                      <a:pt x="157" y="176"/>
                      <a:pt x="159" y="174"/>
                    </a:cubicBezTo>
                    <a:cubicBezTo>
                      <a:pt x="161" y="171"/>
                      <a:pt x="163" y="168"/>
                      <a:pt x="169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2" y="171"/>
                      <a:pt x="172" y="171"/>
                      <a:pt x="172" y="171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72" y="172"/>
                      <a:pt x="174" y="172"/>
                      <a:pt x="174" y="172"/>
                    </a:cubicBezTo>
                    <a:cubicBezTo>
                      <a:pt x="176" y="173"/>
                      <a:pt x="179" y="173"/>
                      <a:pt x="181" y="176"/>
                    </a:cubicBezTo>
                    <a:cubicBezTo>
                      <a:pt x="182" y="178"/>
                      <a:pt x="181" y="179"/>
                      <a:pt x="181" y="181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181" y="181"/>
                      <a:pt x="181" y="182"/>
                      <a:pt x="181" y="182"/>
                    </a:cubicBezTo>
                    <a:cubicBezTo>
                      <a:pt x="182" y="182"/>
                      <a:pt x="183" y="182"/>
                      <a:pt x="183" y="182"/>
                    </a:cubicBezTo>
                    <a:cubicBezTo>
                      <a:pt x="186" y="182"/>
                      <a:pt x="186" y="182"/>
                      <a:pt x="186" y="182"/>
                    </a:cubicBezTo>
                    <a:cubicBezTo>
                      <a:pt x="186" y="188"/>
                      <a:pt x="186" y="188"/>
                      <a:pt x="186" y="188"/>
                    </a:cubicBezTo>
                    <a:cubicBezTo>
                      <a:pt x="186" y="189"/>
                      <a:pt x="186" y="189"/>
                      <a:pt x="186" y="190"/>
                    </a:cubicBezTo>
                    <a:cubicBezTo>
                      <a:pt x="186" y="190"/>
                      <a:pt x="186" y="191"/>
                      <a:pt x="186" y="191"/>
                    </a:cubicBezTo>
                    <a:cubicBezTo>
                      <a:pt x="186" y="191"/>
                      <a:pt x="187" y="191"/>
                      <a:pt x="188" y="191"/>
                    </a:cubicBezTo>
                    <a:cubicBezTo>
                      <a:pt x="191" y="192"/>
                      <a:pt x="191" y="192"/>
                      <a:pt x="191" y="192"/>
                    </a:cubicBezTo>
                    <a:cubicBezTo>
                      <a:pt x="190" y="195"/>
                      <a:pt x="190" y="195"/>
                      <a:pt x="190" y="195"/>
                    </a:cubicBezTo>
                    <a:cubicBezTo>
                      <a:pt x="190" y="197"/>
                      <a:pt x="190" y="199"/>
                      <a:pt x="190" y="200"/>
                    </a:cubicBezTo>
                    <a:cubicBezTo>
                      <a:pt x="191" y="201"/>
                      <a:pt x="192" y="201"/>
                      <a:pt x="193" y="201"/>
                    </a:cubicBezTo>
                    <a:cubicBezTo>
                      <a:pt x="193" y="201"/>
                      <a:pt x="194" y="201"/>
                      <a:pt x="194" y="201"/>
                    </a:cubicBezTo>
                    <a:cubicBezTo>
                      <a:pt x="196" y="201"/>
                      <a:pt x="197" y="201"/>
                      <a:pt x="199" y="201"/>
                    </a:cubicBezTo>
                    <a:cubicBezTo>
                      <a:pt x="200" y="201"/>
                      <a:pt x="202" y="200"/>
                      <a:pt x="204" y="200"/>
                    </a:cubicBezTo>
                    <a:cubicBezTo>
                      <a:pt x="205" y="200"/>
                      <a:pt x="206" y="201"/>
                      <a:pt x="207" y="201"/>
                    </a:cubicBezTo>
                    <a:cubicBezTo>
                      <a:pt x="210" y="201"/>
                      <a:pt x="210" y="201"/>
                      <a:pt x="210" y="201"/>
                    </a:cubicBezTo>
                    <a:cubicBezTo>
                      <a:pt x="209" y="204"/>
                      <a:pt x="209" y="204"/>
                      <a:pt x="209" y="204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09" y="205"/>
                      <a:pt x="209" y="205"/>
                      <a:pt x="209" y="205"/>
                    </a:cubicBezTo>
                    <a:cubicBezTo>
                      <a:pt x="209" y="205"/>
                      <a:pt x="210" y="206"/>
                      <a:pt x="214" y="206"/>
                    </a:cubicBezTo>
                    <a:cubicBezTo>
                      <a:pt x="215" y="206"/>
                      <a:pt x="217" y="206"/>
                      <a:pt x="218" y="205"/>
                    </a:cubicBezTo>
                    <a:cubicBezTo>
                      <a:pt x="219" y="205"/>
                      <a:pt x="220" y="205"/>
                      <a:pt x="221" y="205"/>
                    </a:cubicBezTo>
                    <a:cubicBezTo>
                      <a:pt x="224" y="205"/>
                      <a:pt x="224" y="205"/>
                      <a:pt x="224" y="205"/>
                    </a:cubicBezTo>
                    <a:cubicBezTo>
                      <a:pt x="224" y="209"/>
                      <a:pt x="224" y="209"/>
                      <a:pt x="224" y="209"/>
                    </a:cubicBezTo>
                    <a:cubicBezTo>
                      <a:pt x="223" y="209"/>
                      <a:pt x="223" y="210"/>
                      <a:pt x="223" y="210"/>
                    </a:cubicBezTo>
                    <a:cubicBezTo>
                      <a:pt x="224" y="210"/>
                      <a:pt x="224" y="210"/>
                      <a:pt x="224" y="210"/>
                    </a:cubicBezTo>
                    <a:cubicBezTo>
                      <a:pt x="224" y="210"/>
                      <a:pt x="224" y="210"/>
                      <a:pt x="226" y="210"/>
                    </a:cubicBezTo>
                    <a:cubicBezTo>
                      <a:pt x="229" y="210"/>
                      <a:pt x="229" y="210"/>
                      <a:pt x="229" y="210"/>
                    </a:cubicBezTo>
                    <a:cubicBezTo>
                      <a:pt x="228" y="214"/>
                      <a:pt x="228" y="214"/>
                      <a:pt x="228" y="214"/>
                    </a:cubicBezTo>
                    <a:cubicBezTo>
                      <a:pt x="228" y="214"/>
                      <a:pt x="228" y="214"/>
                      <a:pt x="228" y="214"/>
                    </a:cubicBezTo>
                    <a:cubicBezTo>
                      <a:pt x="228" y="214"/>
                      <a:pt x="228" y="214"/>
                      <a:pt x="228" y="214"/>
                    </a:cubicBezTo>
                    <a:cubicBezTo>
                      <a:pt x="228" y="214"/>
                      <a:pt x="229" y="215"/>
                      <a:pt x="232" y="215"/>
                    </a:cubicBezTo>
                    <a:cubicBezTo>
                      <a:pt x="232" y="215"/>
                      <a:pt x="233" y="215"/>
                      <a:pt x="233" y="215"/>
                    </a:cubicBezTo>
                    <a:cubicBezTo>
                      <a:pt x="234" y="215"/>
                      <a:pt x="234" y="215"/>
                      <a:pt x="235" y="215"/>
                    </a:cubicBezTo>
                    <a:cubicBezTo>
                      <a:pt x="238" y="215"/>
                      <a:pt x="238" y="215"/>
                      <a:pt x="238" y="215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8" y="219"/>
                      <a:pt x="241" y="219"/>
                      <a:pt x="241" y="219"/>
                    </a:cubicBezTo>
                    <a:cubicBezTo>
                      <a:pt x="243" y="219"/>
                      <a:pt x="243" y="219"/>
                      <a:pt x="243" y="219"/>
                    </a:cubicBezTo>
                    <a:cubicBezTo>
                      <a:pt x="244" y="219"/>
                      <a:pt x="244" y="219"/>
                      <a:pt x="244" y="219"/>
                    </a:cubicBezTo>
                    <a:cubicBezTo>
                      <a:pt x="245" y="220"/>
                      <a:pt x="246" y="220"/>
                      <a:pt x="247" y="220"/>
                    </a:cubicBezTo>
                    <a:cubicBezTo>
                      <a:pt x="248" y="220"/>
                      <a:pt x="249" y="219"/>
                      <a:pt x="249" y="219"/>
                    </a:cubicBezTo>
                    <a:cubicBezTo>
                      <a:pt x="250" y="216"/>
                      <a:pt x="250" y="213"/>
                      <a:pt x="250" y="210"/>
                    </a:cubicBezTo>
                    <a:cubicBezTo>
                      <a:pt x="250" y="205"/>
                      <a:pt x="250" y="205"/>
                      <a:pt x="250" y="205"/>
                    </a:cubicBezTo>
                    <a:cubicBezTo>
                      <a:pt x="254" y="205"/>
                      <a:pt x="254" y="205"/>
                      <a:pt x="254" y="205"/>
                    </a:cubicBezTo>
                    <a:cubicBezTo>
                      <a:pt x="257" y="206"/>
                      <a:pt x="258" y="207"/>
                      <a:pt x="260" y="208"/>
                    </a:cubicBezTo>
                    <a:cubicBezTo>
                      <a:pt x="261" y="209"/>
                      <a:pt x="262" y="210"/>
                      <a:pt x="263" y="210"/>
                    </a:cubicBezTo>
                    <a:cubicBezTo>
                      <a:pt x="267" y="210"/>
                      <a:pt x="267" y="210"/>
                      <a:pt x="267" y="210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6" y="214"/>
                      <a:pt x="266" y="215"/>
                      <a:pt x="266" y="215"/>
                    </a:cubicBezTo>
                    <a:cubicBezTo>
                      <a:pt x="266" y="215"/>
                      <a:pt x="269" y="215"/>
                      <a:pt x="270" y="215"/>
                    </a:cubicBezTo>
                    <a:cubicBezTo>
                      <a:pt x="270" y="215"/>
                      <a:pt x="271" y="215"/>
                      <a:pt x="271" y="215"/>
                    </a:cubicBezTo>
                    <a:cubicBezTo>
                      <a:pt x="272" y="215"/>
                      <a:pt x="273" y="215"/>
                      <a:pt x="274" y="215"/>
                    </a:cubicBezTo>
                    <a:cubicBezTo>
                      <a:pt x="276" y="215"/>
                      <a:pt x="279" y="215"/>
                      <a:pt x="280" y="217"/>
                    </a:cubicBezTo>
                    <a:cubicBezTo>
                      <a:pt x="280" y="218"/>
                      <a:pt x="281" y="218"/>
                      <a:pt x="281" y="218"/>
                    </a:cubicBezTo>
                    <a:cubicBezTo>
                      <a:pt x="282" y="219"/>
                      <a:pt x="283" y="219"/>
                      <a:pt x="285" y="219"/>
                    </a:cubicBezTo>
                    <a:cubicBezTo>
                      <a:pt x="286" y="219"/>
                      <a:pt x="288" y="219"/>
                      <a:pt x="288" y="218"/>
                    </a:cubicBezTo>
                    <a:cubicBezTo>
                      <a:pt x="288" y="214"/>
                      <a:pt x="288" y="214"/>
                      <a:pt x="288" y="214"/>
                    </a:cubicBezTo>
                    <a:cubicBezTo>
                      <a:pt x="292" y="215"/>
                      <a:pt x="292" y="215"/>
                      <a:pt x="292" y="215"/>
                    </a:cubicBezTo>
                    <a:cubicBezTo>
                      <a:pt x="293" y="215"/>
                      <a:pt x="293" y="215"/>
                      <a:pt x="294" y="215"/>
                    </a:cubicBezTo>
                    <a:cubicBezTo>
                      <a:pt x="295" y="215"/>
                      <a:pt x="296" y="215"/>
                      <a:pt x="297" y="212"/>
                    </a:cubicBezTo>
                    <a:cubicBezTo>
                      <a:pt x="297" y="211"/>
                      <a:pt x="297" y="211"/>
                      <a:pt x="297" y="211"/>
                    </a:cubicBezTo>
                    <a:cubicBezTo>
                      <a:pt x="297" y="210"/>
                      <a:pt x="298" y="208"/>
                      <a:pt x="298" y="207"/>
                    </a:cubicBezTo>
                    <a:cubicBezTo>
                      <a:pt x="297" y="207"/>
                      <a:pt x="296" y="207"/>
                      <a:pt x="296" y="207"/>
                    </a:cubicBezTo>
                    <a:cubicBezTo>
                      <a:pt x="293" y="207"/>
                      <a:pt x="293" y="207"/>
                      <a:pt x="293" y="207"/>
                    </a:cubicBezTo>
                    <a:cubicBezTo>
                      <a:pt x="293" y="204"/>
                      <a:pt x="293" y="204"/>
                      <a:pt x="293" y="204"/>
                    </a:cubicBezTo>
                    <a:cubicBezTo>
                      <a:pt x="293" y="203"/>
                      <a:pt x="293" y="202"/>
                      <a:pt x="293" y="201"/>
                    </a:cubicBezTo>
                    <a:cubicBezTo>
                      <a:pt x="293" y="200"/>
                      <a:pt x="293" y="198"/>
                      <a:pt x="293" y="198"/>
                    </a:cubicBezTo>
                    <a:cubicBezTo>
                      <a:pt x="293" y="198"/>
                      <a:pt x="293" y="198"/>
                      <a:pt x="293" y="198"/>
                    </a:cubicBezTo>
                    <a:cubicBezTo>
                      <a:pt x="293" y="198"/>
                      <a:pt x="293" y="198"/>
                      <a:pt x="292" y="198"/>
                    </a:cubicBezTo>
                    <a:cubicBezTo>
                      <a:pt x="288" y="197"/>
                      <a:pt x="288" y="194"/>
                      <a:pt x="288" y="193"/>
                    </a:cubicBezTo>
                    <a:cubicBezTo>
                      <a:pt x="288" y="192"/>
                      <a:pt x="288" y="192"/>
                      <a:pt x="288" y="192"/>
                    </a:cubicBezTo>
                    <a:cubicBezTo>
                      <a:pt x="288" y="186"/>
                      <a:pt x="288" y="186"/>
                      <a:pt x="288" y="186"/>
                    </a:cubicBezTo>
                    <a:cubicBezTo>
                      <a:pt x="288" y="186"/>
                      <a:pt x="288" y="185"/>
                      <a:pt x="288" y="185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8" y="183"/>
                      <a:pt x="287" y="183"/>
                      <a:pt x="286" y="183"/>
                    </a:cubicBezTo>
                    <a:cubicBezTo>
                      <a:pt x="283" y="183"/>
                      <a:pt x="283" y="183"/>
                      <a:pt x="283" y="183"/>
                    </a:cubicBezTo>
                    <a:cubicBezTo>
                      <a:pt x="283" y="180"/>
                      <a:pt x="283" y="180"/>
                      <a:pt x="283" y="180"/>
                    </a:cubicBezTo>
                    <a:cubicBezTo>
                      <a:pt x="284" y="179"/>
                      <a:pt x="284" y="179"/>
                      <a:pt x="284" y="179"/>
                    </a:cubicBezTo>
                    <a:cubicBezTo>
                      <a:pt x="284" y="179"/>
                      <a:pt x="284" y="179"/>
                      <a:pt x="284" y="179"/>
                    </a:cubicBezTo>
                    <a:cubicBezTo>
                      <a:pt x="283" y="179"/>
                      <a:pt x="283" y="179"/>
                      <a:pt x="282" y="179"/>
                    </a:cubicBezTo>
                    <a:cubicBezTo>
                      <a:pt x="281" y="179"/>
                      <a:pt x="281" y="179"/>
                      <a:pt x="281" y="179"/>
                    </a:cubicBezTo>
                    <a:cubicBezTo>
                      <a:pt x="281" y="179"/>
                      <a:pt x="281" y="179"/>
                      <a:pt x="281" y="179"/>
                    </a:cubicBezTo>
                    <a:cubicBezTo>
                      <a:pt x="281" y="178"/>
                      <a:pt x="281" y="178"/>
                      <a:pt x="281" y="178"/>
                    </a:cubicBezTo>
                    <a:cubicBezTo>
                      <a:pt x="281" y="178"/>
                      <a:pt x="281" y="178"/>
                      <a:pt x="281" y="178"/>
                    </a:cubicBezTo>
                    <a:cubicBezTo>
                      <a:pt x="281" y="178"/>
                      <a:pt x="280" y="179"/>
                      <a:pt x="280" y="180"/>
                    </a:cubicBezTo>
                    <a:cubicBezTo>
                      <a:pt x="280" y="183"/>
                      <a:pt x="280" y="183"/>
                      <a:pt x="280" y="183"/>
                    </a:cubicBezTo>
                    <a:cubicBezTo>
                      <a:pt x="278" y="183"/>
                      <a:pt x="278" y="183"/>
                      <a:pt x="278" y="183"/>
                    </a:cubicBezTo>
                    <a:cubicBezTo>
                      <a:pt x="277" y="183"/>
                      <a:pt x="276" y="183"/>
                      <a:pt x="275" y="183"/>
                    </a:cubicBezTo>
                    <a:cubicBezTo>
                      <a:pt x="273" y="183"/>
                      <a:pt x="270" y="183"/>
                      <a:pt x="268" y="181"/>
                    </a:cubicBezTo>
                    <a:cubicBezTo>
                      <a:pt x="266" y="179"/>
                      <a:pt x="264" y="179"/>
                      <a:pt x="263" y="179"/>
                    </a:cubicBezTo>
                    <a:cubicBezTo>
                      <a:pt x="259" y="178"/>
                      <a:pt x="259" y="178"/>
                      <a:pt x="259" y="178"/>
                    </a:cubicBezTo>
                    <a:cubicBezTo>
                      <a:pt x="260" y="175"/>
                      <a:pt x="260" y="175"/>
                      <a:pt x="260" y="175"/>
                    </a:cubicBezTo>
                    <a:cubicBezTo>
                      <a:pt x="260" y="175"/>
                      <a:pt x="260" y="174"/>
                      <a:pt x="260" y="174"/>
                    </a:cubicBezTo>
                    <a:cubicBezTo>
                      <a:pt x="259" y="174"/>
                      <a:pt x="258" y="174"/>
                      <a:pt x="258" y="174"/>
                    </a:cubicBezTo>
                    <a:cubicBezTo>
                      <a:pt x="257" y="174"/>
                      <a:pt x="257" y="174"/>
                      <a:pt x="256" y="174"/>
                    </a:cubicBezTo>
                    <a:cubicBezTo>
                      <a:pt x="251" y="174"/>
                      <a:pt x="251" y="168"/>
                      <a:pt x="251" y="166"/>
                    </a:cubicBezTo>
                    <a:cubicBezTo>
                      <a:pt x="251" y="166"/>
                      <a:pt x="251" y="165"/>
                      <a:pt x="251" y="16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47" y="164"/>
                      <a:pt x="246" y="162"/>
                      <a:pt x="245" y="161"/>
                    </a:cubicBezTo>
                    <a:cubicBezTo>
                      <a:pt x="244" y="160"/>
                      <a:pt x="244" y="160"/>
                      <a:pt x="244" y="160"/>
                    </a:cubicBezTo>
                    <a:cubicBezTo>
                      <a:pt x="242" y="156"/>
                      <a:pt x="241" y="152"/>
                      <a:pt x="241" y="147"/>
                    </a:cubicBezTo>
                    <a:cubicBezTo>
                      <a:pt x="241" y="143"/>
                      <a:pt x="241" y="143"/>
                      <a:pt x="241" y="143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6" y="143"/>
                      <a:pt x="246" y="143"/>
                      <a:pt x="246" y="143"/>
                    </a:cubicBezTo>
                    <a:cubicBezTo>
                      <a:pt x="246" y="140"/>
                      <a:pt x="248" y="139"/>
                      <a:pt x="251" y="139"/>
                    </a:cubicBezTo>
                    <a:cubicBezTo>
                      <a:pt x="261" y="139"/>
                      <a:pt x="261" y="139"/>
                      <a:pt x="261" y="139"/>
                    </a:cubicBezTo>
                    <a:cubicBezTo>
                      <a:pt x="260" y="138"/>
                      <a:pt x="259" y="137"/>
                      <a:pt x="258" y="135"/>
                    </a:cubicBezTo>
                    <a:cubicBezTo>
                      <a:pt x="258" y="135"/>
                      <a:pt x="258" y="134"/>
                      <a:pt x="258" y="134"/>
                    </a:cubicBezTo>
                    <a:cubicBezTo>
                      <a:pt x="256" y="132"/>
                      <a:pt x="253" y="129"/>
                      <a:pt x="251" y="128"/>
                    </a:cubicBezTo>
                    <a:cubicBezTo>
                      <a:pt x="250" y="127"/>
                      <a:pt x="249" y="127"/>
                      <a:pt x="248" y="127"/>
                    </a:cubicBezTo>
                    <a:cubicBezTo>
                      <a:pt x="246" y="126"/>
                      <a:pt x="246" y="124"/>
                      <a:pt x="246" y="122"/>
                    </a:cubicBezTo>
                    <a:cubicBezTo>
                      <a:pt x="246" y="122"/>
                      <a:pt x="245" y="122"/>
                      <a:pt x="245" y="122"/>
                    </a:cubicBezTo>
                    <a:cubicBezTo>
                      <a:pt x="244" y="122"/>
                      <a:pt x="243" y="122"/>
                      <a:pt x="241" y="121"/>
                    </a:cubicBezTo>
                    <a:cubicBezTo>
                      <a:pt x="239" y="119"/>
                      <a:pt x="239" y="119"/>
                      <a:pt x="239" y="119"/>
                    </a:cubicBezTo>
                    <a:cubicBezTo>
                      <a:pt x="237" y="118"/>
                      <a:pt x="235" y="116"/>
                      <a:pt x="233" y="115"/>
                    </a:cubicBezTo>
                    <a:cubicBezTo>
                      <a:pt x="231" y="113"/>
                      <a:pt x="227" y="112"/>
                      <a:pt x="224" y="112"/>
                    </a:cubicBezTo>
                    <a:cubicBezTo>
                      <a:pt x="223" y="112"/>
                      <a:pt x="222" y="112"/>
                      <a:pt x="221" y="112"/>
                    </a:cubicBezTo>
                    <a:cubicBezTo>
                      <a:pt x="221" y="113"/>
                      <a:pt x="220" y="113"/>
                      <a:pt x="219" y="114"/>
                    </a:cubicBezTo>
                    <a:cubicBezTo>
                      <a:pt x="219" y="115"/>
                      <a:pt x="219" y="116"/>
                      <a:pt x="219" y="117"/>
                    </a:cubicBezTo>
                    <a:cubicBezTo>
                      <a:pt x="219" y="118"/>
                      <a:pt x="219" y="118"/>
                      <a:pt x="219" y="118"/>
                    </a:cubicBezTo>
                    <a:cubicBezTo>
                      <a:pt x="220" y="120"/>
                      <a:pt x="221" y="121"/>
                      <a:pt x="222" y="123"/>
                    </a:cubicBezTo>
                    <a:cubicBezTo>
                      <a:pt x="224" y="125"/>
                      <a:pt x="224" y="125"/>
                      <a:pt x="224" y="125"/>
                    </a:cubicBezTo>
                    <a:cubicBezTo>
                      <a:pt x="228" y="130"/>
                      <a:pt x="232" y="137"/>
                      <a:pt x="233" y="145"/>
                    </a:cubicBezTo>
                    <a:cubicBezTo>
                      <a:pt x="233" y="149"/>
                      <a:pt x="232" y="153"/>
                      <a:pt x="229" y="157"/>
                    </a:cubicBezTo>
                    <a:cubicBezTo>
                      <a:pt x="229" y="157"/>
                      <a:pt x="229" y="157"/>
                      <a:pt x="228" y="158"/>
                    </a:cubicBezTo>
                    <a:cubicBezTo>
                      <a:pt x="229" y="159"/>
                      <a:pt x="228" y="160"/>
                      <a:pt x="228" y="161"/>
                    </a:cubicBezTo>
                    <a:cubicBezTo>
                      <a:pt x="226" y="164"/>
                      <a:pt x="223" y="164"/>
                      <a:pt x="222" y="164"/>
                    </a:cubicBezTo>
                    <a:cubicBezTo>
                      <a:pt x="222" y="164"/>
                      <a:pt x="221" y="164"/>
                      <a:pt x="221" y="164"/>
                    </a:cubicBezTo>
                    <a:cubicBezTo>
                      <a:pt x="219" y="164"/>
                      <a:pt x="218" y="162"/>
                      <a:pt x="217" y="162"/>
                    </a:cubicBezTo>
                    <a:cubicBezTo>
                      <a:pt x="217" y="161"/>
                      <a:pt x="217" y="161"/>
                      <a:pt x="217" y="161"/>
                    </a:cubicBezTo>
                    <a:cubicBezTo>
                      <a:pt x="217" y="161"/>
                      <a:pt x="216" y="160"/>
                      <a:pt x="216" y="159"/>
                    </a:cubicBezTo>
                    <a:cubicBezTo>
                      <a:pt x="215" y="158"/>
                      <a:pt x="214" y="157"/>
                      <a:pt x="214" y="156"/>
                    </a:cubicBezTo>
                    <a:cubicBezTo>
                      <a:pt x="213" y="156"/>
                      <a:pt x="212" y="155"/>
                      <a:pt x="211" y="155"/>
                    </a:cubicBezTo>
                    <a:cubicBezTo>
                      <a:pt x="209" y="155"/>
                      <a:pt x="209" y="155"/>
                      <a:pt x="209" y="155"/>
                    </a:cubicBezTo>
                    <a:cubicBezTo>
                      <a:pt x="208" y="153"/>
                      <a:pt x="208" y="153"/>
                      <a:pt x="208" y="153"/>
                    </a:cubicBezTo>
                    <a:cubicBezTo>
                      <a:pt x="208" y="152"/>
                      <a:pt x="207" y="151"/>
                      <a:pt x="207" y="150"/>
                    </a:cubicBezTo>
                    <a:cubicBezTo>
                      <a:pt x="206" y="149"/>
                      <a:pt x="204" y="147"/>
                      <a:pt x="204" y="145"/>
                    </a:cubicBezTo>
                    <a:cubicBezTo>
                      <a:pt x="203" y="144"/>
                      <a:pt x="203" y="143"/>
                      <a:pt x="203" y="142"/>
                    </a:cubicBezTo>
                    <a:cubicBezTo>
                      <a:pt x="203" y="142"/>
                      <a:pt x="203" y="141"/>
                      <a:pt x="203" y="141"/>
                    </a:cubicBezTo>
                    <a:cubicBezTo>
                      <a:pt x="203" y="141"/>
                      <a:pt x="203" y="141"/>
                      <a:pt x="203" y="141"/>
                    </a:cubicBezTo>
                    <a:cubicBezTo>
                      <a:pt x="203" y="141"/>
                      <a:pt x="203" y="141"/>
                      <a:pt x="201" y="141"/>
                    </a:cubicBezTo>
                    <a:cubicBezTo>
                      <a:pt x="200" y="141"/>
                      <a:pt x="199" y="141"/>
                      <a:pt x="199" y="141"/>
                    </a:cubicBezTo>
                    <a:cubicBezTo>
                      <a:pt x="198" y="141"/>
                      <a:pt x="197" y="141"/>
                      <a:pt x="197" y="141"/>
                    </a:cubicBezTo>
                    <a:cubicBezTo>
                      <a:pt x="193" y="141"/>
                      <a:pt x="193" y="141"/>
                      <a:pt x="193" y="141"/>
                    </a:cubicBezTo>
                    <a:cubicBezTo>
                      <a:pt x="194" y="137"/>
                      <a:pt x="194" y="137"/>
                      <a:pt x="194" y="137"/>
                    </a:cubicBezTo>
                    <a:cubicBezTo>
                      <a:pt x="194" y="137"/>
                      <a:pt x="194" y="136"/>
                      <a:pt x="194" y="136"/>
                    </a:cubicBezTo>
                    <a:cubicBezTo>
                      <a:pt x="194" y="136"/>
                      <a:pt x="194" y="136"/>
                      <a:pt x="194" y="136"/>
                    </a:cubicBezTo>
                    <a:cubicBezTo>
                      <a:pt x="194" y="136"/>
                      <a:pt x="193" y="136"/>
                      <a:pt x="191" y="136"/>
                    </a:cubicBezTo>
                    <a:cubicBezTo>
                      <a:pt x="190" y="136"/>
                      <a:pt x="189" y="136"/>
                      <a:pt x="189" y="136"/>
                    </a:cubicBezTo>
                    <a:cubicBezTo>
                      <a:pt x="189" y="136"/>
                      <a:pt x="188" y="136"/>
                      <a:pt x="188" y="136"/>
                    </a:cubicBezTo>
                    <a:cubicBezTo>
                      <a:pt x="190" y="139"/>
                      <a:pt x="192" y="141"/>
                      <a:pt x="195" y="143"/>
                    </a:cubicBezTo>
                    <a:cubicBezTo>
                      <a:pt x="195" y="143"/>
                      <a:pt x="196" y="143"/>
                      <a:pt x="196" y="143"/>
                    </a:cubicBezTo>
                    <a:cubicBezTo>
                      <a:pt x="197" y="144"/>
                      <a:pt x="200" y="145"/>
                      <a:pt x="200" y="148"/>
                    </a:cubicBezTo>
                    <a:cubicBezTo>
                      <a:pt x="200" y="166"/>
                      <a:pt x="200" y="166"/>
                      <a:pt x="200" y="166"/>
                    </a:cubicBezTo>
                    <a:cubicBezTo>
                      <a:pt x="200" y="167"/>
                      <a:pt x="200" y="167"/>
                      <a:pt x="200" y="167"/>
                    </a:cubicBezTo>
                    <a:cubicBezTo>
                      <a:pt x="199" y="169"/>
                      <a:pt x="198" y="171"/>
                      <a:pt x="197" y="172"/>
                    </a:cubicBezTo>
                    <a:cubicBezTo>
                      <a:pt x="197" y="172"/>
                      <a:pt x="196" y="173"/>
                      <a:pt x="196" y="173"/>
                    </a:cubicBezTo>
                    <a:cubicBezTo>
                      <a:pt x="196" y="174"/>
                      <a:pt x="195" y="175"/>
                      <a:pt x="195" y="175"/>
                    </a:cubicBezTo>
                    <a:cubicBezTo>
                      <a:pt x="195" y="179"/>
                      <a:pt x="195" y="179"/>
                      <a:pt x="195" y="179"/>
                    </a:cubicBezTo>
                    <a:cubicBezTo>
                      <a:pt x="184" y="179"/>
                      <a:pt x="184" y="179"/>
                      <a:pt x="184" y="179"/>
                    </a:cubicBezTo>
                    <a:cubicBezTo>
                      <a:pt x="184" y="175"/>
                      <a:pt x="184" y="175"/>
                      <a:pt x="184" y="175"/>
                    </a:cubicBezTo>
                    <a:cubicBezTo>
                      <a:pt x="185" y="174"/>
                      <a:pt x="185" y="174"/>
                      <a:pt x="185" y="174"/>
                    </a:cubicBezTo>
                    <a:cubicBezTo>
                      <a:pt x="185" y="174"/>
                      <a:pt x="185" y="174"/>
                      <a:pt x="185" y="174"/>
                    </a:cubicBezTo>
                    <a:cubicBezTo>
                      <a:pt x="184" y="174"/>
                      <a:pt x="184" y="174"/>
                      <a:pt x="183" y="174"/>
                    </a:cubicBezTo>
                    <a:cubicBezTo>
                      <a:pt x="180" y="174"/>
                      <a:pt x="180" y="174"/>
                      <a:pt x="180" y="174"/>
                    </a:cubicBezTo>
                    <a:cubicBezTo>
                      <a:pt x="180" y="158"/>
                      <a:pt x="180" y="158"/>
                      <a:pt x="180" y="158"/>
                    </a:cubicBezTo>
                    <a:cubicBezTo>
                      <a:pt x="180" y="156"/>
                      <a:pt x="178" y="154"/>
                      <a:pt x="176" y="152"/>
                    </a:cubicBezTo>
                    <a:cubicBezTo>
                      <a:pt x="175" y="150"/>
                      <a:pt x="173" y="150"/>
                      <a:pt x="170" y="150"/>
                    </a:cubicBezTo>
                    <a:cubicBezTo>
                      <a:pt x="165" y="150"/>
                      <a:pt x="165" y="150"/>
                      <a:pt x="165" y="150"/>
                    </a:cubicBezTo>
                    <a:cubicBezTo>
                      <a:pt x="166" y="147"/>
                      <a:pt x="166" y="147"/>
                      <a:pt x="166" y="147"/>
                    </a:cubicBezTo>
                    <a:cubicBezTo>
                      <a:pt x="166" y="146"/>
                      <a:pt x="166" y="146"/>
                      <a:pt x="166" y="146"/>
                    </a:cubicBezTo>
                    <a:cubicBezTo>
                      <a:pt x="165" y="146"/>
                      <a:pt x="163" y="146"/>
                      <a:pt x="162" y="146"/>
                    </a:cubicBezTo>
                    <a:cubicBezTo>
                      <a:pt x="161" y="146"/>
                      <a:pt x="161" y="146"/>
                      <a:pt x="161" y="146"/>
                    </a:cubicBezTo>
                    <a:cubicBezTo>
                      <a:pt x="158" y="146"/>
                      <a:pt x="157" y="144"/>
                      <a:pt x="156" y="142"/>
                    </a:cubicBezTo>
                    <a:cubicBezTo>
                      <a:pt x="155" y="142"/>
                      <a:pt x="155" y="141"/>
                      <a:pt x="155" y="140"/>
                    </a:cubicBezTo>
                    <a:cubicBezTo>
                      <a:pt x="154" y="139"/>
                      <a:pt x="153" y="138"/>
                      <a:pt x="152" y="137"/>
                    </a:cubicBezTo>
                    <a:cubicBezTo>
                      <a:pt x="151" y="136"/>
                      <a:pt x="150" y="136"/>
                      <a:pt x="147" y="136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147" y="136"/>
                      <a:pt x="146" y="136"/>
                      <a:pt x="146" y="136"/>
                    </a:cubicBezTo>
                    <a:cubicBezTo>
                      <a:pt x="144" y="136"/>
                      <a:pt x="143" y="135"/>
                      <a:pt x="142" y="133"/>
                    </a:cubicBezTo>
                    <a:cubicBezTo>
                      <a:pt x="142" y="133"/>
                      <a:pt x="142" y="133"/>
                      <a:pt x="142" y="133"/>
                    </a:cubicBezTo>
                    <a:cubicBezTo>
                      <a:pt x="141" y="132"/>
                      <a:pt x="139" y="132"/>
                      <a:pt x="138" y="132"/>
                    </a:cubicBezTo>
                    <a:cubicBezTo>
                      <a:pt x="137" y="132"/>
                      <a:pt x="137" y="132"/>
                      <a:pt x="137" y="132"/>
                    </a:cubicBezTo>
                    <a:cubicBezTo>
                      <a:pt x="135" y="132"/>
                      <a:pt x="134" y="132"/>
                      <a:pt x="134" y="133"/>
                    </a:cubicBezTo>
                    <a:cubicBezTo>
                      <a:pt x="133" y="136"/>
                      <a:pt x="131" y="136"/>
                      <a:pt x="130" y="136"/>
                    </a:cubicBezTo>
                    <a:cubicBezTo>
                      <a:pt x="130" y="136"/>
                      <a:pt x="130" y="136"/>
                      <a:pt x="129" y="136"/>
                    </a:cubicBezTo>
                    <a:cubicBezTo>
                      <a:pt x="129" y="136"/>
                      <a:pt x="129" y="136"/>
                      <a:pt x="129" y="136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6" y="136"/>
                      <a:pt x="116" y="136"/>
                      <a:pt x="116" y="136"/>
                    </a:cubicBezTo>
                    <a:cubicBezTo>
                      <a:pt x="115" y="136"/>
                      <a:pt x="115" y="137"/>
                      <a:pt x="115" y="140"/>
                    </a:cubicBezTo>
                    <a:cubicBezTo>
                      <a:pt x="115" y="145"/>
                      <a:pt x="113" y="149"/>
                      <a:pt x="108" y="150"/>
                    </a:cubicBezTo>
                    <a:cubicBezTo>
                      <a:pt x="105" y="151"/>
                      <a:pt x="105" y="151"/>
                      <a:pt x="105" y="151"/>
                    </a:cubicBezTo>
                    <a:cubicBezTo>
                      <a:pt x="104" y="148"/>
                      <a:pt x="104" y="148"/>
                      <a:pt x="104" y="148"/>
                    </a:cubicBezTo>
                    <a:cubicBezTo>
                      <a:pt x="103" y="137"/>
                      <a:pt x="98" y="127"/>
                      <a:pt x="89" y="118"/>
                    </a:cubicBezTo>
                    <a:cubicBezTo>
                      <a:pt x="87" y="116"/>
                      <a:pt x="85" y="114"/>
                      <a:pt x="83" y="112"/>
                    </a:cubicBezTo>
                    <a:cubicBezTo>
                      <a:pt x="77" y="106"/>
                      <a:pt x="71" y="100"/>
                      <a:pt x="67" y="92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9" y="88"/>
                      <a:pt x="69" y="88"/>
                      <a:pt x="69" y="88"/>
                    </a:cubicBezTo>
                    <a:cubicBezTo>
                      <a:pt x="71" y="87"/>
                      <a:pt x="73" y="86"/>
                      <a:pt x="74" y="84"/>
                    </a:cubicBezTo>
                    <a:cubicBezTo>
                      <a:pt x="75" y="83"/>
                      <a:pt x="75" y="82"/>
                      <a:pt x="76" y="81"/>
                    </a:cubicBezTo>
                    <a:cubicBezTo>
                      <a:pt x="76" y="80"/>
                      <a:pt x="77" y="79"/>
                      <a:pt x="77" y="78"/>
                    </a:cubicBezTo>
                    <a:cubicBezTo>
                      <a:pt x="78" y="76"/>
                      <a:pt x="80" y="73"/>
                      <a:pt x="82" y="71"/>
                    </a:cubicBezTo>
                    <a:cubicBezTo>
                      <a:pt x="85" y="69"/>
                      <a:pt x="88" y="69"/>
                      <a:pt x="90" y="69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2" y="69"/>
                      <a:pt x="94" y="68"/>
                      <a:pt x="94" y="68"/>
                    </a:cubicBezTo>
                    <a:cubicBezTo>
                      <a:pt x="94" y="67"/>
                      <a:pt x="94" y="67"/>
                      <a:pt x="95" y="67"/>
                    </a:cubicBezTo>
                    <a:cubicBezTo>
                      <a:pt x="95" y="66"/>
                      <a:pt x="96" y="64"/>
                      <a:pt x="99" y="64"/>
                    </a:cubicBez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64"/>
                      <a:pt x="105" y="64"/>
                      <a:pt x="106" y="64"/>
                    </a:cubicBezTo>
                    <a:cubicBezTo>
                      <a:pt x="106" y="64"/>
                      <a:pt x="107" y="64"/>
                      <a:pt x="108" y="64"/>
                    </a:cubicBezTo>
                    <a:cubicBezTo>
                      <a:pt x="108" y="64"/>
                      <a:pt x="108" y="64"/>
                      <a:pt x="109" y="64"/>
                    </a:cubicBezTo>
                    <a:cubicBezTo>
                      <a:pt x="109" y="64"/>
                      <a:pt x="109" y="63"/>
                      <a:pt x="109" y="63"/>
                    </a:cubicBezTo>
                    <a:cubicBezTo>
                      <a:pt x="109" y="61"/>
                      <a:pt x="110" y="59"/>
                      <a:pt x="114" y="59"/>
                    </a:cubicBezTo>
                    <a:cubicBezTo>
                      <a:pt x="114" y="59"/>
                      <a:pt x="114" y="59"/>
                      <a:pt x="115" y="59"/>
                    </a:cubicBezTo>
                    <a:cubicBezTo>
                      <a:pt x="115" y="59"/>
                      <a:pt x="115" y="59"/>
                      <a:pt x="116" y="5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30" y="61"/>
                      <a:pt x="131" y="60"/>
                      <a:pt x="132" y="60"/>
                    </a:cubicBezTo>
                    <a:cubicBezTo>
                      <a:pt x="132" y="60"/>
                      <a:pt x="132" y="60"/>
                      <a:pt x="133" y="60"/>
                    </a:cubicBezTo>
                    <a:cubicBezTo>
                      <a:pt x="133" y="59"/>
                      <a:pt x="133" y="59"/>
                      <a:pt x="133" y="58"/>
                    </a:cubicBezTo>
                    <a:cubicBezTo>
                      <a:pt x="132" y="58"/>
                      <a:pt x="132" y="57"/>
                      <a:pt x="131" y="56"/>
                    </a:cubicBezTo>
                    <a:cubicBezTo>
                      <a:pt x="128" y="55"/>
                      <a:pt x="127" y="53"/>
                      <a:pt x="127" y="51"/>
                    </a:cubicBezTo>
                    <a:cubicBezTo>
                      <a:pt x="126" y="51"/>
                      <a:pt x="126" y="50"/>
                      <a:pt x="126" y="50"/>
                    </a:cubicBezTo>
                    <a:cubicBezTo>
                      <a:pt x="124" y="48"/>
                      <a:pt x="123" y="47"/>
                      <a:pt x="122" y="47"/>
                    </a:cubicBezTo>
                    <a:cubicBezTo>
                      <a:pt x="118" y="46"/>
                      <a:pt x="118" y="41"/>
                      <a:pt x="118" y="40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18" y="30"/>
                      <a:pt x="118" y="30"/>
                      <a:pt x="118" y="30"/>
                    </a:cubicBezTo>
                    <a:cubicBezTo>
                      <a:pt x="122" y="31"/>
                      <a:pt x="122" y="31"/>
                      <a:pt x="122" y="31"/>
                    </a:cubicBezTo>
                    <a:cubicBezTo>
                      <a:pt x="122" y="31"/>
                      <a:pt x="123" y="31"/>
                      <a:pt x="123" y="31"/>
                    </a:cubicBezTo>
                    <a:cubicBezTo>
                      <a:pt x="123" y="31"/>
                      <a:pt x="123" y="30"/>
                      <a:pt x="123" y="29"/>
                    </a:cubicBezTo>
                    <a:cubicBezTo>
                      <a:pt x="123" y="29"/>
                      <a:pt x="123" y="28"/>
                      <a:pt x="123" y="27"/>
                    </a:cubicBezTo>
                    <a:cubicBezTo>
                      <a:pt x="123" y="26"/>
                      <a:pt x="124" y="24"/>
                      <a:pt x="123" y="23"/>
                    </a:cubicBezTo>
                    <a:cubicBezTo>
                      <a:pt x="123" y="23"/>
                      <a:pt x="122" y="23"/>
                      <a:pt x="122" y="23"/>
                    </a:cubicBezTo>
                    <a:cubicBezTo>
                      <a:pt x="120" y="23"/>
                      <a:pt x="120" y="22"/>
                      <a:pt x="119" y="22"/>
                    </a:cubicBezTo>
                    <a:cubicBezTo>
                      <a:pt x="118" y="20"/>
                      <a:pt x="118" y="19"/>
                      <a:pt x="118" y="18"/>
                    </a:cubicBezTo>
                    <a:cubicBezTo>
                      <a:pt x="118" y="18"/>
                      <a:pt x="118" y="18"/>
                      <a:pt x="118" y="17"/>
                    </a:cubicBezTo>
                    <a:cubicBezTo>
                      <a:pt x="118" y="17"/>
                      <a:pt x="118" y="16"/>
                      <a:pt x="118" y="16"/>
                    </a:cubicBezTo>
                    <a:cubicBezTo>
                      <a:pt x="119" y="15"/>
                      <a:pt x="119" y="14"/>
                      <a:pt x="119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18" y="14"/>
                      <a:pt x="117" y="14"/>
                      <a:pt x="117" y="14"/>
                    </a:cubicBezTo>
                    <a:cubicBezTo>
                      <a:pt x="115" y="14"/>
                      <a:pt x="114" y="12"/>
                      <a:pt x="114" y="9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6" y="7"/>
                      <a:pt x="132" y="10"/>
                      <a:pt x="139" y="13"/>
                    </a:cubicBezTo>
                    <a:cubicBezTo>
                      <a:pt x="147" y="17"/>
                      <a:pt x="156" y="22"/>
                      <a:pt x="164" y="27"/>
                    </a:cubicBezTo>
                    <a:cubicBezTo>
                      <a:pt x="172" y="31"/>
                      <a:pt x="179" y="36"/>
                      <a:pt x="185" y="41"/>
                    </a:cubicBezTo>
                    <a:cubicBezTo>
                      <a:pt x="186" y="42"/>
                      <a:pt x="188" y="44"/>
                      <a:pt x="189" y="45"/>
                    </a:cubicBezTo>
                    <a:cubicBezTo>
                      <a:pt x="191" y="45"/>
                      <a:pt x="191" y="45"/>
                      <a:pt x="191" y="45"/>
                    </a:cubicBezTo>
                    <a:cubicBezTo>
                      <a:pt x="192" y="45"/>
                      <a:pt x="195" y="45"/>
                      <a:pt x="196" y="48"/>
                    </a:cubicBezTo>
                    <a:cubicBezTo>
                      <a:pt x="196" y="48"/>
                      <a:pt x="196" y="49"/>
                      <a:pt x="196" y="49"/>
                    </a:cubicBezTo>
                    <a:cubicBezTo>
                      <a:pt x="196" y="51"/>
                      <a:pt x="198" y="52"/>
                      <a:pt x="201" y="54"/>
                    </a:cubicBezTo>
                    <a:cubicBezTo>
                      <a:pt x="202" y="54"/>
                      <a:pt x="203" y="54"/>
                      <a:pt x="205" y="54"/>
                    </a:cubicBezTo>
                    <a:cubicBezTo>
                      <a:pt x="208" y="54"/>
                      <a:pt x="208" y="54"/>
                      <a:pt x="208" y="54"/>
                    </a:cubicBezTo>
                    <a:cubicBezTo>
                      <a:pt x="209" y="56"/>
                      <a:pt x="209" y="56"/>
                      <a:pt x="209" y="56"/>
                    </a:cubicBezTo>
                    <a:cubicBezTo>
                      <a:pt x="210" y="58"/>
                      <a:pt x="211" y="59"/>
                      <a:pt x="211" y="61"/>
                    </a:cubicBezTo>
                    <a:cubicBezTo>
                      <a:pt x="213" y="63"/>
                      <a:pt x="215" y="65"/>
                      <a:pt x="217" y="67"/>
                    </a:cubicBezTo>
                    <a:cubicBezTo>
                      <a:pt x="219" y="68"/>
                      <a:pt x="220" y="69"/>
                      <a:pt x="222" y="69"/>
                    </a:cubicBezTo>
                    <a:cubicBezTo>
                      <a:pt x="227" y="69"/>
                      <a:pt x="227" y="69"/>
                      <a:pt x="227" y="69"/>
                    </a:cubicBezTo>
                    <a:cubicBezTo>
                      <a:pt x="228" y="71"/>
                      <a:pt x="228" y="71"/>
                      <a:pt x="228" y="71"/>
                    </a:cubicBezTo>
                    <a:cubicBezTo>
                      <a:pt x="228" y="71"/>
                      <a:pt x="229" y="72"/>
                      <a:pt x="229" y="73"/>
                    </a:cubicBezTo>
                    <a:cubicBezTo>
                      <a:pt x="230" y="75"/>
                      <a:pt x="232" y="78"/>
                      <a:pt x="235" y="80"/>
                    </a:cubicBezTo>
                    <a:cubicBezTo>
                      <a:pt x="236" y="81"/>
                      <a:pt x="238" y="82"/>
                      <a:pt x="240" y="83"/>
                    </a:cubicBezTo>
                    <a:cubicBezTo>
                      <a:pt x="241" y="83"/>
                      <a:pt x="243" y="84"/>
                      <a:pt x="244" y="84"/>
                    </a:cubicBezTo>
                    <a:cubicBezTo>
                      <a:pt x="247" y="86"/>
                      <a:pt x="250" y="89"/>
                      <a:pt x="251" y="91"/>
                    </a:cubicBezTo>
                    <a:cubicBezTo>
                      <a:pt x="252" y="91"/>
                      <a:pt x="253" y="92"/>
                      <a:pt x="253" y="93"/>
                    </a:cubicBezTo>
                    <a:cubicBezTo>
                      <a:pt x="257" y="97"/>
                      <a:pt x="259" y="100"/>
                      <a:pt x="264" y="102"/>
                    </a:cubicBezTo>
                    <a:cubicBezTo>
                      <a:pt x="265" y="102"/>
                      <a:pt x="265" y="102"/>
                      <a:pt x="265" y="102"/>
                    </a:cubicBezTo>
                    <a:cubicBezTo>
                      <a:pt x="266" y="103"/>
                      <a:pt x="266" y="103"/>
                      <a:pt x="266" y="103"/>
                    </a:cubicBezTo>
                    <a:cubicBezTo>
                      <a:pt x="270" y="110"/>
                      <a:pt x="276" y="116"/>
                      <a:pt x="282" y="122"/>
                    </a:cubicBezTo>
                    <a:cubicBezTo>
                      <a:pt x="285" y="125"/>
                      <a:pt x="288" y="128"/>
                      <a:pt x="292" y="131"/>
                    </a:cubicBezTo>
                    <a:cubicBezTo>
                      <a:pt x="294" y="132"/>
                      <a:pt x="295" y="133"/>
                      <a:pt x="297" y="135"/>
                    </a:cubicBezTo>
                    <a:cubicBezTo>
                      <a:pt x="299" y="136"/>
                      <a:pt x="299" y="138"/>
                      <a:pt x="299" y="139"/>
                    </a:cubicBezTo>
                    <a:cubicBezTo>
                      <a:pt x="300" y="139"/>
                      <a:pt x="300" y="139"/>
                      <a:pt x="300" y="140"/>
                    </a:cubicBezTo>
                    <a:cubicBezTo>
                      <a:pt x="301" y="142"/>
                      <a:pt x="303" y="143"/>
                      <a:pt x="305" y="145"/>
                    </a:cubicBezTo>
                    <a:cubicBezTo>
                      <a:pt x="307" y="146"/>
                      <a:pt x="310" y="148"/>
                      <a:pt x="311" y="151"/>
                    </a:cubicBezTo>
                    <a:cubicBezTo>
                      <a:pt x="312" y="153"/>
                      <a:pt x="313" y="154"/>
                      <a:pt x="314" y="156"/>
                    </a:cubicBezTo>
                    <a:cubicBezTo>
                      <a:pt x="314" y="157"/>
                      <a:pt x="315" y="159"/>
                      <a:pt x="316" y="160"/>
                    </a:cubicBezTo>
                    <a:cubicBezTo>
                      <a:pt x="317" y="163"/>
                      <a:pt x="319" y="165"/>
                      <a:pt x="322" y="166"/>
                    </a:cubicBezTo>
                    <a:cubicBezTo>
                      <a:pt x="323" y="167"/>
                      <a:pt x="324" y="167"/>
                      <a:pt x="325" y="168"/>
                    </a:cubicBezTo>
                    <a:cubicBezTo>
                      <a:pt x="326" y="168"/>
                      <a:pt x="327" y="169"/>
                      <a:pt x="327" y="170"/>
                    </a:cubicBezTo>
                    <a:cubicBezTo>
                      <a:pt x="327" y="170"/>
                      <a:pt x="327" y="171"/>
                      <a:pt x="328" y="171"/>
                    </a:cubicBezTo>
                    <a:cubicBezTo>
                      <a:pt x="328" y="171"/>
                      <a:pt x="328" y="172"/>
                      <a:pt x="329" y="173"/>
                    </a:cubicBezTo>
                    <a:cubicBezTo>
                      <a:pt x="330" y="173"/>
                      <a:pt x="330" y="173"/>
                      <a:pt x="330" y="173"/>
                    </a:cubicBezTo>
                    <a:cubicBezTo>
                      <a:pt x="331" y="175"/>
                      <a:pt x="332" y="177"/>
                      <a:pt x="332" y="179"/>
                    </a:cubicBezTo>
                    <a:cubicBezTo>
                      <a:pt x="332" y="180"/>
                      <a:pt x="333" y="181"/>
                      <a:pt x="333" y="182"/>
                    </a:cubicBezTo>
                    <a:cubicBezTo>
                      <a:pt x="334" y="183"/>
                      <a:pt x="335" y="184"/>
                      <a:pt x="336" y="185"/>
                    </a:cubicBezTo>
                    <a:cubicBezTo>
                      <a:pt x="337" y="185"/>
                      <a:pt x="337" y="185"/>
                      <a:pt x="337" y="185"/>
                    </a:cubicBezTo>
                    <a:cubicBezTo>
                      <a:pt x="339" y="186"/>
                      <a:pt x="341" y="187"/>
                      <a:pt x="342" y="189"/>
                    </a:cubicBezTo>
                    <a:cubicBezTo>
                      <a:pt x="342" y="190"/>
                      <a:pt x="342" y="191"/>
                      <a:pt x="343" y="192"/>
                    </a:cubicBezTo>
                    <a:cubicBezTo>
                      <a:pt x="344" y="193"/>
                      <a:pt x="345" y="194"/>
                      <a:pt x="346" y="197"/>
                    </a:cubicBezTo>
                    <a:cubicBezTo>
                      <a:pt x="346" y="198"/>
                      <a:pt x="346" y="199"/>
                      <a:pt x="346" y="200"/>
                    </a:cubicBezTo>
                    <a:cubicBezTo>
                      <a:pt x="346" y="200"/>
                      <a:pt x="346" y="200"/>
                      <a:pt x="346" y="200"/>
                    </a:cubicBezTo>
                    <a:cubicBezTo>
                      <a:pt x="346" y="200"/>
                      <a:pt x="347" y="201"/>
                      <a:pt x="347" y="201"/>
                    </a:cubicBezTo>
                    <a:cubicBezTo>
                      <a:pt x="350" y="201"/>
                      <a:pt x="351" y="203"/>
                      <a:pt x="352" y="204"/>
                    </a:cubicBezTo>
                    <a:cubicBezTo>
                      <a:pt x="352" y="204"/>
                      <a:pt x="352" y="205"/>
                      <a:pt x="352" y="205"/>
                    </a:cubicBezTo>
                    <a:cubicBezTo>
                      <a:pt x="352" y="206"/>
                      <a:pt x="352" y="206"/>
                      <a:pt x="352" y="206"/>
                    </a:cubicBezTo>
                    <a:cubicBezTo>
                      <a:pt x="353" y="206"/>
                      <a:pt x="354" y="207"/>
                      <a:pt x="355" y="209"/>
                    </a:cubicBezTo>
                    <a:cubicBezTo>
                      <a:pt x="355" y="210"/>
                      <a:pt x="356" y="212"/>
                      <a:pt x="356" y="213"/>
                    </a:cubicBezTo>
                    <a:cubicBezTo>
                      <a:pt x="356" y="214"/>
                      <a:pt x="356" y="214"/>
                      <a:pt x="356" y="215"/>
                    </a:cubicBezTo>
                    <a:cubicBezTo>
                      <a:pt x="356" y="215"/>
                      <a:pt x="356" y="215"/>
                      <a:pt x="356" y="215"/>
                    </a:cubicBezTo>
                    <a:cubicBezTo>
                      <a:pt x="356" y="215"/>
                      <a:pt x="357" y="215"/>
                      <a:pt x="358" y="215"/>
                    </a:cubicBezTo>
                    <a:cubicBezTo>
                      <a:pt x="360" y="215"/>
                      <a:pt x="360" y="215"/>
                      <a:pt x="360" y="215"/>
                    </a:cubicBezTo>
                    <a:cubicBezTo>
                      <a:pt x="360" y="221"/>
                      <a:pt x="360" y="221"/>
                      <a:pt x="360" y="221"/>
                    </a:cubicBezTo>
                    <a:cubicBezTo>
                      <a:pt x="360" y="222"/>
                      <a:pt x="360" y="222"/>
                      <a:pt x="360" y="223"/>
                    </a:cubicBezTo>
                    <a:cubicBezTo>
                      <a:pt x="360" y="223"/>
                      <a:pt x="360" y="224"/>
                      <a:pt x="360" y="224"/>
                    </a:cubicBezTo>
                    <a:cubicBezTo>
                      <a:pt x="361" y="224"/>
                      <a:pt x="362" y="224"/>
                      <a:pt x="362" y="224"/>
                    </a:cubicBezTo>
                    <a:cubicBezTo>
                      <a:pt x="364" y="224"/>
                      <a:pt x="364" y="224"/>
                      <a:pt x="364" y="224"/>
                    </a:cubicBezTo>
                    <a:cubicBezTo>
                      <a:pt x="365" y="227"/>
                      <a:pt x="365" y="227"/>
                      <a:pt x="365" y="227"/>
                    </a:cubicBezTo>
                    <a:cubicBezTo>
                      <a:pt x="365" y="227"/>
                      <a:pt x="366" y="228"/>
                      <a:pt x="366" y="229"/>
                    </a:cubicBezTo>
                    <a:cubicBezTo>
                      <a:pt x="367" y="230"/>
                      <a:pt x="369" y="231"/>
                      <a:pt x="369" y="233"/>
                    </a:cubicBezTo>
                    <a:cubicBezTo>
                      <a:pt x="370" y="235"/>
                      <a:pt x="370" y="236"/>
                      <a:pt x="370" y="237"/>
                    </a:cubicBezTo>
                    <a:cubicBezTo>
                      <a:pt x="370" y="237"/>
                      <a:pt x="370" y="238"/>
                      <a:pt x="370" y="238"/>
                    </a:cubicBezTo>
                    <a:cubicBezTo>
                      <a:pt x="370" y="238"/>
                      <a:pt x="370" y="238"/>
                      <a:pt x="370" y="238"/>
                    </a:cubicBezTo>
                    <a:cubicBezTo>
                      <a:pt x="371" y="238"/>
                      <a:pt x="371" y="238"/>
                      <a:pt x="371" y="238"/>
                    </a:cubicBezTo>
                    <a:cubicBezTo>
                      <a:pt x="373" y="238"/>
                      <a:pt x="375" y="240"/>
                      <a:pt x="375" y="243"/>
                    </a:cubicBezTo>
                    <a:cubicBezTo>
                      <a:pt x="375" y="247"/>
                      <a:pt x="375" y="247"/>
                      <a:pt x="375" y="247"/>
                    </a:cubicBezTo>
                    <a:cubicBezTo>
                      <a:pt x="374" y="247"/>
                      <a:pt x="374" y="247"/>
                      <a:pt x="374" y="247"/>
                    </a:cubicBezTo>
                    <a:cubicBezTo>
                      <a:pt x="374" y="247"/>
                      <a:pt x="374" y="247"/>
                      <a:pt x="374" y="247"/>
                    </a:cubicBezTo>
                    <a:cubicBezTo>
                      <a:pt x="374" y="247"/>
                      <a:pt x="374" y="247"/>
                      <a:pt x="374" y="247"/>
                    </a:cubicBezTo>
                    <a:cubicBezTo>
                      <a:pt x="375" y="247"/>
                      <a:pt x="375" y="248"/>
                      <a:pt x="376" y="248"/>
                    </a:cubicBezTo>
                    <a:cubicBezTo>
                      <a:pt x="379" y="248"/>
                      <a:pt x="379" y="248"/>
                      <a:pt x="379" y="248"/>
                    </a:cubicBezTo>
                    <a:cubicBezTo>
                      <a:pt x="379" y="251"/>
                      <a:pt x="379" y="251"/>
                      <a:pt x="379" y="251"/>
                    </a:cubicBezTo>
                    <a:cubicBezTo>
                      <a:pt x="379" y="252"/>
                      <a:pt x="379" y="252"/>
                      <a:pt x="379" y="253"/>
                    </a:cubicBezTo>
                    <a:cubicBezTo>
                      <a:pt x="379" y="254"/>
                      <a:pt x="379" y="256"/>
                      <a:pt x="379" y="257"/>
                    </a:cubicBezTo>
                    <a:cubicBezTo>
                      <a:pt x="380" y="257"/>
                      <a:pt x="381" y="257"/>
                      <a:pt x="381" y="257"/>
                    </a:cubicBezTo>
                    <a:cubicBezTo>
                      <a:pt x="384" y="257"/>
                      <a:pt x="384" y="257"/>
                      <a:pt x="384" y="257"/>
                    </a:cubicBezTo>
                    <a:cubicBezTo>
                      <a:pt x="384" y="264"/>
                      <a:pt x="384" y="264"/>
                      <a:pt x="384" y="264"/>
                    </a:cubicBezTo>
                    <a:cubicBezTo>
                      <a:pt x="384" y="264"/>
                      <a:pt x="384" y="265"/>
                      <a:pt x="384" y="265"/>
                    </a:cubicBezTo>
                    <a:cubicBezTo>
                      <a:pt x="384" y="266"/>
                      <a:pt x="384" y="266"/>
                      <a:pt x="384" y="266"/>
                    </a:cubicBezTo>
                    <a:cubicBezTo>
                      <a:pt x="384" y="267"/>
                      <a:pt x="385" y="267"/>
                      <a:pt x="386" y="267"/>
                    </a:cubicBezTo>
                    <a:cubicBezTo>
                      <a:pt x="388" y="267"/>
                      <a:pt x="388" y="267"/>
                      <a:pt x="388" y="267"/>
                    </a:cubicBezTo>
                    <a:cubicBezTo>
                      <a:pt x="389" y="270"/>
                      <a:pt x="389" y="270"/>
                      <a:pt x="389" y="270"/>
                    </a:cubicBezTo>
                    <a:cubicBezTo>
                      <a:pt x="389" y="271"/>
                      <a:pt x="389" y="272"/>
                      <a:pt x="389" y="273"/>
                    </a:cubicBezTo>
                    <a:cubicBezTo>
                      <a:pt x="388" y="274"/>
                      <a:pt x="388" y="275"/>
                      <a:pt x="389" y="276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89" y="276"/>
                      <a:pt x="390" y="276"/>
                      <a:pt x="390" y="276"/>
                    </a:cubicBezTo>
                    <a:cubicBezTo>
                      <a:pt x="391" y="276"/>
                      <a:pt x="392" y="277"/>
                      <a:pt x="393" y="277"/>
                    </a:cubicBezTo>
                    <a:cubicBezTo>
                      <a:pt x="394" y="279"/>
                      <a:pt x="394" y="280"/>
                      <a:pt x="393" y="281"/>
                    </a:cubicBezTo>
                    <a:cubicBezTo>
                      <a:pt x="393" y="281"/>
                      <a:pt x="393" y="281"/>
                      <a:pt x="393" y="282"/>
                    </a:cubicBezTo>
                    <a:cubicBezTo>
                      <a:pt x="393" y="284"/>
                      <a:pt x="393" y="286"/>
                      <a:pt x="392" y="288"/>
                    </a:cubicBezTo>
                    <a:cubicBezTo>
                      <a:pt x="392" y="289"/>
                      <a:pt x="392" y="290"/>
                      <a:pt x="392" y="291"/>
                    </a:cubicBezTo>
                    <a:cubicBezTo>
                      <a:pt x="391" y="293"/>
                      <a:pt x="391" y="296"/>
                      <a:pt x="391" y="299"/>
                    </a:cubicBezTo>
                    <a:cubicBezTo>
                      <a:pt x="391" y="305"/>
                      <a:pt x="392" y="311"/>
                      <a:pt x="393" y="319"/>
                    </a:cubicBezTo>
                    <a:cubicBezTo>
                      <a:pt x="395" y="334"/>
                      <a:pt x="399" y="348"/>
                      <a:pt x="403" y="358"/>
                    </a:cubicBezTo>
                    <a:cubicBezTo>
                      <a:pt x="405" y="365"/>
                      <a:pt x="405" y="365"/>
                      <a:pt x="405" y="365"/>
                    </a:cubicBezTo>
                    <a:cubicBezTo>
                      <a:pt x="398" y="362"/>
                      <a:pt x="398" y="362"/>
                      <a:pt x="398" y="362"/>
                    </a:cubicBezTo>
                    <a:cubicBezTo>
                      <a:pt x="395" y="361"/>
                      <a:pt x="392" y="359"/>
                      <a:pt x="389" y="356"/>
                    </a:cubicBezTo>
                    <a:cubicBezTo>
                      <a:pt x="388" y="353"/>
                      <a:pt x="387" y="351"/>
                      <a:pt x="387" y="349"/>
                    </a:cubicBezTo>
                    <a:cubicBezTo>
                      <a:pt x="387" y="349"/>
                      <a:pt x="387" y="349"/>
                      <a:pt x="387" y="349"/>
                    </a:cubicBezTo>
                    <a:cubicBezTo>
                      <a:pt x="383" y="348"/>
                      <a:pt x="382" y="346"/>
                      <a:pt x="382" y="344"/>
                    </a:cubicBezTo>
                    <a:cubicBezTo>
                      <a:pt x="382" y="337"/>
                      <a:pt x="382" y="337"/>
                      <a:pt x="382" y="337"/>
                    </a:cubicBezTo>
                    <a:cubicBezTo>
                      <a:pt x="382" y="336"/>
                      <a:pt x="382" y="335"/>
                      <a:pt x="382" y="334"/>
                    </a:cubicBezTo>
                    <a:cubicBezTo>
                      <a:pt x="382" y="334"/>
                      <a:pt x="382" y="334"/>
                      <a:pt x="382" y="334"/>
                    </a:cubicBezTo>
                    <a:cubicBezTo>
                      <a:pt x="382" y="334"/>
                      <a:pt x="382" y="334"/>
                      <a:pt x="381" y="334"/>
                    </a:cubicBezTo>
                    <a:cubicBezTo>
                      <a:pt x="377" y="334"/>
                      <a:pt x="378" y="329"/>
                      <a:pt x="378" y="328"/>
                    </a:cubicBezTo>
                    <a:cubicBezTo>
                      <a:pt x="378" y="327"/>
                      <a:pt x="378" y="326"/>
                      <a:pt x="378" y="325"/>
                    </a:cubicBezTo>
                    <a:cubicBezTo>
                      <a:pt x="378" y="325"/>
                      <a:pt x="378" y="325"/>
                      <a:pt x="377" y="325"/>
                    </a:cubicBezTo>
                    <a:cubicBezTo>
                      <a:pt x="376" y="325"/>
                      <a:pt x="374" y="325"/>
                      <a:pt x="373" y="322"/>
                    </a:cubicBezTo>
                    <a:cubicBezTo>
                      <a:pt x="373" y="321"/>
                      <a:pt x="372" y="321"/>
                      <a:pt x="371" y="320"/>
                    </a:cubicBezTo>
                    <a:cubicBezTo>
                      <a:pt x="370" y="318"/>
                      <a:pt x="369" y="317"/>
                      <a:pt x="369" y="315"/>
                    </a:cubicBezTo>
                    <a:cubicBezTo>
                      <a:pt x="368" y="314"/>
                      <a:pt x="368" y="313"/>
                      <a:pt x="368" y="312"/>
                    </a:cubicBezTo>
                    <a:cubicBezTo>
                      <a:pt x="368" y="311"/>
                      <a:pt x="368" y="311"/>
                      <a:pt x="368" y="311"/>
                    </a:cubicBezTo>
                    <a:cubicBezTo>
                      <a:pt x="368" y="311"/>
                      <a:pt x="368" y="311"/>
                      <a:pt x="368" y="311"/>
                    </a:cubicBezTo>
                    <a:cubicBezTo>
                      <a:pt x="367" y="311"/>
                      <a:pt x="367" y="311"/>
                      <a:pt x="367" y="311"/>
                    </a:cubicBezTo>
                    <a:cubicBezTo>
                      <a:pt x="365" y="311"/>
                      <a:pt x="364" y="309"/>
                      <a:pt x="364" y="306"/>
                    </a:cubicBezTo>
                    <a:cubicBezTo>
                      <a:pt x="364" y="304"/>
                      <a:pt x="364" y="304"/>
                      <a:pt x="364" y="304"/>
                    </a:cubicBezTo>
                    <a:cubicBezTo>
                      <a:pt x="364" y="303"/>
                      <a:pt x="364" y="302"/>
                      <a:pt x="363" y="301"/>
                    </a:cubicBezTo>
                    <a:cubicBezTo>
                      <a:pt x="363" y="301"/>
                      <a:pt x="363" y="301"/>
                      <a:pt x="363" y="301"/>
                    </a:cubicBezTo>
                    <a:cubicBezTo>
                      <a:pt x="363" y="301"/>
                      <a:pt x="363" y="301"/>
                      <a:pt x="362" y="301"/>
                    </a:cubicBezTo>
                    <a:cubicBezTo>
                      <a:pt x="358" y="301"/>
                      <a:pt x="359" y="296"/>
                      <a:pt x="359" y="295"/>
                    </a:cubicBezTo>
                    <a:cubicBezTo>
                      <a:pt x="359" y="294"/>
                      <a:pt x="359" y="293"/>
                      <a:pt x="359" y="292"/>
                    </a:cubicBezTo>
                    <a:cubicBezTo>
                      <a:pt x="359" y="292"/>
                      <a:pt x="359" y="292"/>
                      <a:pt x="359" y="292"/>
                    </a:cubicBezTo>
                    <a:cubicBezTo>
                      <a:pt x="355" y="292"/>
                      <a:pt x="354" y="289"/>
                      <a:pt x="354" y="287"/>
                    </a:cubicBezTo>
                    <a:cubicBezTo>
                      <a:pt x="354" y="285"/>
                      <a:pt x="354" y="285"/>
                      <a:pt x="353" y="283"/>
                    </a:cubicBezTo>
                    <a:cubicBezTo>
                      <a:pt x="352" y="280"/>
                      <a:pt x="351" y="279"/>
                      <a:pt x="349" y="278"/>
                    </a:cubicBezTo>
                    <a:cubicBezTo>
                      <a:pt x="349" y="278"/>
                      <a:pt x="348" y="278"/>
                      <a:pt x="347" y="278"/>
                    </a:cubicBezTo>
                    <a:cubicBezTo>
                      <a:pt x="345" y="278"/>
                      <a:pt x="341" y="277"/>
                      <a:pt x="340" y="273"/>
                    </a:cubicBezTo>
                    <a:cubicBezTo>
                      <a:pt x="340" y="271"/>
                      <a:pt x="340" y="270"/>
                      <a:pt x="340" y="270"/>
                    </a:cubicBezTo>
                    <a:cubicBezTo>
                      <a:pt x="340" y="269"/>
                      <a:pt x="340" y="269"/>
                      <a:pt x="340" y="268"/>
                    </a:cubicBezTo>
                    <a:cubicBezTo>
                      <a:pt x="340" y="268"/>
                      <a:pt x="340" y="268"/>
                      <a:pt x="340" y="268"/>
                    </a:cubicBezTo>
                    <a:cubicBezTo>
                      <a:pt x="339" y="268"/>
                      <a:pt x="339" y="268"/>
                      <a:pt x="338" y="268"/>
                    </a:cubicBezTo>
                    <a:cubicBezTo>
                      <a:pt x="335" y="268"/>
                      <a:pt x="335" y="268"/>
                      <a:pt x="335" y="268"/>
                    </a:cubicBezTo>
                    <a:cubicBezTo>
                      <a:pt x="335" y="260"/>
                      <a:pt x="335" y="260"/>
                      <a:pt x="335" y="260"/>
                    </a:cubicBezTo>
                    <a:cubicBezTo>
                      <a:pt x="335" y="258"/>
                      <a:pt x="335" y="256"/>
                      <a:pt x="335" y="254"/>
                    </a:cubicBezTo>
                    <a:cubicBezTo>
                      <a:pt x="335" y="254"/>
                      <a:pt x="335" y="254"/>
                      <a:pt x="335" y="254"/>
                    </a:cubicBezTo>
                    <a:cubicBezTo>
                      <a:pt x="335" y="254"/>
                      <a:pt x="335" y="254"/>
                      <a:pt x="333" y="254"/>
                    </a:cubicBezTo>
                    <a:cubicBezTo>
                      <a:pt x="330" y="254"/>
                      <a:pt x="330" y="254"/>
                      <a:pt x="330" y="254"/>
                    </a:cubicBezTo>
                    <a:cubicBezTo>
                      <a:pt x="331" y="250"/>
                      <a:pt x="331" y="250"/>
                      <a:pt x="331" y="250"/>
                    </a:cubicBezTo>
                    <a:cubicBezTo>
                      <a:pt x="331" y="250"/>
                      <a:pt x="331" y="250"/>
                      <a:pt x="331" y="250"/>
                    </a:cubicBezTo>
                    <a:cubicBezTo>
                      <a:pt x="331" y="250"/>
                      <a:pt x="331" y="250"/>
                      <a:pt x="331" y="250"/>
                    </a:cubicBezTo>
                    <a:cubicBezTo>
                      <a:pt x="331" y="250"/>
                      <a:pt x="330" y="249"/>
                      <a:pt x="329" y="249"/>
                    </a:cubicBezTo>
                    <a:cubicBezTo>
                      <a:pt x="327" y="249"/>
                      <a:pt x="327" y="249"/>
                      <a:pt x="327" y="249"/>
                    </a:cubicBezTo>
                    <a:cubicBezTo>
                      <a:pt x="326" y="247"/>
                      <a:pt x="326" y="247"/>
                      <a:pt x="326" y="247"/>
                    </a:cubicBezTo>
                    <a:cubicBezTo>
                      <a:pt x="325" y="245"/>
                      <a:pt x="324" y="243"/>
                      <a:pt x="323" y="242"/>
                    </a:cubicBezTo>
                    <a:cubicBezTo>
                      <a:pt x="323" y="242"/>
                      <a:pt x="322" y="245"/>
                      <a:pt x="322" y="245"/>
                    </a:cubicBezTo>
                    <a:cubicBezTo>
                      <a:pt x="316" y="245"/>
                      <a:pt x="316" y="245"/>
                      <a:pt x="316" y="245"/>
                    </a:cubicBezTo>
                    <a:cubicBezTo>
                      <a:pt x="320" y="250"/>
                      <a:pt x="324" y="256"/>
                      <a:pt x="327" y="261"/>
                    </a:cubicBezTo>
                    <a:cubicBezTo>
                      <a:pt x="330" y="265"/>
                      <a:pt x="330" y="265"/>
                      <a:pt x="330" y="265"/>
                    </a:cubicBezTo>
                    <a:cubicBezTo>
                      <a:pt x="334" y="270"/>
                      <a:pt x="338" y="276"/>
                      <a:pt x="342" y="282"/>
                    </a:cubicBezTo>
                    <a:cubicBezTo>
                      <a:pt x="343" y="283"/>
                      <a:pt x="344" y="285"/>
                      <a:pt x="346" y="287"/>
                    </a:cubicBezTo>
                    <a:cubicBezTo>
                      <a:pt x="346" y="288"/>
                      <a:pt x="346" y="288"/>
                      <a:pt x="346" y="288"/>
                    </a:cubicBezTo>
                    <a:cubicBezTo>
                      <a:pt x="346" y="289"/>
                      <a:pt x="346" y="289"/>
                      <a:pt x="346" y="289"/>
                    </a:cubicBezTo>
                    <a:cubicBezTo>
                      <a:pt x="346" y="290"/>
                      <a:pt x="346" y="290"/>
                      <a:pt x="346" y="290"/>
                    </a:cubicBezTo>
                    <a:cubicBezTo>
                      <a:pt x="347" y="290"/>
                      <a:pt x="347" y="290"/>
                      <a:pt x="348" y="290"/>
                    </a:cubicBezTo>
                    <a:cubicBezTo>
                      <a:pt x="351" y="290"/>
                      <a:pt x="351" y="290"/>
                      <a:pt x="351" y="290"/>
                    </a:cubicBezTo>
                    <a:cubicBezTo>
                      <a:pt x="351" y="293"/>
                      <a:pt x="351" y="293"/>
                      <a:pt x="351" y="293"/>
                    </a:cubicBezTo>
                    <a:cubicBezTo>
                      <a:pt x="351" y="294"/>
                      <a:pt x="351" y="294"/>
                      <a:pt x="351" y="294"/>
                    </a:cubicBezTo>
                    <a:cubicBezTo>
                      <a:pt x="351" y="296"/>
                      <a:pt x="351" y="297"/>
                      <a:pt x="351" y="299"/>
                    </a:cubicBezTo>
                    <a:cubicBezTo>
                      <a:pt x="351" y="299"/>
                      <a:pt x="351" y="299"/>
                      <a:pt x="351" y="299"/>
                    </a:cubicBezTo>
                    <a:cubicBezTo>
                      <a:pt x="352" y="299"/>
                      <a:pt x="355" y="300"/>
                      <a:pt x="356" y="303"/>
                    </a:cubicBezTo>
                    <a:cubicBezTo>
                      <a:pt x="356" y="304"/>
                      <a:pt x="358" y="306"/>
                      <a:pt x="360" y="307"/>
                    </a:cubicBezTo>
                    <a:cubicBezTo>
                      <a:pt x="360" y="308"/>
                      <a:pt x="360" y="308"/>
                      <a:pt x="360" y="308"/>
                    </a:cubicBezTo>
                    <a:cubicBezTo>
                      <a:pt x="362" y="310"/>
                      <a:pt x="365" y="314"/>
                      <a:pt x="365" y="318"/>
                    </a:cubicBezTo>
                    <a:cubicBezTo>
                      <a:pt x="365" y="318"/>
                      <a:pt x="365" y="318"/>
                      <a:pt x="367" y="319"/>
                    </a:cubicBezTo>
                    <a:cubicBezTo>
                      <a:pt x="371" y="319"/>
                      <a:pt x="371" y="319"/>
                      <a:pt x="371" y="319"/>
                    </a:cubicBezTo>
                    <a:cubicBezTo>
                      <a:pt x="370" y="322"/>
                      <a:pt x="370" y="322"/>
                      <a:pt x="370" y="322"/>
                    </a:cubicBezTo>
                    <a:cubicBezTo>
                      <a:pt x="368" y="330"/>
                      <a:pt x="369" y="336"/>
                      <a:pt x="373" y="340"/>
                    </a:cubicBezTo>
                    <a:cubicBezTo>
                      <a:pt x="374" y="341"/>
                      <a:pt x="375" y="342"/>
                      <a:pt x="376" y="343"/>
                    </a:cubicBezTo>
                    <a:cubicBezTo>
                      <a:pt x="377" y="344"/>
                      <a:pt x="378" y="345"/>
                      <a:pt x="379" y="346"/>
                    </a:cubicBezTo>
                    <a:cubicBezTo>
                      <a:pt x="380" y="348"/>
                      <a:pt x="381" y="349"/>
                      <a:pt x="382" y="350"/>
                    </a:cubicBezTo>
                    <a:cubicBezTo>
                      <a:pt x="383" y="351"/>
                      <a:pt x="383" y="352"/>
                      <a:pt x="383" y="353"/>
                    </a:cubicBezTo>
                    <a:cubicBezTo>
                      <a:pt x="384" y="354"/>
                      <a:pt x="384" y="355"/>
                      <a:pt x="384" y="356"/>
                    </a:cubicBezTo>
                    <a:cubicBezTo>
                      <a:pt x="384" y="356"/>
                      <a:pt x="384" y="356"/>
                      <a:pt x="384" y="356"/>
                    </a:cubicBezTo>
                    <a:cubicBezTo>
                      <a:pt x="384" y="356"/>
                      <a:pt x="384" y="356"/>
                      <a:pt x="385" y="356"/>
                    </a:cubicBezTo>
                    <a:cubicBezTo>
                      <a:pt x="389" y="357"/>
                      <a:pt x="389" y="361"/>
                      <a:pt x="389" y="364"/>
                    </a:cubicBezTo>
                    <a:cubicBezTo>
                      <a:pt x="389" y="364"/>
                      <a:pt x="389" y="365"/>
                      <a:pt x="389" y="365"/>
                    </a:cubicBezTo>
                    <a:cubicBezTo>
                      <a:pt x="389" y="365"/>
                      <a:pt x="389" y="366"/>
                      <a:pt x="390" y="366"/>
                    </a:cubicBezTo>
                    <a:cubicBezTo>
                      <a:pt x="392" y="366"/>
                      <a:pt x="393" y="368"/>
                      <a:pt x="394" y="370"/>
                    </a:cubicBezTo>
                    <a:cubicBezTo>
                      <a:pt x="395" y="370"/>
                      <a:pt x="395" y="371"/>
                      <a:pt x="395" y="371"/>
                    </a:cubicBezTo>
                    <a:cubicBezTo>
                      <a:pt x="396" y="372"/>
                      <a:pt x="398" y="375"/>
                      <a:pt x="398" y="378"/>
                    </a:cubicBezTo>
                    <a:cubicBezTo>
                      <a:pt x="398" y="379"/>
                      <a:pt x="398" y="379"/>
                      <a:pt x="398" y="379"/>
                    </a:cubicBezTo>
                    <a:cubicBezTo>
                      <a:pt x="398" y="379"/>
                      <a:pt x="398" y="379"/>
                      <a:pt x="398" y="379"/>
                    </a:cubicBezTo>
                    <a:cubicBezTo>
                      <a:pt x="398" y="379"/>
                      <a:pt x="398" y="380"/>
                      <a:pt x="398" y="380"/>
                    </a:cubicBezTo>
                    <a:cubicBezTo>
                      <a:pt x="399" y="380"/>
                      <a:pt x="403" y="380"/>
                      <a:pt x="403" y="380"/>
                    </a:cubicBezTo>
                    <a:cubicBezTo>
                      <a:pt x="403" y="394"/>
                      <a:pt x="403" y="394"/>
                      <a:pt x="403" y="394"/>
                    </a:cubicBezTo>
                    <a:cubicBezTo>
                      <a:pt x="404" y="395"/>
                      <a:pt x="405" y="397"/>
                      <a:pt x="405" y="398"/>
                    </a:cubicBezTo>
                    <a:cubicBezTo>
                      <a:pt x="408" y="401"/>
                      <a:pt x="412" y="405"/>
                      <a:pt x="415" y="408"/>
                    </a:cubicBezTo>
                    <a:cubicBezTo>
                      <a:pt x="418" y="411"/>
                      <a:pt x="417" y="415"/>
                      <a:pt x="417" y="418"/>
                    </a:cubicBezTo>
                    <a:cubicBezTo>
                      <a:pt x="417" y="419"/>
                      <a:pt x="417" y="419"/>
                      <a:pt x="417" y="420"/>
                    </a:cubicBezTo>
                    <a:cubicBezTo>
                      <a:pt x="417" y="442"/>
                      <a:pt x="417" y="442"/>
                      <a:pt x="417" y="442"/>
                    </a:cubicBezTo>
                    <a:cubicBezTo>
                      <a:pt x="414" y="443"/>
                      <a:pt x="414" y="443"/>
                      <a:pt x="414" y="443"/>
                    </a:cubicBezTo>
                    <a:cubicBezTo>
                      <a:pt x="414" y="443"/>
                      <a:pt x="413" y="443"/>
                      <a:pt x="413" y="443"/>
                    </a:cubicBezTo>
                    <a:cubicBezTo>
                      <a:pt x="413" y="445"/>
                      <a:pt x="412" y="447"/>
                      <a:pt x="412" y="450"/>
                    </a:cubicBezTo>
                    <a:cubicBezTo>
                      <a:pt x="412" y="451"/>
                      <a:pt x="412" y="452"/>
                      <a:pt x="412" y="453"/>
                    </a:cubicBezTo>
                    <a:cubicBezTo>
                      <a:pt x="412" y="455"/>
                      <a:pt x="412" y="457"/>
                      <a:pt x="412" y="459"/>
                    </a:cubicBezTo>
                    <a:cubicBezTo>
                      <a:pt x="412" y="460"/>
                      <a:pt x="412" y="461"/>
                      <a:pt x="412" y="462"/>
                    </a:cubicBezTo>
                    <a:cubicBezTo>
                      <a:pt x="412" y="465"/>
                      <a:pt x="410" y="466"/>
                      <a:pt x="409" y="466"/>
                    </a:cubicBezTo>
                    <a:cubicBezTo>
                      <a:pt x="409" y="466"/>
                      <a:pt x="409" y="466"/>
                      <a:pt x="409" y="467"/>
                    </a:cubicBezTo>
                    <a:cubicBezTo>
                      <a:pt x="407" y="469"/>
                      <a:pt x="408" y="473"/>
                      <a:pt x="408" y="477"/>
                    </a:cubicBezTo>
                    <a:cubicBezTo>
                      <a:pt x="408" y="478"/>
                      <a:pt x="408" y="478"/>
                      <a:pt x="408" y="478"/>
                    </a:cubicBezTo>
                    <a:cubicBezTo>
                      <a:pt x="408" y="479"/>
                      <a:pt x="407" y="480"/>
                      <a:pt x="407" y="481"/>
                    </a:cubicBezTo>
                    <a:cubicBezTo>
                      <a:pt x="407" y="485"/>
                      <a:pt x="407" y="487"/>
                      <a:pt x="409" y="488"/>
                    </a:cubicBezTo>
                    <a:cubicBezTo>
                      <a:pt x="409" y="488"/>
                      <a:pt x="409" y="488"/>
                      <a:pt x="409" y="488"/>
                    </a:cubicBezTo>
                    <a:cubicBezTo>
                      <a:pt x="411" y="489"/>
                      <a:pt x="412" y="490"/>
                      <a:pt x="412" y="493"/>
                    </a:cubicBezTo>
                    <a:cubicBezTo>
                      <a:pt x="412" y="509"/>
                      <a:pt x="412" y="509"/>
                      <a:pt x="412" y="509"/>
                    </a:cubicBezTo>
                    <a:cubicBezTo>
                      <a:pt x="408" y="509"/>
                      <a:pt x="408" y="509"/>
                      <a:pt x="408" y="509"/>
                    </a:cubicBezTo>
                    <a:cubicBezTo>
                      <a:pt x="408" y="509"/>
                      <a:pt x="408" y="509"/>
                      <a:pt x="408" y="509"/>
                    </a:cubicBezTo>
                    <a:cubicBezTo>
                      <a:pt x="407" y="509"/>
                      <a:pt x="407" y="512"/>
                      <a:pt x="408" y="514"/>
                    </a:cubicBezTo>
                    <a:cubicBezTo>
                      <a:pt x="408" y="514"/>
                      <a:pt x="408" y="515"/>
                      <a:pt x="408" y="515"/>
                    </a:cubicBezTo>
                    <a:cubicBezTo>
                      <a:pt x="408" y="519"/>
                      <a:pt x="408" y="519"/>
                      <a:pt x="408" y="519"/>
                    </a:cubicBezTo>
                    <a:cubicBezTo>
                      <a:pt x="404" y="518"/>
                      <a:pt x="404" y="518"/>
                      <a:pt x="404" y="518"/>
                    </a:cubicBezTo>
                    <a:cubicBezTo>
                      <a:pt x="403" y="518"/>
                      <a:pt x="403" y="518"/>
                      <a:pt x="403" y="518"/>
                    </a:cubicBezTo>
                    <a:cubicBezTo>
                      <a:pt x="403" y="518"/>
                      <a:pt x="403" y="518"/>
                      <a:pt x="403" y="518"/>
                    </a:cubicBezTo>
                    <a:cubicBezTo>
                      <a:pt x="403" y="518"/>
                      <a:pt x="403" y="518"/>
                      <a:pt x="403" y="520"/>
                    </a:cubicBezTo>
                    <a:cubicBezTo>
                      <a:pt x="403" y="521"/>
                      <a:pt x="403" y="521"/>
                      <a:pt x="403" y="521"/>
                    </a:cubicBezTo>
                    <a:cubicBezTo>
                      <a:pt x="402" y="521"/>
                      <a:pt x="402" y="521"/>
                      <a:pt x="402" y="521"/>
                    </a:cubicBezTo>
                    <a:cubicBezTo>
                      <a:pt x="401" y="523"/>
                      <a:pt x="400" y="525"/>
                      <a:pt x="400" y="528"/>
                    </a:cubicBezTo>
                    <a:cubicBezTo>
                      <a:pt x="398" y="533"/>
                      <a:pt x="398" y="539"/>
                      <a:pt x="398" y="545"/>
                    </a:cubicBezTo>
                    <a:cubicBezTo>
                      <a:pt x="398" y="550"/>
                      <a:pt x="398" y="555"/>
                      <a:pt x="398" y="560"/>
                    </a:cubicBezTo>
                    <a:cubicBezTo>
                      <a:pt x="398" y="569"/>
                      <a:pt x="399" y="577"/>
                      <a:pt x="398" y="586"/>
                    </a:cubicBezTo>
                    <a:cubicBezTo>
                      <a:pt x="398" y="589"/>
                      <a:pt x="398" y="589"/>
                      <a:pt x="398" y="589"/>
                    </a:cubicBezTo>
                    <a:cubicBezTo>
                      <a:pt x="394" y="589"/>
                      <a:pt x="394" y="589"/>
                      <a:pt x="394" y="589"/>
                    </a:cubicBezTo>
                    <a:cubicBezTo>
                      <a:pt x="394" y="589"/>
                      <a:pt x="394" y="589"/>
                      <a:pt x="394" y="589"/>
                    </a:cubicBezTo>
                    <a:cubicBezTo>
                      <a:pt x="394" y="589"/>
                      <a:pt x="394" y="589"/>
                      <a:pt x="394" y="589"/>
                    </a:cubicBezTo>
                    <a:cubicBezTo>
                      <a:pt x="394" y="589"/>
                      <a:pt x="394" y="589"/>
                      <a:pt x="394" y="589"/>
                    </a:cubicBezTo>
                    <a:cubicBezTo>
                      <a:pt x="393" y="590"/>
                      <a:pt x="393" y="590"/>
                      <a:pt x="393" y="590"/>
                    </a:cubicBezTo>
                    <a:cubicBezTo>
                      <a:pt x="393" y="591"/>
                      <a:pt x="393" y="592"/>
                      <a:pt x="392" y="593"/>
                    </a:cubicBezTo>
                    <a:cubicBezTo>
                      <a:pt x="391" y="594"/>
                      <a:pt x="391" y="594"/>
                      <a:pt x="391" y="595"/>
                    </a:cubicBezTo>
                    <a:cubicBezTo>
                      <a:pt x="389" y="598"/>
                      <a:pt x="389" y="603"/>
                      <a:pt x="388" y="607"/>
                    </a:cubicBezTo>
                    <a:cubicBezTo>
                      <a:pt x="388" y="611"/>
                      <a:pt x="388" y="615"/>
                      <a:pt x="389" y="619"/>
                    </a:cubicBezTo>
                    <a:cubicBezTo>
                      <a:pt x="389" y="620"/>
                      <a:pt x="389" y="621"/>
                      <a:pt x="389" y="623"/>
                    </a:cubicBezTo>
                    <a:cubicBezTo>
                      <a:pt x="389" y="625"/>
                      <a:pt x="389" y="628"/>
                      <a:pt x="389" y="631"/>
                    </a:cubicBezTo>
                    <a:cubicBezTo>
                      <a:pt x="389" y="634"/>
                      <a:pt x="388" y="635"/>
                      <a:pt x="386" y="636"/>
                    </a:cubicBezTo>
                    <a:cubicBezTo>
                      <a:pt x="384" y="637"/>
                      <a:pt x="383" y="638"/>
                      <a:pt x="382" y="639"/>
                    </a:cubicBezTo>
                    <a:cubicBezTo>
                      <a:pt x="378" y="642"/>
                      <a:pt x="374" y="646"/>
                      <a:pt x="370" y="650"/>
                    </a:cubicBezTo>
                    <a:cubicBezTo>
                      <a:pt x="368" y="652"/>
                      <a:pt x="367" y="655"/>
                      <a:pt x="365" y="657"/>
                    </a:cubicBezTo>
                    <a:cubicBezTo>
                      <a:pt x="365" y="658"/>
                      <a:pt x="365" y="659"/>
                      <a:pt x="365" y="660"/>
                    </a:cubicBezTo>
                    <a:cubicBezTo>
                      <a:pt x="365" y="661"/>
                      <a:pt x="365" y="662"/>
                      <a:pt x="365" y="663"/>
                    </a:cubicBezTo>
                    <a:cubicBezTo>
                      <a:pt x="365" y="666"/>
                      <a:pt x="365" y="669"/>
                      <a:pt x="363" y="671"/>
                    </a:cubicBezTo>
                    <a:cubicBezTo>
                      <a:pt x="361" y="673"/>
                      <a:pt x="359" y="673"/>
                      <a:pt x="358" y="674"/>
                    </a:cubicBezTo>
                    <a:cubicBezTo>
                      <a:pt x="357" y="674"/>
                      <a:pt x="356" y="675"/>
                      <a:pt x="356" y="675"/>
                    </a:cubicBezTo>
                    <a:cubicBezTo>
                      <a:pt x="354" y="676"/>
                      <a:pt x="352" y="677"/>
                      <a:pt x="352" y="678"/>
                    </a:cubicBezTo>
                    <a:cubicBezTo>
                      <a:pt x="351" y="680"/>
                      <a:pt x="351" y="681"/>
                      <a:pt x="351" y="684"/>
                    </a:cubicBezTo>
                    <a:cubicBezTo>
                      <a:pt x="351" y="689"/>
                      <a:pt x="351" y="689"/>
                      <a:pt x="351" y="689"/>
                    </a:cubicBezTo>
                    <a:cubicBezTo>
                      <a:pt x="347" y="688"/>
                      <a:pt x="347" y="688"/>
                      <a:pt x="347" y="688"/>
                    </a:cubicBezTo>
                    <a:cubicBezTo>
                      <a:pt x="347" y="688"/>
                      <a:pt x="347" y="688"/>
                      <a:pt x="347" y="688"/>
                    </a:cubicBezTo>
                    <a:cubicBezTo>
                      <a:pt x="346" y="688"/>
                      <a:pt x="346" y="692"/>
                      <a:pt x="346" y="693"/>
                    </a:cubicBezTo>
                    <a:cubicBezTo>
                      <a:pt x="346" y="696"/>
                      <a:pt x="346" y="696"/>
                      <a:pt x="346" y="696"/>
                    </a:cubicBezTo>
                    <a:cubicBezTo>
                      <a:pt x="346" y="700"/>
                      <a:pt x="347" y="705"/>
                      <a:pt x="346" y="709"/>
                    </a:cubicBezTo>
                    <a:cubicBezTo>
                      <a:pt x="345" y="716"/>
                      <a:pt x="341" y="719"/>
                      <a:pt x="338" y="720"/>
                    </a:cubicBezTo>
                    <a:cubicBezTo>
                      <a:pt x="337" y="720"/>
                      <a:pt x="336" y="721"/>
                      <a:pt x="335" y="721"/>
                    </a:cubicBezTo>
                    <a:cubicBezTo>
                      <a:pt x="334" y="721"/>
                      <a:pt x="334" y="721"/>
                      <a:pt x="334" y="721"/>
                    </a:cubicBezTo>
                    <a:cubicBezTo>
                      <a:pt x="333" y="721"/>
                      <a:pt x="332" y="721"/>
                      <a:pt x="332" y="721"/>
                    </a:cubicBezTo>
                    <a:cubicBezTo>
                      <a:pt x="332" y="721"/>
                      <a:pt x="332" y="722"/>
                      <a:pt x="332" y="723"/>
                    </a:cubicBezTo>
                    <a:cubicBezTo>
                      <a:pt x="332" y="726"/>
                      <a:pt x="332" y="726"/>
                      <a:pt x="332" y="726"/>
                    </a:cubicBezTo>
                    <a:cubicBezTo>
                      <a:pt x="328" y="725"/>
                      <a:pt x="328" y="725"/>
                      <a:pt x="328" y="725"/>
                    </a:cubicBezTo>
                    <a:cubicBezTo>
                      <a:pt x="328" y="725"/>
                      <a:pt x="328" y="725"/>
                      <a:pt x="328" y="725"/>
                    </a:cubicBezTo>
                    <a:cubicBezTo>
                      <a:pt x="328" y="725"/>
                      <a:pt x="328" y="725"/>
                      <a:pt x="328" y="725"/>
                    </a:cubicBezTo>
                    <a:cubicBezTo>
                      <a:pt x="328" y="725"/>
                      <a:pt x="328" y="726"/>
                      <a:pt x="328" y="726"/>
                    </a:cubicBezTo>
                    <a:cubicBezTo>
                      <a:pt x="328" y="726"/>
                      <a:pt x="328" y="726"/>
                      <a:pt x="327" y="726"/>
                    </a:cubicBezTo>
                    <a:cubicBezTo>
                      <a:pt x="327" y="728"/>
                      <a:pt x="327" y="729"/>
                      <a:pt x="325" y="730"/>
                    </a:cubicBezTo>
                    <a:cubicBezTo>
                      <a:pt x="324" y="730"/>
                      <a:pt x="324" y="731"/>
                      <a:pt x="324" y="731"/>
                    </a:cubicBezTo>
                    <a:cubicBezTo>
                      <a:pt x="323" y="732"/>
                      <a:pt x="322" y="735"/>
                      <a:pt x="323" y="737"/>
                    </a:cubicBezTo>
                    <a:cubicBezTo>
                      <a:pt x="323" y="738"/>
                      <a:pt x="324" y="738"/>
                      <a:pt x="324" y="738"/>
                    </a:cubicBezTo>
                    <a:cubicBezTo>
                      <a:pt x="326" y="738"/>
                      <a:pt x="327" y="740"/>
                      <a:pt x="327" y="743"/>
                    </a:cubicBezTo>
                    <a:cubicBezTo>
                      <a:pt x="327" y="747"/>
                      <a:pt x="327" y="747"/>
                      <a:pt x="327" y="747"/>
                    </a:cubicBezTo>
                    <a:cubicBezTo>
                      <a:pt x="327" y="748"/>
                      <a:pt x="327" y="750"/>
                      <a:pt x="327" y="751"/>
                    </a:cubicBezTo>
                    <a:cubicBezTo>
                      <a:pt x="328" y="753"/>
                      <a:pt x="328" y="755"/>
                      <a:pt x="328" y="757"/>
                    </a:cubicBezTo>
                    <a:cubicBezTo>
                      <a:pt x="327" y="759"/>
                      <a:pt x="327" y="762"/>
                      <a:pt x="321" y="763"/>
                    </a:cubicBezTo>
                    <a:cubicBezTo>
                      <a:pt x="320" y="763"/>
                      <a:pt x="319" y="763"/>
                      <a:pt x="318" y="763"/>
                    </a:cubicBezTo>
                    <a:cubicBezTo>
                      <a:pt x="316" y="763"/>
                      <a:pt x="315" y="763"/>
                      <a:pt x="313" y="763"/>
                    </a:cubicBezTo>
                    <a:cubicBezTo>
                      <a:pt x="312" y="763"/>
                      <a:pt x="310" y="763"/>
                      <a:pt x="309" y="763"/>
                    </a:cubicBezTo>
                    <a:cubicBezTo>
                      <a:pt x="308" y="763"/>
                      <a:pt x="308" y="763"/>
                      <a:pt x="307" y="763"/>
                    </a:cubicBezTo>
                    <a:cubicBezTo>
                      <a:pt x="303" y="763"/>
                      <a:pt x="299" y="764"/>
                      <a:pt x="297" y="766"/>
                    </a:cubicBezTo>
                    <a:cubicBezTo>
                      <a:pt x="290" y="769"/>
                      <a:pt x="290" y="776"/>
                      <a:pt x="290" y="784"/>
                    </a:cubicBezTo>
                    <a:cubicBezTo>
                      <a:pt x="290" y="786"/>
                      <a:pt x="290" y="786"/>
                      <a:pt x="290" y="786"/>
                    </a:cubicBezTo>
                    <a:cubicBezTo>
                      <a:pt x="288" y="787"/>
                      <a:pt x="288" y="787"/>
                      <a:pt x="288" y="787"/>
                    </a:cubicBezTo>
                    <a:cubicBezTo>
                      <a:pt x="285" y="788"/>
                      <a:pt x="282" y="789"/>
                      <a:pt x="281" y="792"/>
                    </a:cubicBezTo>
                    <a:cubicBezTo>
                      <a:pt x="281" y="792"/>
                      <a:pt x="280" y="793"/>
                      <a:pt x="280" y="793"/>
                    </a:cubicBezTo>
                    <a:cubicBezTo>
                      <a:pt x="280" y="795"/>
                      <a:pt x="278" y="796"/>
                      <a:pt x="276" y="796"/>
                    </a:cubicBezTo>
                    <a:cubicBezTo>
                      <a:pt x="276" y="796"/>
                      <a:pt x="276" y="796"/>
                      <a:pt x="275" y="796"/>
                    </a:cubicBezTo>
                    <a:cubicBezTo>
                      <a:pt x="275" y="796"/>
                      <a:pt x="275" y="796"/>
                      <a:pt x="275" y="796"/>
                    </a:cubicBezTo>
                    <a:cubicBezTo>
                      <a:pt x="269" y="796"/>
                      <a:pt x="269" y="796"/>
                      <a:pt x="269" y="796"/>
                    </a:cubicBezTo>
                    <a:cubicBezTo>
                      <a:pt x="264" y="799"/>
                      <a:pt x="258" y="800"/>
                      <a:pt x="253" y="800"/>
                    </a:cubicBezTo>
                    <a:cubicBezTo>
                      <a:pt x="253" y="800"/>
                      <a:pt x="250" y="800"/>
                      <a:pt x="249" y="800"/>
                    </a:cubicBezTo>
                    <a:cubicBezTo>
                      <a:pt x="244" y="800"/>
                      <a:pt x="239" y="800"/>
                      <a:pt x="235" y="802"/>
                    </a:cubicBezTo>
                    <a:cubicBezTo>
                      <a:pt x="235" y="802"/>
                      <a:pt x="234" y="803"/>
                      <a:pt x="234" y="803"/>
                    </a:cubicBezTo>
                    <a:cubicBezTo>
                      <a:pt x="233" y="804"/>
                      <a:pt x="231" y="806"/>
                      <a:pt x="229" y="806"/>
                    </a:cubicBezTo>
                    <a:close/>
                    <a:moveTo>
                      <a:pt x="172" y="130"/>
                    </a:moveTo>
                    <a:cubicBezTo>
                      <a:pt x="172" y="130"/>
                      <a:pt x="172" y="130"/>
                      <a:pt x="176" y="130"/>
                    </a:cubicBezTo>
                    <a:cubicBezTo>
                      <a:pt x="175" y="130"/>
                      <a:pt x="175" y="129"/>
                      <a:pt x="175" y="129"/>
                    </a:cubicBezTo>
                    <a:cubicBezTo>
                      <a:pt x="175" y="128"/>
                      <a:pt x="175" y="128"/>
                      <a:pt x="175" y="128"/>
                    </a:cubicBezTo>
                    <a:cubicBezTo>
                      <a:pt x="174" y="127"/>
                      <a:pt x="173" y="126"/>
                      <a:pt x="172" y="125"/>
                    </a:cubicBezTo>
                    <a:cubicBezTo>
                      <a:pt x="171" y="123"/>
                      <a:pt x="171" y="123"/>
                      <a:pt x="169" y="122"/>
                    </a:cubicBezTo>
                    <a:cubicBezTo>
                      <a:pt x="168" y="122"/>
                      <a:pt x="166" y="121"/>
                      <a:pt x="165" y="121"/>
                    </a:cubicBezTo>
                    <a:cubicBezTo>
                      <a:pt x="164" y="120"/>
                      <a:pt x="163" y="120"/>
                      <a:pt x="163" y="119"/>
                    </a:cubicBezTo>
                    <a:cubicBezTo>
                      <a:pt x="161" y="118"/>
                      <a:pt x="160" y="117"/>
                      <a:pt x="159" y="117"/>
                    </a:cubicBezTo>
                    <a:cubicBezTo>
                      <a:pt x="155" y="117"/>
                      <a:pt x="155" y="117"/>
                      <a:pt x="155" y="117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6" y="113"/>
                      <a:pt x="155" y="112"/>
                      <a:pt x="153" y="112"/>
                    </a:cubicBezTo>
                    <a:cubicBezTo>
                      <a:pt x="153" y="112"/>
                      <a:pt x="152" y="112"/>
                      <a:pt x="152" y="112"/>
                    </a:cubicBezTo>
                    <a:cubicBezTo>
                      <a:pt x="152" y="113"/>
                      <a:pt x="153" y="113"/>
                      <a:pt x="153" y="114"/>
                    </a:cubicBezTo>
                    <a:cubicBezTo>
                      <a:pt x="155" y="117"/>
                      <a:pt x="157" y="120"/>
                      <a:pt x="160" y="121"/>
                    </a:cubicBezTo>
                    <a:cubicBezTo>
                      <a:pt x="163" y="121"/>
                      <a:pt x="163" y="121"/>
                      <a:pt x="163" y="121"/>
                    </a:cubicBezTo>
                    <a:cubicBezTo>
                      <a:pt x="162" y="124"/>
                      <a:pt x="162" y="124"/>
                      <a:pt x="162" y="124"/>
                    </a:cubicBezTo>
                    <a:cubicBezTo>
                      <a:pt x="162" y="125"/>
                      <a:pt x="162" y="125"/>
                      <a:pt x="162" y="125"/>
                    </a:cubicBezTo>
                    <a:cubicBezTo>
                      <a:pt x="162" y="125"/>
                      <a:pt x="162" y="125"/>
                      <a:pt x="162" y="125"/>
                    </a:cubicBezTo>
                    <a:cubicBezTo>
                      <a:pt x="162" y="125"/>
                      <a:pt x="163" y="125"/>
                      <a:pt x="166" y="125"/>
                    </a:cubicBezTo>
                    <a:cubicBezTo>
                      <a:pt x="166" y="125"/>
                      <a:pt x="167" y="125"/>
                      <a:pt x="167" y="125"/>
                    </a:cubicBezTo>
                    <a:cubicBezTo>
                      <a:pt x="168" y="125"/>
                      <a:pt x="168" y="125"/>
                      <a:pt x="169" y="125"/>
                    </a:cubicBezTo>
                    <a:cubicBezTo>
                      <a:pt x="172" y="125"/>
                      <a:pt x="172" y="125"/>
                      <a:pt x="172" y="125"/>
                    </a:cubicBezTo>
                    <a:cubicBezTo>
                      <a:pt x="172" y="129"/>
                      <a:pt x="172" y="129"/>
                      <a:pt x="172" y="129"/>
                    </a:cubicBezTo>
                    <a:cubicBezTo>
                      <a:pt x="172" y="129"/>
                      <a:pt x="172" y="129"/>
                      <a:pt x="172" y="1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4544865" y="2290031"/>
                <a:ext cx="1301475" cy="2722838"/>
              </a:xfrm>
              <a:custGeom>
                <a:avLst/>
                <a:gdLst>
                  <a:gd name="T0" fmla="*/ 255 w 445"/>
                  <a:gd name="T1" fmla="*/ 921 h 931"/>
                  <a:gd name="T2" fmla="*/ 231 w 445"/>
                  <a:gd name="T3" fmla="*/ 895 h 931"/>
                  <a:gd name="T4" fmla="*/ 203 w 445"/>
                  <a:gd name="T5" fmla="*/ 859 h 931"/>
                  <a:gd name="T6" fmla="*/ 184 w 445"/>
                  <a:gd name="T7" fmla="*/ 805 h 931"/>
                  <a:gd name="T8" fmla="*/ 174 w 445"/>
                  <a:gd name="T9" fmla="*/ 723 h 931"/>
                  <a:gd name="T10" fmla="*/ 164 w 445"/>
                  <a:gd name="T11" fmla="*/ 704 h 931"/>
                  <a:gd name="T12" fmla="*/ 144 w 445"/>
                  <a:gd name="T13" fmla="*/ 671 h 931"/>
                  <a:gd name="T14" fmla="*/ 113 w 445"/>
                  <a:gd name="T15" fmla="*/ 642 h 931"/>
                  <a:gd name="T16" fmla="*/ 99 w 445"/>
                  <a:gd name="T17" fmla="*/ 602 h 931"/>
                  <a:gd name="T18" fmla="*/ 83 w 445"/>
                  <a:gd name="T19" fmla="*/ 571 h 931"/>
                  <a:gd name="T20" fmla="*/ 75 w 445"/>
                  <a:gd name="T21" fmla="*/ 517 h 931"/>
                  <a:gd name="T22" fmla="*/ 84 w 445"/>
                  <a:gd name="T23" fmla="*/ 481 h 931"/>
                  <a:gd name="T24" fmla="*/ 77 w 445"/>
                  <a:gd name="T25" fmla="*/ 426 h 931"/>
                  <a:gd name="T26" fmla="*/ 54 w 445"/>
                  <a:gd name="T27" fmla="*/ 397 h 931"/>
                  <a:gd name="T28" fmla="*/ 38 w 445"/>
                  <a:gd name="T29" fmla="*/ 375 h 931"/>
                  <a:gd name="T30" fmla="*/ 14 w 445"/>
                  <a:gd name="T31" fmla="*/ 355 h 931"/>
                  <a:gd name="T32" fmla="*/ 9 w 445"/>
                  <a:gd name="T33" fmla="*/ 274 h 931"/>
                  <a:gd name="T34" fmla="*/ 276 w 445"/>
                  <a:gd name="T35" fmla="*/ 0 h 931"/>
                  <a:gd name="T36" fmla="*/ 265 w 445"/>
                  <a:gd name="T37" fmla="*/ 30 h 931"/>
                  <a:gd name="T38" fmla="*/ 246 w 445"/>
                  <a:gd name="T39" fmla="*/ 47 h 931"/>
                  <a:gd name="T40" fmla="*/ 240 w 445"/>
                  <a:gd name="T41" fmla="*/ 75 h 931"/>
                  <a:gd name="T42" fmla="*/ 268 w 445"/>
                  <a:gd name="T43" fmla="*/ 38 h 931"/>
                  <a:gd name="T44" fmla="*/ 318 w 445"/>
                  <a:gd name="T45" fmla="*/ 39 h 931"/>
                  <a:gd name="T46" fmla="*/ 336 w 445"/>
                  <a:gd name="T47" fmla="*/ 77 h 931"/>
                  <a:gd name="T48" fmla="*/ 308 w 445"/>
                  <a:gd name="T49" fmla="*/ 86 h 931"/>
                  <a:gd name="T50" fmla="*/ 251 w 445"/>
                  <a:gd name="T51" fmla="*/ 101 h 931"/>
                  <a:gd name="T52" fmla="*/ 257 w 445"/>
                  <a:gd name="T53" fmla="*/ 114 h 931"/>
                  <a:gd name="T54" fmla="*/ 233 w 445"/>
                  <a:gd name="T55" fmla="*/ 129 h 931"/>
                  <a:gd name="T56" fmla="*/ 210 w 445"/>
                  <a:gd name="T57" fmla="*/ 152 h 931"/>
                  <a:gd name="T58" fmla="*/ 176 w 445"/>
                  <a:gd name="T59" fmla="*/ 192 h 931"/>
                  <a:gd name="T60" fmla="*/ 147 w 445"/>
                  <a:gd name="T61" fmla="*/ 220 h 931"/>
                  <a:gd name="T62" fmla="*/ 129 w 445"/>
                  <a:gd name="T63" fmla="*/ 243 h 931"/>
                  <a:gd name="T64" fmla="*/ 107 w 445"/>
                  <a:gd name="T65" fmla="*/ 266 h 931"/>
                  <a:gd name="T66" fmla="*/ 72 w 445"/>
                  <a:gd name="T67" fmla="*/ 239 h 931"/>
                  <a:gd name="T68" fmla="*/ 45 w 445"/>
                  <a:gd name="T69" fmla="*/ 270 h 931"/>
                  <a:gd name="T70" fmla="*/ 34 w 445"/>
                  <a:gd name="T71" fmla="*/ 304 h 931"/>
                  <a:gd name="T72" fmla="*/ 30 w 445"/>
                  <a:gd name="T73" fmla="*/ 320 h 931"/>
                  <a:gd name="T74" fmla="*/ 51 w 445"/>
                  <a:gd name="T75" fmla="*/ 311 h 931"/>
                  <a:gd name="T76" fmla="*/ 58 w 445"/>
                  <a:gd name="T77" fmla="*/ 327 h 931"/>
                  <a:gd name="T78" fmla="*/ 67 w 445"/>
                  <a:gd name="T79" fmla="*/ 349 h 931"/>
                  <a:gd name="T80" fmla="*/ 67 w 445"/>
                  <a:gd name="T81" fmla="*/ 400 h 931"/>
                  <a:gd name="T82" fmla="*/ 99 w 445"/>
                  <a:gd name="T83" fmla="*/ 413 h 931"/>
                  <a:gd name="T84" fmla="*/ 108 w 445"/>
                  <a:gd name="T85" fmla="*/ 396 h 931"/>
                  <a:gd name="T86" fmla="*/ 147 w 445"/>
                  <a:gd name="T87" fmla="*/ 386 h 931"/>
                  <a:gd name="T88" fmla="*/ 202 w 445"/>
                  <a:gd name="T89" fmla="*/ 401 h 931"/>
                  <a:gd name="T90" fmla="*/ 232 w 445"/>
                  <a:gd name="T91" fmla="*/ 424 h 931"/>
                  <a:gd name="T92" fmla="*/ 280 w 445"/>
                  <a:gd name="T93" fmla="*/ 449 h 931"/>
                  <a:gd name="T94" fmla="*/ 304 w 445"/>
                  <a:gd name="T95" fmla="*/ 473 h 931"/>
                  <a:gd name="T96" fmla="*/ 295 w 445"/>
                  <a:gd name="T97" fmla="*/ 504 h 931"/>
                  <a:gd name="T98" fmla="*/ 341 w 445"/>
                  <a:gd name="T99" fmla="*/ 513 h 931"/>
                  <a:gd name="T100" fmla="*/ 394 w 445"/>
                  <a:gd name="T101" fmla="*/ 523 h 931"/>
                  <a:gd name="T102" fmla="*/ 441 w 445"/>
                  <a:gd name="T103" fmla="*/ 542 h 931"/>
                  <a:gd name="T104" fmla="*/ 445 w 445"/>
                  <a:gd name="T105" fmla="*/ 578 h 931"/>
                  <a:gd name="T106" fmla="*/ 417 w 445"/>
                  <a:gd name="T107" fmla="*/ 613 h 931"/>
                  <a:gd name="T108" fmla="*/ 407 w 445"/>
                  <a:gd name="T109" fmla="*/ 673 h 931"/>
                  <a:gd name="T110" fmla="*/ 369 w 445"/>
                  <a:gd name="T111" fmla="*/ 714 h 931"/>
                  <a:gd name="T112" fmla="*/ 327 w 445"/>
                  <a:gd name="T113" fmla="*/ 734 h 931"/>
                  <a:gd name="T114" fmla="*/ 303 w 445"/>
                  <a:gd name="T115" fmla="*/ 804 h 931"/>
                  <a:gd name="T116" fmla="*/ 283 w 445"/>
                  <a:gd name="T117" fmla="*/ 836 h 931"/>
                  <a:gd name="T118" fmla="*/ 256 w 445"/>
                  <a:gd name="T119" fmla="*/ 856 h 931"/>
                  <a:gd name="T120" fmla="*/ 270 w 445"/>
                  <a:gd name="T121" fmla="*/ 899 h 931"/>
                  <a:gd name="T122" fmla="*/ 279 w 445"/>
                  <a:gd name="T123" fmla="*/ 928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45" h="931">
                    <a:moveTo>
                      <a:pt x="272" y="931"/>
                    </a:moveTo>
                    <a:cubicBezTo>
                      <a:pt x="270" y="931"/>
                      <a:pt x="269" y="931"/>
                      <a:pt x="268" y="930"/>
                    </a:cubicBezTo>
                    <a:cubicBezTo>
                      <a:pt x="267" y="930"/>
                      <a:pt x="267" y="930"/>
                      <a:pt x="267" y="930"/>
                    </a:cubicBezTo>
                    <a:cubicBezTo>
                      <a:pt x="263" y="930"/>
                      <a:pt x="263" y="930"/>
                      <a:pt x="263" y="930"/>
                    </a:cubicBezTo>
                    <a:cubicBezTo>
                      <a:pt x="264" y="927"/>
                      <a:pt x="264" y="927"/>
                      <a:pt x="264" y="927"/>
                    </a:cubicBezTo>
                    <a:cubicBezTo>
                      <a:pt x="264" y="926"/>
                      <a:pt x="264" y="926"/>
                      <a:pt x="264" y="926"/>
                    </a:cubicBezTo>
                    <a:cubicBezTo>
                      <a:pt x="264" y="926"/>
                      <a:pt x="264" y="926"/>
                      <a:pt x="264" y="926"/>
                    </a:cubicBezTo>
                    <a:cubicBezTo>
                      <a:pt x="264" y="926"/>
                      <a:pt x="263" y="926"/>
                      <a:pt x="261" y="926"/>
                    </a:cubicBezTo>
                    <a:cubicBezTo>
                      <a:pt x="260" y="926"/>
                      <a:pt x="259" y="926"/>
                      <a:pt x="259" y="926"/>
                    </a:cubicBezTo>
                    <a:cubicBezTo>
                      <a:pt x="258" y="926"/>
                      <a:pt x="258" y="926"/>
                      <a:pt x="258" y="926"/>
                    </a:cubicBezTo>
                    <a:cubicBezTo>
                      <a:pt x="254" y="926"/>
                      <a:pt x="254" y="926"/>
                      <a:pt x="254" y="926"/>
                    </a:cubicBezTo>
                    <a:cubicBezTo>
                      <a:pt x="254" y="922"/>
                      <a:pt x="254" y="922"/>
                      <a:pt x="254" y="922"/>
                    </a:cubicBezTo>
                    <a:cubicBezTo>
                      <a:pt x="255" y="921"/>
                      <a:pt x="255" y="921"/>
                      <a:pt x="255" y="921"/>
                    </a:cubicBezTo>
                    <a:cubicBezTo>
                      <a:pt x="255" y="921"/>
                      <a:pt x="255" y="921"/>
                      <a:pt x="255" y="921"/>
                    </a:cubicBezTo>
                    <a:cubicBezTo>
                      <a:pt x="254" y="921"/>
                      <a:pt x="254" y="921"/>
                      <a:pt x="254" y="921"/>
                    </a:cubicBezTo>
                    <a:cubicBezTo>
                      <a:pt x="253" y="921"/>
                      <a:pt x="253" y="921"/>
                      <a:pt x="253" y="921"/>
                    </a:cubicBezTo>
                    <a:cubicBezTo>
                      <a:pt x="251" y="921"/>
                      <a:pt x="248" y="920"/>
                      <a:pt x="245" y="918"/>
                    </a:cubicBezTo>
                    <a:cubicBezTo>
                      <a:pt x="245" y="917"/>
                      <a:pt x="244" y="917"/>
                      <a:pt x="243" y="916"/>
                    </a:cubicBezTo>
                    <a:cubicBezTo>
                      <a:pt x="241" y="915"/>
                      <a:pt x="241" y="914"/>
                      <a:pt x="240" y="913"/>
                    </a:cubicBezTo>
                    <a:cubicBezTo>
                      <a:pt x="240" y="913"/>
                      <a:pt x="240" y="912"/>
                      <a:pt x="240" y="912"/>
                    </a:cubicBezTo>
                    <a:cubicBezTo>
                      <a:pt x="239" y="911"/>
                      <a:pt x="238" y="909"/>
                      <a:pt x="236" y="908"/>
                    </a:cubicBezTo>
                    <a:cubicBezTo>
                      <a:pt x="235" y="908"/>
                      <a:pt x="234" y="907"/>
                      <a:pt x="233" y="907"/>
                    </a:cubicBezTo>
                    <a:cubicBezTo>
                      <a:pt x="230" y="905"/>
                      <a:pt x="231" y="903"/>
                      <a:pt x="231" y="902"/>
                    </a:cubicBezTo>
                    <a:cubicBezTo>
                      <a:pt x="231" y="902"/>
                      <a:pt x="231" y="901"/>
                      <a:pt x="231" y="901"/>
                    </a:cubicBezTo>
                    <a:cubicBezTo>
                      <a:pt x="231" y="901"/>
                      <a:pt x="231" y="901"/>
                      <a:pt x="231" y="901"/>
                    </a:cubicBezTo>
                    <a:cubicBezTo>
                      <a:pt x="231" y="899"/>
                      <a:pt x="231" y="898"/>
                      <a:pt x="232" y="897"/>
                    </a:cubicBezTo>
                    <a:cubicBezTo>
                      <a:pt x="231" y="897"/>
                      <a:pt x="231" y="897"/>
                      <a:pt x="231" y="897"/>
                    </a:cubicBezTo>
                    <a:cubicBezTo>
                      <a:pt x="231" y="895"/>
                      <a:pt x="231" y="895"/>
                      <a:pt x="231" y="895"/>
                    </a:cubicBezTo>
                    <a:cubicBezTo>
                      <a:pt x="230" y="892"/>
                      <a:pt x="228" y="890"/>
                      <a:pt x="225" y="887"/>
                    </a:cubicBezTo>
                    <a:cubicBezTo>
                      <a:pt x="224" y="886"/>
                      <a:pt x="222" y="885"/>
                      <a:pt x="221" y="884"/>
                    </a:cubicBezTo>
                    <a:cubicBezTo>
                      <a:pt x="218" y="881"/>
                      <a:pt x="217" y="878"/>
                      <a:pt x="217" y="874"/>
                    </a:cubicBezTo>
                    <a:cubicBezTo>
                      <a:pt x="217" y="874"/>
                      <a:pt x="217" y="874"/>
                      <a:pt x="217" y="874"/>
                    </a:cubicBezTo>
                    <a:cubicBezTo>
                      <a:pt x="216" y="874"/>
                      <a:pt x="216" y="874"/>
                      <a:pt x="215" y="874"/>
                    </a:cubicBezTo>
                    <a:cubicBezTo>
                      <a:pt x="215" y="874"/>
                      <a:pt x="212" y="873"/>
                      <a:pt x="212" y="870"/>
                    </a:cubicBezTo>
                    <a:cubicBezTo>
                      <a:pt x="212" y="869"/>
                      <a:pt x="211" y="868"/>
                      <a:pt x="210" y="867"/>
                    </a:cubicBezTo>
                    <a:cubicBezTo>
                      <a:pt x="209" y="866"/>
                      <a:pt x="208" y="864"/>
                      <a:pt x="207" y="862"/>
                    </a:cubicBezTo>
                    <a:cubicBezTo>
                      <a:pt x="207" y="861"/>
                      <a:pt x="207" y="861"/>
                      <a:pt x="207" y="861"/>
                    </a:cubicBezTo>
                    <a:cubicBezTo>
                      <a:pt x="207" y="861"/>
                      <a:pt x="207" y="861"/>
                      <a:pt x="207" y="861"/>
                    </a:cubicBezTo>
                    <a:cubicBezTo>
                      <a:pt x="207" y="860"/>
                      <a:pt x="207" y="860"/>
                      <a:pt x="207" y="860"/>
                    </a:cubicBezTo>
                    <a:cubicBezTo>
                      <a:pt x="207" y="860"/>
                      <a:pt x="207" y="860"/>
                      <a:pt x="207" y="860"/>
                    </a:cubicBezTo>
                    <a:cubicBezTo>
                      <a:pt x="207" y="860"/>
                      <a:pt x="207" y="860"/>
                      <a:pt x="205" y="860"/>
                    </a:cubicBezTo>
                    <a:cubicBezTo>
                      <a:pt x="203" y="859"/>
                      <a:pt x="203" y="859"/>
                      <a:pt x="203" y="859"/>
                    </a:cubicBezTo>
                    <a:cubicBezTo>
                      <a:pt x="203" y="857"/>
                      <a:pt x="203" y="857"/>
                      <a:pt x="203" y="857"/>
                    </a:cubicBezTo>
                    <a:cubicBezTo>
                      <a:pt x="202" y="854"/>
                      <a:pt x="200" y="852"/>
                      <a:pt x="196" y="849"/>
                    </a:cubicBezTo>
                    <a:cubicBezTo>
                      <a:pt x="196" y="849"/>
                      <a:pt x="196" y="849"/>
                      <a:pt x="196" y="849"/>
                    </a:cubicBezTo>
                    <a:cubicBezTo>
                      <a:pt x="190" y="845"/>
                      <a:pt x="188" y="840"/>
                      <a:pt x="188" y="833"/>
                    </a:cubicBezTo>
                    <a:cubicBezTo>
                      <a:pt x="188" y="833"/>
                      <a:pt x="188" y="832"/>
                      <a:pt x="188" y="830"/>
                    </a:cubicBezTo>
                    <a:cubicBezTo>
                      <a:pt x="188" y="829"/>
                      <a:pt x="188" y="828"/>
                      <a:pt x="188" y="826"/>
                    </a:cubicBezTo>
                    <a:cubicBezTo>
                      <a:pt x="188" y="825"/>
                      <a:pt x="188" y="823"/>
                      <a:pt x="188" y="822"/>
                    </a:cubicBezTo>
                    <a:cubicBezTo>
                      <a:pt x="189" y="821"/>
                      <a:pt x="189" y="820"/>
                      <a:pt x="189" y="818"/>
                    </a:cubicBezTo>
                    <a:cubicBezTo>
                      <a:pt x="189" y="814"/>
                      <a:pt x="189" y="813"/>
                      <a:pt x="188" y="813"/>
                    </a:cubicBezTo>
                    <a:cubicBezTo>
                      <a:pt x="188" y="813"/>
                      <a:pt x="188" y="812"/>
                      <a:pt x="187" y="812"/>
                    </a:cubicBezTo>
                    <a:cubicBezTo>
                      <a:pt x="187" y="812"/>
                      <a:pt x="187" y="812"/>
                      <a:pt x="187" y="812"/>
                    </a:cubicBezTo>
                    <a:cubicBezTo>
                      <a:pt x="184" y="813"/>
                      <a:pt x="184" y="813"/>
                      <a:pt x="184" y="813"/>
                    </a:cubicBezTo>
                    <a:cubicBezTo>
                      <a:pt x="184" y="809"/>
                      <a:pt x="184" y="809"/>
                      <a:pt x="184" y="809"/>
                    </a:cubicBezTo>
                    <a:cubicBezTo>
                      <a:pt x="184" y="808"/>
                      <a:pt x="184" y="806"/>
                      <a:pt x="184" y="805"/>
                    </a:cubicBezTo>
                    <a:cubicBezTo>
                      <a:pt x="184" y="801"/>
                      <a:pt x="183" y="798"/>
                      <a:pt x="184" y="794"/>
                    </a:cubicBezTo>
                    <a:cubicBezTo>
                      <a:pt x="184" y="792"/>
                      <a:pt x="184" y="790"/>
                      <a:pt x="182" y="789"/>
                    </a:cubicBezTo>
                    <a:cubicBezTo>
                      <a:pt x="182" y="789"/>
                      <a:pt x="182" y="789"/>
                      <a:pt x="182" y="789"/>
                    </a:cubicBezTo>
                    <a:cubicBezTo>
                      <a:pt x="180" y="788"/>
                      <a:pt x="179" y="787"/>
                      <a:pt x="179" y="785"/>
                    </a:cubicBezTo>
                    <a:cubicBezTo>
                      <a:pt x="179" y="781"/>
                      <a:pt x="179" y="781"/>
                      <a:pt x="179" y="781"/>
                    </a:cubicBezTo>
                    <a:cubicBezTo>
                      <a:pt x="179" y="780"/>
                      <a:pt x="179" y="780"/>
                      <a:pt x="179" y="780"/>
                    </a:cubicBezTo>
                    <a:cubicBezTo>
                      <a:pt x="179" y="780"/>
                      <a:pt x="179" y="780"/>
                      <a:pt x="179" y="780"/>
                    </a:cubicBezTo>
                    <a:cubicBezTo>
                      <a:pt x="179" y="780"/>
                      <a:pt x="178" y="779"/>
                      <a:pt x="177" y="779"/>
                    </a:cubicBezTo>
                    <a:cubicBezTo>
                      <a:pt x="174" y="779"/>
                      <a:pt x="174" y="779"/>
                      <a:pt x="174" y="779"/>
                    </a:cubicBezTo>
                    <a:cubicBezTo>
                      <a:pt x="174" y="776"/>
                      <a:pt x="174" y="776"/>
                      <a:pt x="174" y="776"/>
                    </a:cubicBezTo>
                    <a:cubicBezTo>
                      <a:pt x="174" y="740"/>
                      <a:pt x="174" y="740"/>
                      <a:pt x="174" y="740"/>
                    </a:cubicBezTo>
                    <a:cubicBezTo>
                      <a:pt x="174" y="738"/>
                      <a:pt x="174" y="736"/>
                      <a:pt x="174" y="734"/>
                    </a:cubicBezTo>
                    <a:cubicBezTo>
                      <a:pt x="174" y="732"/>
                      <a:pt x="174" y="731"/>
                      <a:pt x="174" y="729"/>
                    </a:cubicBezTo>
                    <a:cubicBezTo>
                      <a:pt x="174" y="727"/>
                      <a:pt x="174" y="725"/>
                      <a:pt x="174" y="723"/>
                    </a:cubicBezTo>
                    <a:cubicBezTo>
                      <a:pt x="173" y="723"/>
                      <a:pt x="173" y="723"/>
                      <a:pt x="172" y="723"/>
                    </a:cubicBezTo>
                    <a:cubicBezTo>
                      <a:pt x="170" y="722"/>
                      <a:pt x="170" y="722"/>
                      <a:pt x="170" y="722"/>
                    </a:cubicBezTo>
                    <a:cubicBezTo>
                      <a:pt x="170" y="720"/>
                      <a:pt x="170" y="720"/>
                      <a:pt x="170" y="720"/>
                    </a:cubicBezTo>
                    <a:cubicBezTo>
                      <a:pt x="170" y="719"/>
                      <a:pt x="170" y="718"/>
                      <a:pt x="170" y="717"/>
                    </a:cubicBezTo>
                    <a:cubicBezTo>
                      <a:pt x="170" y="716"/>
                      <a:pt x="170" y="715"/>
                      <a:pt x="170" y="714"/>
                    </a:cubicBezTo>
                    <a:cubicBezTo>
                      <a:pt x="170" y="714"/>
                      <a:pt x="169" y="714"/>
                      <a:pt x="169" y="714"/>
                    </a:cubicBezTo>
                    <a:cubicBezTo>
                      <a:pt x="169" y="714"/>
                      <a:pt x="169" y="714"/>
                      <a:pt x="168" y="713"/>
                    </a:cubicBezTo>
                    <a:cubicBezTo>
                      <a:pt x="167" y="713"/>
                      <a:pt x="166" y="713"/>
                      <a:pt x="166" y="712"/>
                    </a:cubicBezTo>
                    <a:cubicBezTo>
                      <a:pt x="164" y="711"/>
                      <a:pt x="165" y="709"/>
                      <a:pt x="165" y="708"/>
                    </a:cubicBezTo>
                    <a:cubicBezTo>
                      <a:pt x="165" y="708"/>
                      <a:pt x="165" y="708"/>
                      <a:pt x="165" y="708"/>
                    </a:cubicBezTo>
                    <a:cubicBezTo>
                      <a:pt x="165" y="707"/>
                      <a:pt x="165" y="707"/>
                      <a:pt x="165" y="707"/>
                    </a:cubicBezTo>
                    <a:cubicBezTo>
                      <a:pt x="165" y="706"/>
                      <a:pt x="165" y="705"/>
                      <a:pt x="165" y="704"/>
                    </a:cubicBezTo>
                    <a:cubicBezTo>
                      <a:pt x="165" y="704"/>
                      <a:pt x="165" y="704"/>
                      <a:pt x="165" y="704"/>
                    </a:cubicBezTo>
                    <a:cubicBezTo>
                      <a:pt x="165" y="704"/>
                      <a:pt x="164" y="704"/>
                      <a:pt x="164" y="704"/>
                    </a:cubicBezTo>
                    <a:cubicBezTo>
                      <a:pt x="160" y="704"/>
                      <a:pt x="160" y="699"/>
                      <a:pt x="160" y="698"/>
                    </a:cubicBezTo>
                    <a:cubicBezTo>
                      <a:pt x="160" y="697"/>
                      <a:pt x="160" y="697"/>
                      <a:pt x="160" y="696"/>
                    </a:cubicBezTo>
                    <a:cubicBezTo>
                      <a:pt x="160" y="695"/>
                      <a:pt x="160" y="694"/>
                      <a:pt x="160" y="693"/>
                    </a:cubicBezTo>
                    <a:cubicBezTo>
                      <a:pt x="160" y="690"/>
                      <a:pt x="160" y="688"/>
                      <a:pt x="160" y="686"/>
                    </a:cubicBezTo>
                    <a:cubicBezTo>
                      <a:pt x="161" y="683"/>
                      <a:pt x="161" y="680"/>
                      <a:pt x="161" y="678"/>
                    </a:cubicBezTo>
                    <a:cubicBezTo>
                      <a:pt x="161" y="677"/>
                      <a:pt x="160" y="676"/>
                      <a:pt x="160" y="676"/>
                    </a:cubicBezTo>
                    <a:cubicBezTo>
                      <a:pt x="160" y="676"/>
                      <a:pt x="159" y="676"/>
                      <a:pt x="159" y="676"/>
                    </a:cubicBezTo>
                    <a:cubicBezTo>
                      <a:pt x="158" y="676"/>
                      <a:pt x="158" y="676"/>
                      <a:pt x="157" y="676"/>
                    </a:cubicBezTo>
                    <a:cubicBezTo>
                      <a:pt x="157" y="676"/>
                      <a:pt x="157" y="676"/>
                      <a:pt x="156" y="676"/>
                    </a:cubicBezTo>
                    <a:cubicBezTo>
                      <a:pt x="156" y="676"/>
                      <a:pt x="156" y="676"/>
                      <a:pt x="156" y="676"/>
                    </a:cubicBezTo>
                    <a:cubicBezTo>
                      <a:pt x="155" y="676"/>
                      <a:pt x="155" y="676"/>
                      <a:pt x="155" y="676"/>
                    </a:cubicBezTo>
                    <a:cubicBezTo>
                      <a:pt x="153" y="676"/>
                      <a:pt x="151" y="674"/>
                      <a:pt x="151" y="672"/>
                    </a:cubicBezTo>
                    <a:cubicBezTo>
                      <a:pt x="150" y="672"/>
                      <a:pt x="148" y="672"/>
                      <a:pt x="147" y="671"/>
                    </a:cubicBezTo>
                    <a:cubicBezTo>
                      <a:pt x="146" y="671"/>
                      <a:pt x="145" y="671"/>
                      <a:pt x="144" y="671"/>
                    </a:cubicBezTo>
                    <a:cubicBezTo>
                      <a:pt x="144" y="671"/>
                      <a:pt x="143" y="671"/>
                      <a:pt x="143" y="671"/>
                    </a:cubicBezTo>
                    <a:cubicBezTo>
                      <a:pt x="142" y="671"/>
                      <a:pt x="142" y="671"/>
                      <a:pt x="142" y="671"/>
                    </a:cubicBezTo>
                    <a:cubicBezTo>
                      <a:pt x="142" y="671"/>
                      <a:pt x="142" y="671"/>
                      <a:pt x="141" y="671"/>
                    </a:cubicBezTo>
                    <a:cubicBezTo>
                      <a:pt x="141" y="671"/>
                      <a:pt x="141" y="671"/>
                      <a:pt x="140" y="671"/>
                    </a:cubicBezTo>
                    <a:cubicBezTo>
                      <a:pt x="139" y="671"/>
                      <a:pt x="137" y="670"/>
                      <a:pt x="137" y="667"/>
                    </a:cubicBezTo>
                    <a:cubicBezTo>
                      <a:pt x="137" y="660"/>
                      <a:pt x="137" y="660"/>
                      <a:pt x="137" y="660"/>
                    </a:cubicBezTo>
                    <a:cubicBezTo>
                      <a:pt x="137" y="659"/>
                      <a:pt x="137" y="659"/>
                      <a:pt x="137" y="658"/>
                    </a:cubicBezTo>
                    <a:cubicBezTo>
                      <a:pt x="137" y="658"/>
                      <a:pt x="137" y="657"/>
                      <a:pt x="137" y="657"/>
                    </a:cubicBezTo>
                    <a:cubicBezTo>
                      <a:pt x="136" y="657"/>
                      <a:pt x="135" y="657"/>
                      <a:pt x="135" y="657"/>
                    </a:cubicBezTo>
                    <a:cubicBezTo>
                      <a:pt x="117" y="657"/>
                      <a:pt x="117" y="657"/>
                      <a:pt x="117" y="657"/>
                    </a:cubicBezTo>
                    <a:cubicBezTo>
                      <a:pt x="118" y="653"/>
                      <a:pt x="118" y="653"/>
                      <a:pt x="118" y="653"/>
                    </a:cubicBezTo>
                    <a:cubicBezTo>
                      <a:pt x="118" y="651"/>
                      <a:pt x="118" y="649"/>
                      <a:pt x="117" y="648"/>
                    </a:cubicBezTo>
                    <a:cubicBezTo>
                      <a:pt x="116" y="648"/>
                      <a:pt x="116" y="648"/>
                      <a:pt x="116" y="647"/>
                    </a:cubicBezTo>
                    <a:cubicBezTo>
                      <a:pt x="114" y="647"/>
                      <a:pt x="113" y="646"/>
                      <a:pt x="113" y="642"/>
                    </a:cubicBezTo>
                    <a:cubicBezTo>
                      <a:pt x="113" y="642"/>
                      <a:pt x="113" y="642"/>
                      <a:pt x="113" y="642"/>
                    </a:cubicBezTo>
                    <a:cubicBezTo>
                      <a:pt x="113" y="641"/>
                      <a:pt x="113" y="640"/>
                      <a:pt x="112" y="639"/>
                    </a:cubicBezTo>
                    <a:cubicBezTo>
                      <a:pt x="111" y="636"/>
                      <a:pt x="109" y="635"/>
                      <a:pt x="108" y="634"/>
                    </a:cubicBezTo>
                    <a:cubicBezTo>
                      <a:pt x="107" y="634"/>
                      <a:pt x="107" y="633"/>
                      <a:pt x="106" y="633"/>
                    </a:cubicBezTo>
                    <a:cubicBezTo>
                      <a:pt x="104" y="633"/>
                      <a:pt x="104" y="633"/>
                      <a:pt x="104" y="633"/>
                    </a:cubicBezTo>
                    <a:cubicBezTo>
                      <a:pt x="104" y="627"/>
                      <a:pt x="104" y="627"/>
                      <a:pt x="104" y="627"/>
                    </a:cubicBezTo>
                    <a:cubicBezTo>
                      <a:pt x="104" y="626"/>
                      <a:pt x="103" y="626"/>
                      <a:pt x="103" y="625"/>
                    </a:cubicBezTo>
                    <a:cubicBezTo>
                      <a:pt x="103" y="625"/>
                      <a:pt x="103" y="624"/>
                      <a:pt x="103" y="624"/>
                    </a:cubicBezTo>
                    <a:cubicBezTo>
                      <a:pt x="103" y="622"/>
                      <a:pt x="103" y="620"/>
                      <a:pt x="104" y="617"/>
                    </a:cubicBezTo>
                    <a:cubicBezTo>
                      <a:pt x="104" y="613"/>
                      <a:pt x="105" y="607"/>
                      <a:pt x="103" y="605"/>
                    </a:cubicBezTo>
                    <a:cubicBezTo>
                      <a:pt x="103" y="605"/>
                      <a:pt x="103" y="605"/>
                      <a:pt x="102" y="605"/>
                    </a:cubicBezTo>
                    <a:cubicBezTo>
                      <a:pt x="102" y="605"/>
                      <a:pt x="102" y="605"/>
                      <a:pt x="102" y="605"/>
                    </a:cubicBezTo>
                    <a:cubicBezTo>
                      <a:pt x="99" y="605"/>
                      <a:pt x="99" y="605"/>
                      <a:pt x="99" y="605"/>
                    </a:cubicBezTo>
                    <a:cubicBezTo>
                      <a:pt x="99" y="602"/>
                      <a:pt x="99" y="602"/>
                      <a:pt x="99" y="602"/>
                    </a:cubicBezTo>
                    <a:cubicBezTo>
                      <a:pt x="99" y="601"/>
                      <a:pt x="99" y="600"/>
                      <a:pt x="99" y="600"/>
                    </a:cubicBezTo>
                    <a:cubicBezTo>
                      <a:pt x="99" y="599"/>
                      <a:pt x="99" y="596"/>
                      <a:pt x="99" y="596"/>
                    </a:cubicBezTo>
                    <a:cubicBezTo>
                      <a:pt x="99" y="596"/>
                      <a:pt x="98" y="596"/>
                      <a:pt x="98" y="596"/>
                    </a:cubicBezTo>
                    <a:cubicBezTo>
                      <a:pt x="96" y="595"/>
                      <a:pt x="95" y="595"/>
                      <a:pt x="95" y="594"/>
                    </a:cubicBezTo>
                    <a:cubicBezTo>
                      <a:pt x="94" y="593"/>
                      <a:pt x="94" y="591"/>
                      <a:pt x="94" y="590"/>
                    </a:cubicBezTo>
                    <a:cubicBezTo>
                      <a:pt x="94" y="590"/>
                      <a:pt x="94" y="590"/>
                      <a:pt x="94" y="590"/>
                    </a:cubicBezTo>
                    <a:cubicBezTo>
                      <a:pt x="94" y="590"/>
                      <a:pt x="94" y="589"/>
                      <a:pt x="94" y="588"/>
                    </a:cubicBezTo>
                    <a:cubicBezTo>
                      <a:pt x="94" y="588"/>
                      <a:pt x="94" y="587"/>
                      <a:pt x="94" y="586"/>
                    </a:cubicBezTo>
                    <a:cubicBezTo>
                      <a:pt x="94" y="586"/>
                      <a:pt x="94" y="586"/>
                      <a:pt x="93" y="586"/>
                    </a:cubicBezTo>
                    <a:cubicBezTo>
                      <a:pt x="93" y="586"/>
                      <a:pt x="93" y="586"/>
                      <a:pt x="93" y="586"/>
                    </a:cubicBezTo>
                    <a:cubicBezTo>
                      <a:pt x="91" y="586"/>
                      <a:pt x="90" y="585"/>
                      <a:pt x="89" y="583"/>
                    </a:cubicBezTo>
                    <a:cubicBezTo>
                      <a:pt x="89" y="582"/>
                      <a:pt x="88" y="581"/>
                      <a:pt x="88" y="581"/>
                    </a:cubicBezTo>
                    <a:cubicBezTo>
                      <a:pt x="87" y="579"/>
                      <a:pt x="86" y="577"/>
                      <a:pt x="85" y="575"/>
                    </a:cubicBezTo>
                    <a:cubicBezTo>
                      <a:pt x="84" y="574"/>
                      <a:pt x="84" y="573"/>
                      <a:pt x="83" y="571"/>
                    </a:cubicBezTo>
                    <a:cubicBezTo>
                      <a:pt x="82" y="570"/>
                      <a:pt x="81" y="568"/>
                      <a:pt x="81" y="567"/>
                    </a:cubicBezTo>
                    <a:cubicBezTo>
                      <a:pt x="78" y="562"/>
                      <a:pt x="77" y="558"/>
                      <a:pt x="73" y="555"/>
                    </a:cubicBezTo>
                    <a:cubicBezTo>
                      <a:pt x="71" y="555"/>
                      <a:pt x="70" y="554"/>
                      <a:pt x="69" y="553"/>
                    </a:cubicBezTo>
                    <a:cubicBezTo>
                      <a:pt x="65" y="552"/>
                      <a:pt x="66" y="548"/>
                      <a:pt x="66" y="545"/>
                    </a:cubicBezTo>
                    <a:cubicBezTo>
                      <a:pt x="66" y="545"/>
                      <a:pt x="66" y="544"/>
                      <a:pt x="66" y="544"/>
                    </a:cubicBezTo>
                    <a:cubicBezTo>
                      <a:pt x="66" y="527"/>
                      <a:pt x="66" y="527"/>
                      <a:pt x="66" y="527"/>
                    </a:cubicBezTo>
                    <a:cubicBezTo>
                      <a:pt x="70" y="528"/>
                      <a:pt x="70" y="528"/>
                      <a:pt x="70" y="528"/>
                    </a:cubicBezTo>
                    <a:cubicBezTo>
                      <a:pt x="70" y="528"/>
                      <a:pt x="70" y="528"/>
                      <a:pt x="70" y="528"/>
                    </a:cubicBezTo>
                    <a:cubicBezTo>
                      <a:pt x="70" y="528"/>
                      <a:pt x="70" y="528"/>
                      <a:pt x="70" y="528"/>
                    </a:cubicBezTo>
                    <a:cubicBezTo>
                      <a:pt x="70" y="528"/>
                      <a:pt x="70" y="525"/>
                      <a:pt x="70" y="524"/>
                    </a:cubicBezTo>
                    <a:cubicBezTo>
                      <a:pt x="70" y="523"/>
                      <a:pt x="70" y="523"/>
                      <a:pt x="70" y="523"/>
                    </a:cubicBezTo>
                    <a:cubicBezTo>
                      <a:pt x="70" y="521"/>
                      <a:pt x="71" y="520"/>
                      <a:pt x="74" y="518"/>
                    </a:cubicBezTo>
                    <a:cubicBezTo>
                      <a:pt x="74" y="518"/>
                      <a:pt x="74" y="518"/>
                      <a:pt x="74" y="518"/>
                    </a:cubicBezTo>
                    <a:cubicBezTo>
                      <a:pt x="74" y="518"/>
                      <a:pt x="74" y="518"/>
                      <a:pt x="75" y="517"/>
                    </a:cubicBezTo>
                    <a:cubicBezTo>
                      <a:pt x="75" y="516"/>
                      <a:pt x="74" y="515"/>
                      <a:pt x="74" y="515"/>
                    </a:cubicBezTo>
                    <a:cubicBezTo>
                      <a:pt x="70" y="515"/>
                      <a:pt x="70" y="510"/>
                      <a:pt x="70" y="506"/>
                    </a:cubicBezTo>
                    <a:cubicBezTo>
                      <a:pt x="70" y="506"/>
                      <a:pt x="70" y="505"/>
                      <a:pt x="70" y="505"/>
                    </a:cubicBezTo>
                    <a:cubicBezTo>
                      <a:pt x="70" y="494"/>
                      <a:pt x="70" y="494"/>
                      <a:pt x="70" y="494"/>
                    </a:cubicBezTo>
                    <a:cubicBezTo>
                      <a:pt x="74" y="495"/>
                      <a:pt x="74" y="495"/>
                      <a:pt x="74" y="495"/>
                    </a:cubicBezTo>
                    <a:cubicBezTo>
                      <a:pt x="74" y="495"/>
                      <a:pt x="75" y="495"/>
                      <a:pt x="75" y="495"/>
                    </a:cubicBezTo>
                    <a:cubicBezTo>
                      <a:pt x="75" y="495"/>
                      <a:pt x="75" y="494"/>
                      <a:pt x="75" y="494"/>
                    </a:cubicBezTo>
                    <a:cubicBezTo>
                      <a:pt x="75" y="493"/>
                      <a:pt x="75" y="492"/>
                      <a:pt x="76" y="491"/>
                    </a:cubicBezTo>
                    <a:cubicBezTo>
                      <a:pt x="77" y="489"/>
                      <a:pt x="78" y="488"/>
                      <a:pt x="78" y="487"/>
                    </a:cubicBezTo>
                    <a:cubicBezTo>
                      <a:pt x="79" y="486"/>
                      <a:pt x="80" y="485"/>
                      <a:pt x="80" y="484"/>
                    </a:cubicBezTo>
                    <a:cubicBezTo>
                      <a:pt x="80" y="480"/>
                      <a:pt x="80" y="480"/>
                      <a:pt x="80" y="480"/>
                    </a:cubicBezTo>
                    <a:cubicBezTo>
                      <a:pt x="84" y="481"/>
                      <a:pt x="84" y="481"/>
                      <a:pt x="84" y="481"/>
                    </a:cubicBezTo>
                    <a:cubicBezTo>
                      <a:pt x="84" y="481"/>
                      <a:pt x="84" y="481"/>
                      <a:pt x="84" y="481"/>
                    </a:cubicBezTo>
                    <a:cubicBezTo>
                      <a:pt x="84" y="481"/>
                      <a:pt x="84" y="481"/>
                      <a:pt x="84" y="481"/>
                    </a:cubicBezTo>
                    <a:cubicBezTo>
                      <a:pt x="84" y="481"/>
                      <a:pt x="84" y="481"/>
                      <a:pt x="85" y="479"/>
                    </a:cubicBezTo>
                    <a:cubicBezTo>
                      <a:pt x="85" y="460"/>
                      <a:pt x="85" y="460"/>
                      <a:pt x="85" y="460"/>
                    </a:cubicBezTo>
                    <a:cubicBezTo>
                      <a:pt x="89" y="462"/>
                      <a:pt x="89" y="462"/>
                      <a:pt x="89" y="462"/>
                    </a:cubicBezTo>
                    <a:cubicBezTo>
                      <a:pt x="90" y="462"/>
                      <a:pt x="91" y="460"/>
                      <a:pt x="91" y="456"/>
                    </a:cubicBezTo>
                    <a:cubicBezTo>
                      <a:pt x="91" y="452"/>
                      <a:pt x="90" y="449"/>
                      <a:pt x="89" y="449"/>
                    </a:cubicBezTo>
                    <a:cubicBezTo>
                      <a:pt x="85" y="451"/>
                      <a:pt x="85" y="451"/>
                      <a:pt x="85" y="451"/>
                    </a:cubicBezTo>
                    <a:cubicBezTo>
                      <a:pt x="85" y="446"/>
                      <a:pt x="85" y="446"/>
                      <a:pt x="85" y="446"/>
                    </a:cubicBezTo>
                    <a:cubicBezTo>
                      <a:pt x="85" y="445"/>
                      <a:pt x="85" y="444"/>
                      <a:pt x="85" y="443"/>
                    </a:cubicBezTo>
                    <a:cubicBezTo>
                      <a:pt x="85" y="441"/>
                      <a:pt x="85" y="438"/>
                      <a:pt x="84" y="436"/>
                    </a:cubicBezTo>
                    <a:cubicBezTo>
                      <a:pt x="84" y="436"/>
                      <a:pt x="83" y="436"/>
                      <a:pt x="83" y="436"/>
                    </a:cubicBezTo>
                    <a:cubicBezTo>
                      <a:pt x="82" y="435"/>
                      <a:pt x="80" y="434"/>
                      <a:pt x="80" y="431"/>
                    </a:cubicBezTo>
                    <a:cubicBezTo>
                      <a:pt x="80" y="425"/>
                      <a:pt x="80" y="425"/>
                      <a:pt x="80" y="425"/>
                    </a:cubicBezTo>
                    <a:cubicBezTo>
                      <a:pt x="79" y="426"/>
                      <a:pt x="78" y="426"/>
                      <a:pt x="77" y="426"/>
                    </a:cubicBezTo>
                    <a:cubicBezTo>
                      <a:pt x="77" y="426"/>
                      <a:pt x="77" y="426"/>
                      <a:pt x="77" y="426"/>
                    </a:cubicBezTo>
                    <a:cubicBezTo>
                      <a:pt x="76" y="426"/>
                      <a:pt x="76" y="426"/>
                      <a:pt x="76" y="426"/>
                    </a:cubicBezTo>
                    <a:cubicBezTo>
                      <a:pt x="60" y="426"/>
                      <a:pt x="60" y="426"/>
                      <a:pt x="60" y="426"/>
                    </a:cubicBezTo>
                    <a:cubicBezTo>
                      <a:pt x="61" y="422"/>
                      <a:pt x="61" y="422"/>
                      <a:pt x="61" y="422"/>
                    </a:cubicBezTo>
                    <a:cubicBezTo>
                      <a:pt x="61" y="422"/>
                      <a:pt x="61" y="421"/>
                      <a:pt x="61" y="421"/>
                    </a:cubicBezTo>
                    <a:cubicBezTo>
                      <a:pt x="61" y="421"/>
                      <a:pt x="61" y="421"/>
                      <a:pt x="61" y="421"/>
                    </a:cubicBezTo>
                    <a:cubicBezTo>
                      <a:pt x="61" y="421"/>
                      <a:pt x="61" y="421"/>
                      <a:pt x="60" y="421"/>
                    </a:cubicBezTo>
                    <a:cubicBezTo>
                      <a:pt x="60" y="421"/>
                      <a:pt x="60" y="421"/>
                      <a:pt x="60" y="421"/>
                    </a:cubicBezTo>
                    <a:cubicBezTo>
                      <a:pt x="58" y="421"/>
                      <a:pt x="56" y="420"/>
                      <a:pt x="56" y="417"/>
                    </a:cubicBezTo>
                    <a:cubicBezTo>
                      <a:pt x="56" y="414"/>
                      <a:pt x="56" y="414"/>
                      <a:pt x="56" y="414"/>
                    </a:cubicBezTo>
                    <a:cubicBezTo>
                      <a:pt x="56" y="413"/>
                      <a:pt x="56" y="413"/>
                      <a:pt x="56" y="413"/>
                    </a:cubicBezTo>
                    <a:cubicBezTo>
                      <a:pt x="56" y="412"/>
                      <a:pt x="56" y="412"/>
                      <a:pt x="56" y="411"/>
                    </a:cubicBezTo>
                    <a:cubicBezTo>
                      <a:pt x="56" y="410"/>
                      <a:pt x="56" y="409"/>
                      <a:pt x="56" y="407"/>
                    </a:cubicBezTo>
                    <a:cubicBezTo>
                      <a:pt x="57" y="404"/>
                      <a:pt x="57" y="401"/>
                      <a:pt x="56" y="399"/>
                    </a:cubicBezTo>
                    <a:cubicBezTo>
                      <a:pt x="56" y="398"/>
                      <a:pt x="55" y="398"/>
                      <a:pt x="54" y="397"/>
                    </a:cubicBezTo>
                    <a:cubicBezTo>
                      <a:pt x="52" y="397"/>
                      <a:pt x="52" y="397"/>
                      <a:pt x="52" y="397"/>
                    </a:cubicBezTo>
                    <a:cubicBezTo>
                      <a:pt x="52" y="395"/>
                      <a:pt x="52" y="395"/>
                      <a:pt x="52" y="395"/>
                    </a:cubicBezTo>
                    <a:cubicBezTo>
                      <a:pt x="52" y="394"/>
                      <a:pt x="51" y="393"/>
                      <a:pt x="50" y="393"/>
                    </a:cubicBezTo>
                    <a:cubicBezTo>
                      <a:pt x="50" y="392"/>
                      <a:pt x="49" y="392"/>
                      <a:pt x="49" y="391"/>
                    </a:cubicBezTo>
                    <a:cubicBezTo>
                      <a:pt x="47" y="389"/>
                      <a:pt x="47" y="387"/>
                      <a:pt x="47" y="385"/>
                    </a:cubicBezTo>
                    <a:cubicBezTo>
                      <a:pt x="47" y="385"/>
                      <a:pt x="47" y="384"/>
                      <a:pt x="47" y="384"/>
                    </a:cubicBezTo>
                    <a:cubicBezTo>
                      <a:pt x="47" y="383"/>
                      <a:pt x="46" y="383"/>
                      <a:pt x="45" y="383"/>
                    </a:cubicBezTo>
                    <a:cubicBezTo>
                      <a:pt x="42" y="383"/>
                      <a:pt x="42" y="383"/>
                      <a:pt x="42" y="383"/>
                    </a:cubicBezTo>
                    <a:cubicBezTo>
                      <a:pt x="42" y="380"/>
                      <a:pt x="42" y="380"/>
                      <a:pt x="42" y="380"/>
                    </a:cubicBezTo>
                    <a:cubicBezTo>
                      <a:pt x="42" y="379"/>
                      <a:pt x="42" y="379"/>
                      <a:pt x="42" y="379"/>
                    </a:cubicBezTo>
                    <a:cubicBezTo>
                      <a:pt x="42" y="379"/>
                      <a:pt x="42" y="379"/>
                      <a:pt x="42" y="379"/>
                    </a:cubicBezTo>
                    <a:cubicBezTo>
                      <a:pt x="42" y="379"/>
                      <a:pt x="42" y="379"/>
                      <a:pt x="40" y="379"/>
                    </a:cubicBezTo>
                    <a:cubicBezTo>
                      <a:pt x="37" y="378"/>
                      <a:pt x="37" y="378"/>
                      <a:pt x="37" y="378"/>
                    </a:cubicBezTo>
                    <a:cubicBezTo>
                      <a:pt x="38" y="375"/>
                      <a:pt x="38" y="375"/>
                      <a:pt x="38" y="375"/>
                    </a:cubicBezTo>
                    <a:cubicBezTo>
                      <a:pt x="38" y="374"/>
                      <a:pt x="38" y="374"/>
                      <a:pt x="38" y="374"/>
                    </a:cubicBezTo>
                    <a:cubicBezTo>
                      <a:pt x="38" y="374"/>
                      <a:pt x="38" y="374"/>
                      <a:pt x="38" y="374"/>
                    </a:cubicBezTo>
                    <a:cubicBezTo>
                      <a:pt x="37" y="374"/>
                      <a:pt x="37" y="374"/>
                      <a:pt x="34" y="374"/>
                    </a:cubicBezTo>
                    <a:cubicBezTo>
                      <a:pt x="34" y="374"/>
                      <a:pt x="33" y="374"/>
                      <a:pt x="33" y="374"/>
                    </a:cubicBezTo>
                    <a:cubicBezTo>
                      <a:pt x="32" y="374"/>
                      <a:pt x="32" y="374"/>
                      <a:pt x="31" y="374"/>
                    </a:cubicBezTo>
                    <a:cubicBezTo>
                      <a:pt x="29" y="374"/>
                      <a:pt x="29" y="374"/>
                      <a:pt x="29" y="374"/>
                    </a:cubicBezTo>
                    <a:cubicBezTo>
                      <a:pt x="28" y="372"/>
                      <a:pt x="28" y="372"/>
                      <a:pt x="28" y="372"/>
                    </a:cubicBezTo>
                    <a:cubicBezTo>
                      <a:pt x="27" y="369"/>
                      <a:pt x="25" y="366"/>
                      <a:pt x="22" y="365"/>
                    </a:cubicBezTo>
                    <a:cubicBezTo>
                      <a:pt x="22" y="365"/>
                      <a:pt x="22" y="365"/>
                      <a:pt x="22" y="365"/>
                    </a:cubicBezTo>
                    <a:cubicBezTo>
                      <a:pt x="19" y="364"/>
                      <a:pt x="19" y="362"/>
                      <a:pt x="19" y="360"/>
                    </a:cubicBezTo>
                    <a:cubicBezTo>
                      <a:pt x="19" y="359"/>
                      <a:pt x="19" y="359"/>
                      <a:pt x="19" y="359"/>
                    </a:cubicBezTo>
                    <a:cubicBezTo>
                      <a:pt x="19" y="359"/>
                      <a:pt x="19" y="358"/>
                      <a:pt x="19" y="357"/>
                    </a:cubicBezTo>
                    <a:cubicBezTo>
                      <a:pt x="19" y="357"/>
                      <a:pt x="18" y="357"/>
                      <a:pt x="18" y="356"/>
                    </a:cubicBezTo>
                    <a:cubicBezTo>
                      <a:pt x="17" y="356"/>
                      <a:pt x="16" y="356"/>
                      <a:pt x="14" y="355"/>
                    </a:cubicBezTo>
                    <a:cubicBezTo>
                      <a:pt x="12" y="355"/>
                      <a:pt x="10" y="355"/>
                      <a:pt x="8" y="353"/>
                    </a:cubicBezTo>
                    <a:cubicBezTo>
                      <a:pt x="7" y="353"/>
                      <a:pt x="7" y="352"/>
                      <a:pt x="6" y="352"/>
                    </a:cubicBezTo>
                    <a:cubicBezTo>
                      <a:pt x="6" y="351"/>
                      <a:pt x="5" y="351"/>
                      <a:pt x="4" y="351"/>
                    </a:cubicBezTo>
                    <a:cubicBezTo>
                      <a:pt x="4" y="351"/>
                      <a:pt x="4" y="351"/>
                      <a:pt x="4" y="350"/>
                    </a:cubicBezTo>
                    <a:cubicBezTo>
                      <a:pt x="0" y="350"/>
                      <a:pt x="0" y="348"/>
                      <a:pt x="0" y="346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4" y="283"/>
                      <a:pt x="4" y="283"/>
                      <a:pt x="4" y="283"/>
                    </a:cubicBezTo>
                    <a:cubicBezTo>
                      <a:pt x="4" y="283"/>
                      <a:pt x="4" y="283"/>
                      <a:pt x="4" y="283"/>
                    </a:cubicBezTo>
                    <a:cubicBezTo>
                      <a:pt x="5" y="282"/>
                      <a:pt x="5" y="279"/>
                      <a:pt x="4" y="278"/>
                    </a:cubicBezTo>
                    <a:cubicBezTo>
                      <a:pt x="4" y="277"/>
                      <a:pt x="4" y="277"/>
                      <a:pt x="4" y="276"/>
                    </a:cubicBezTo>
                    <a:cubicBezTo>
                      <a:pt x="4" y="273"/>
                      <a:pt x="4" y="273"/>
                      <a:pt x="4" y="273"/>
                    </a:cubicBezTo>
                    <a:cubicBezTo>
                      <a:pt x="8" y="273"/>
                      <a:pt x="8" y="273"/>
                      <a:pt x="8" y="273"/>
                    </a:cubicBezTo>
                    <a:cubicBezTo>
                      <a:pt x="8" y="273"/>
                      <a:pt x="9" y="274"/>
                      <a:pt x="9" y="274"/>
                    </a:cubicBezTo>
                    <a:cubicBezTo>
                      <a:pt x="9" y="274"/>
                      <a:pt x="9" y="274"/>
                      <a:pt x="9" y="274"/>
                    </a:cubicBezTo>
                    <a:cubicBezTo>
                      <a:pt x="9" y="274"/>
                      <a:pt x="9" y="273"/>
                      <a:pt x="9" y="271"/>
                    </a:cubicBezTo>
                    <a:cubicBezTo>
                      <a:pt x="9" y="264"/>
                      <a:pt x="9" y="264"/>
                      <a:pt x="9" y="264"/>
                    </a:cubicBezTo>
                    <a:cubicBezTo>
                      <a:pt x="9" y="260"/>
                      <a:pt x="12" y="259"/>
                      <a:pt x="12" y="259"/>
                    </a:cubicBezTo>
                    <a:cubicBezTo>
                      <a:pt x="13" y="259"/>
                      <a:pt x="13" y="259"/>
                      <a:pt x="13" y="259"/>
                    </a:cubicBezTo>
                    <a:cubicBezTo>
                      <a:pt x="13" y="258"/>
                      <a:pt x="13" y="257"/>
                      <a:pt x="13" y="256"/>
                    </a:cubicBezTo>
                    <a:cubicBezTo>
                      <a:pt x="13" y="256"/>
                      <a:pt x="13" y="256"/>
                      <a:pt x="11" y="256"/>
                    </a:cubicBezTo>
                    <a:cubicBezTo>
                      <a:pt x="10" y="256"/>
                      <a:pt x="10" y="256"/>
                      <a:pt x="9" y="256"/>
                    </a:cubicBezTo>
                    <a:cubicBezTo>
                      <a:pt x="9" y="256"/>
                      <a:pt x="8" y="256"/>
                      <a:pt x="8" y="256"/>
                    </a:cubicBezTo>
                    <a:cubicBezTo>
                      <a:pt x="2" y="256"/>
                      <a:pt x="2" y="256"/>
                      <a:pt x="2" y="256"/>
                    </a:cubicBezTo>
                    <a:cubicBezTo>
                      <a:pt x="5" y="251"/>
                      <a:pt x="5" y="251"/>
                      <a:pt x="5" y="251"/>
                    </a:cubicBezTo>
                    <a:cubicBezTo>
                      <a:pt x="17" y="229"/>
                      <a:pt x="31" y="208"/>
                      <a:pt x="46" y="188"/>
                    </a:cubicBezTo>
                    <a:cubicBezTo>
                      <a:pt x="83" y="137"/>
                      <a:pt x="129" y="92"/>
                      <a:pt x="183" y="53"/>
                    </a:cubicBezTo>
                    <a:cubicBezTo>
                      <a:pt x="209" y="35"/>
                      <a:pt x="238" y="18"/>
                      <a:pt x="268" y="2"/>
                    </a:cubicBezTo>
                    <a:cubicBezTo>
                      <a:pt x="271" y="0"/>
                      <a:pt x="273" y="0"/>
                      <a:pt x="276" y="0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286" y="0"/>
                      <a:pt x="292" y="0"/>
                      <a:pt x="293" y="6"/>
                    </a:cubicBezTo>
                    <a:cubicBezTo>
                      <a:pt x="293" y="9"/>
                      <a:pt x="293" y="12"/>
                      <a:pt x="291" y="16"/>
                    </a:cubicBezTo>
                    <a:cubicBezTo>
                      <a:pt x="290" y="17"/>
                      <a:pt x="289" y="18"/>
                      <a:pt x="288" y="19"/>
                    </a:cubicBezTo>
                    <a:cubicBezTo>
                      <a:pt x="287" y="21"/>
                      <a:pt x="287" y="21"/>
                      <a:pt x="287" y="21"/>
                    </a:cubicBezTo>
                    <a:cubicBezTo>
                      <a:pt x="285" y="20"/>
                      <a:pt x="285" y="20"/>
                      <a:pt x="285" y="20"/>
                    </a:cubicBezTo>
                    <a:cubicBezTo>
                      <a:pt x="285" y="20"/>
                      <a:pt x="285" y="20"/>
                      <a:pt x="285" y="20"/>
                    </a:cubicBezTo>
                    <a:cubicBezTo>
                      <a:pt x="284" y="20"/>
                      <a:pt x="284" y="20"/>
                      <a:pt x="284" y="21"/>
                    </a:cubicBezTo>
                    <a:cubicBezTo>
                      <a:pt x="284" y="21"/>
                      <a:pt x="284" y="21"/>
                      <a:pt x="284" y="21"/>
                    </a:cubicBezTo>
                    <a:cubicBezTo>
                      <a:pt x="284" y="24"/>
                      <a:pt x="283" y="25"/>
                      <a:pt x="280" y="25"/>
                    </a:cubicBezTo>
                    <a:cubicBezTo>
                      <a:pt x="273" y="25"/>
                      <a:pt x="273" y="25"/>
                      <a:pt x="273" y="25"/>
                    </a:cubicBezTo>
                    <a:cubicBezTo>
                      <a:pt x="272" y="25"/>
                      <a:pt x="271" y="25"/>
                      <a:pt x="270" y="25"/>
                    </a:cubicBezTo>
                    <a:cubicBezTo>
                      <a:pt x="270" y="25"/>
                      <a:pt x="270" y="25"/>
                      <a:pt x="270" y="26"/>
                    </a:cubicBezTo>
                    <a:cubicBezTo>
                      <a:pt x="270" y="28"/>
                      <a:pt x="269" y="30"/>
                      <a:pt x="265" y="30"/>
                    </a:cubicBezTo>
                    <a:cubicBezTo>
                      <a:pt x="265" y="30"/>
                      <a:pt x="264" y="30"/>
                      <a:pt x="264" y="30"/>
                    </a:cubicBezTo>
                    <a:cubicBezTo>
                      <a:pt x="264" y="30"/>
                      <a:pt x="264" y="30"/>
                      <a:pt x="263" y="30"/>
                    </a:cubicBezTo>
                    <a:cubicBezTo>
                      <a:pt x="252" y="30"/>
                      <a:pt x="252" y="30"/>
                      <a:pt x="252" y="30"/>
                    </a:cubicBezTo>
                    <a:cubicBezTo>
                      <a:pt x="252" y="30"/>
                      <a:pt x="252" y="30"/>
                      <a:pt x="252" y="30"/>
                    </a:cubicBezTo>
                    <a:cubicBezTo>
                      <a:pt x="252" y="30"/>
                      <a:pt x="252" y="30"/>
                      <a:pt x="252" y="30"/>
                    </a:cubicBezTo>
                    <a:cubicBezTo>
                      <a:pt x="252" y="30"/>
                      <a:pt x="252" y="30"/>
                      <a:pt x="252" y="30"/>
                    </a:cubicBezTo>
                    <a:cubicBezTo>
                      <a:pt x="252" y="30"/>
                      <a:pt x="251" y="30"/>
                      <a:pt x="251" y="32"/>
                    </a:cubicBezTo>
                    <a:cubicBezTo>
                      <a:pt x="251" y="35"/>
                      <a:pt x="251" y="35"/>
                      <a:pt x="251" y="35"/>
                    </a:cubicBezTo>
                    <a:cubicBezTo>
                      <a:pt x="247" y="34"/>
                      <a:pt x="247" y="34"/>
                      <a:pt x="247" y="34"/>
                    </a:cubicBezTo>
                    <a:cubicBezTo>
                      <a:pt x="247" y="34"/>
                      <a:pt x="247" y="34"/>
                      <a:pt x="247" y="34"/>
                    </a:cubicBezTo>
                    <a:cubicBezTo>
                      <a:pt x="246" y="35"/>
                      <a:pt x="246" y="37"/>
                      <a:pt x="246" y="38"/>
                    </a:cubicBezTo>
                    <a:cubicBezTo>
                      <a:pt x="246" y="43"/>
                      <a:pt x="246" y="43"/>
                      <a:pt x="246" y="43"/>
                    </a:cubicBezTo>
                    <a:cubicBezTo>
                      <a:pt x="246" y="43"/>
                      <a:pt x="246" y="44"/>
                      <a:pt x="247" y="44"/>
                    </a:cubicBezTo>
                    <a:cubicBezTo>
                      <a:pt x="247" y="44"/>
                      <a:pt x="247" y="46"/>
                      <a:pt x="246" y="47"/>
                    </a:cubicBezTo>
                    <a:cubicBezTo>
                      <a:pt x="244" y="49"/>
                      <a:pt x="243" y="49"/>
                      <a:pt x="242" y="49"/>
                    </a:cubicBezTo>
                    <a:cubicBezTo>
                      <a:pt x="242" y="49"/>
                      <a:pt x="242" y="49"/>
                      <a:pt x="242" y="49"/>
                    </a:cubicBezTo>
                    <a:cubicBezTo>
                      <a:pt x="242" y="54"/>
                      <a:pt x="242" y="54"/>
                      <a:pt x="242" y="54"/>
                    </a:cubicBezTo>
                    <a:cubicBezTo>
                      <a:pt x="238" y="53"/>
                      <a:pt x="238" y="53"/>
                      <a:pt x="238" y="53"/>
                    </a:cubicBezTo>
                    <a:cubicBezTo>
                      <a:pt x="238" y="53"/>
                      <a:pt x="238" y="53"/>
                      <a:pt x="237" y="53"/>
                    </a:cubicBezTo>
                    <a:cubicBezTo>
                      <a:pt x="237" y="54"/>
                      <a:pt x="237" y="57"/>
                      <a:pt x="237" y="58"/>
                    </a:cubicBezTo>
                    <a:cubicBezTo>
                      <a:pt x="237" y="58"/>
                      <a:pt x="237" y="59"/>
                      <a:pt x="237" y="59"/>
                    </a:cubicBezTo>
                    <a:cubicBezTo>
                      <a:pt x="237" y="60"/>
                      <a:pt x="238" y="61"/>
                      <a:pt x="238" y="61"/>
                    </a:cubicBezTo>
                    <a:cubicBezTo>
                      <a:pt x="239" y="64"/>
                      <a:pt x="241" y="67"/>
                      <a:pt x="240" y="70"/>
                    </a:cubicBezTo>
                    <a:cubicBezTo>
                      <a:pt x="239" y="72"/>
                      <a:pt x="238" y="73"/>
                      <a:pt x="238" y="74"/>
                    </a:cubicBezTo>
                    <a:cubicBezTo>
                      <a:pt x="237" y="74"/>
                      <a:pt x="237" y="75"/>
                      <a:pt x="237" y="75"/>
                    </a:cubicBezTo>
                    <a:cubicBezTo>
                      <a:pt x="237" y="75"/>
                      <a:pt x="237" y="75"/>
                      <a:pt x="238" y="75"/>
                    </a:cubicBezTo>
                    <a:cubicBezTo>
                      <a:pt x="238" y="75"/>
                      <a:pt x="238" y="75"/>
                      <a:pt x="239" y="75"/>
                    </a:cubicBezTo>
                    <a:cubicBezTo>
                      <a:pt x="239" y="75"/>
                      <a:pt x="240" y="75"/>
                      <a:pt x="240" y="75"/>
                    </a:cubicBezTo>
                    <a:cubicBezTo>
                      <a:pt x="240" y="75"/>
                      <a:pt x="240" y="75"/>
                      <a:pt x="240" y="75"/>
                    </a:cubicBezTo>
                    <a:cubicBezTo>
                      <a:pt x="240" y="72"/>
                      <a:pt x="242" y="71"/>
                      <a:pt x="243" y="71"/>
                    </a:cubicBezTo>
                    <a:cubicBezTo>
                      <a:pt x="245" y="70"/>
                      <a:pt x="247" y="68"/>
                      <a:pt x="249" y="67"/>
                    </a:cubicBezTo>
                    <a:cubicBezTo>
                      <a:pt x="250" y="66"/>
                      <a:pt x="250" y="65"/>
                      <a:pt x="252" y="64"/>
                    </a:cubicBezTo>
                    <a:cubicBezTo>
                      <a:pt x="254" y="62"/>
                      <a:pt x="256" y="61"/>
                      <a:pt x="259" y="61"/>
                    </a:cubicBezTo>
                    <a:cubicBezTo>
                      <a:pt x="259" y="61"/>
                      <a:pt x="260" y="61"/>
                      <a:pt x="260" y="61"/>
                    </a:cubicBezTo>
                    <a:cubicBezTo>
                      <a:pt x="261" y="61"/>
                      <a:pt x="262" y="61"/>
                      <a:pt x="263" y="61"/>
                    </a:cubicBezTo>
                    <a:cubicBezTo>
                      <a:pt x="264" y="60"/>
                      <a:pt x="264" y="59"/>
                      <a:pt x="264" y="57"/>
                    </a:cubicBezTo>
                    <a:cubicBezTo>
                      <a:pt x="264" y="57"/>
                      <a:pt x="264" y="57"/>
                      <a:pt x="264" y="57"/>
                    </a:cubicBezTo>
                    <a:cubicBezTo>
                      <a:pt x="264" y="54"/>
                      <a:pt x="265" y="53"/>
                      <a:pt x="267" y="52"/>
                    </a:cubicBezTo>
                    <a:cubicBezTo>
                      <a:pt x="267" y="51"/>
                      <a:pt x="268" y="51"/>
                      <a:pt x="268" y="51"/>
                    </a:cubicBezTo>
                    <a:cubicBezTo>
                      <a:pt x="269" y="49"/>
                      <a:pt x="269" y="45"/>
                      <a:pt x="269" y="43"/>
                    </a:cubicBezTo>
                    <a:cubicBezTo>
                      <a:pt x="269" y="41"/>
                      <a:pt x="269" y="41"/>
                      <a:pt x="269" y="41"/>
                    </a:cubicBezTo>
                    <a:cubicBezTo>
                      <a:pt x="268" y="38"/>
                      <a:pt x="268" y="38"/>
                      <a:pt x="268" y="38"/>
                    </a:cubicBezTo>
                    <a:cubicBezTo>
                      <a:pt x="280" y="38"/>
                      <a:pt x="280" y="38"/>
                      <a:pt x="280" y="38"/>
                    </a:cubicBezTo>
                    <a:cubicBezTo>
                      <a:pt x="281" y="38"/>
                      <a:pt x="281" y="38"/>
                      <a:pt x="282" y="38"/>
                    </a:cubicBezTo>
                    <a:cubicBezTo>
                      <a:pt x="282" y="38"/>
                      <a:pt x="283" y="38"/>
                      <a:pt x="284" y="38"/>
                    </a:cubicBezTo>
                    <a:cubicBezTo>
                      <a:pt x="285" y="38"/>
                      <a:pt x="286" y="38"/>
                      <a:pt x="286" y="37"/>
                    </a:cubicBezTo>
                    <a:cubicBezTo>
                      <a:pt x="289" y="36"/>
                      <a:pt x="290" y="34"/>
                      <a:pt x="292" y="31"/>
                    </a:cubicBezTo>
                    <a:cubicBezTo>
                      <a:pt x="293" y="29"/>
                      <a:pt x="294" y="28"/>
                      <a:pt x="297" y="28"/>
                    </a:cubicBezTo>
                    <a:cubicBezTo>
                      <a:pt x="316" y="28"/>
                      <a:pt x="316" y="28"/>
                      <a:pt x="316" y="28"/>
                    </a:cubicBezTo>
                    <a:cubicBezTo>
                      <a:pt x="317" y="28"/>
                      <a:pt x="317" y="28"/>
                      <a:pt x="317" y="28"/>
                    </a:cubicBezTo>
                    <a:cubicBezTo>
                      <a:pt x="317" y="28"/>
                      <a:pt x="318" y="28"/>
                      <a:pt x="318" y="28"/>
                    </a:cubicBezTo>
                    <a:cubicBezTo>
                      <a:pt x="320" y="28"/>
                      <a:pt x="322" y="29"/>
                      <a:pt x="322" y="32"/>
                    </a:cubicBezTo>
                    <a:cubicBezTo>
                      <a:pt x="322" y="40"/>
                      <a:pt x="322" y="40"/>
                      <a:pt x="322" y="40"/>
                    </a:cubicBezTo>
                    <a:cubicBezTo>
                      <a:pt x="318" y="39"/>
                      <a:pt x="318" y="39"/>
                      <a:pt x="318" y="39"/>
                    </a:cubicBezTo>
                    <a:cubicBezTo>
                      <a:pt x="318" y="39"/>
                      <a:pt x="318" y="39"/>
                      <a:pt x="318" y="39"/>
                    </a:cubicBezTo>
                    <a:cubicBezTo>
                      <a:pt x="318" y="39"/>
                      <a:pt x="318" y="39"/>
                      <a:pt x="318" y="39"/>
                    </a:cubicBezTo>
                    <a:cubicBezTo>
                      <a:pt x="318" y="39"/>
                      <a:pt x="317" y="39"/>
                      <a:pt x="317" y="41"/>
                    </a:cubicBezTo>
                    <a:cubicBezTo>
                      <a:pt x="317" y="41"/>
                      <a:pt x="318" y="41"/>
                      <a:pt x="319" y="42"/>
                    </a:cubicBezTo>
                    <a:cubicBezTo>
                      <a:pt x="320" y="42"/>
                      <a:pt x="320" y="42"/>
                      <a:pt x="321" y="42"/>
                    </a:cubicBezTo>
                    <a:cubicBezTo>
                      <a:pt x="322" y="42"/>
                      <a:pt x="323" y="42"/>
                      <a:pt x="324" y="42"/>
                    </a:cubicBezTo>
                    <a:cubicBezTo>
                      <a:pt x="324" y="42"/>
                      <a:pt x="325" y="42"/>
                      <a:pt x="325" y="42"/>
                    </a:cubicBezTo>
                    <a:cubicBezTo>
                      <a:pt x="326" y="42"/>
                      <a:pt x="327" y="41"/>
                      <a:pt x="327" y="41"/>
                    </a:cubicBezTo>
                    <a:cubicBezTo>
                      <a:pt x="328" y="39"/>
                      <a:pt x="330" y="38"/>
                      <a:pt x="332" y="38"/>
                    </a:cubicBezTo>
                    <a:cubicBezTo>
                      <a:pt x="336" y="37"/>
                      <a:pt x="336" y="37"/>
                      <a:pt x="336" y="37"/>
                    </a:cubicBezTo>
                    <a:cubicBezTo>
                      <a:pt x="336" y="54"/>
                      <a:pt x="336" y="54"/>
                      <a:pt x="336" y="54"/>
                    </a:cubicBezTo>
                    <a:cubicBezTo>
                      <a:pt x="336" y="55"/>
                      <a:pt x="337" y="57"/>
                      <a:pt x="338" y="59"/>
                    </a:cubicBezTo>
                    <a:cubicBezTo>
                      <a:pt x="338" y="59"/>
                      <a:pt x="338" y="59"/>
                      <a:pt x="338" y="59"/>
                    </a:cubicBezTo>
                    <a:cubicBezTo>
                      <a:pt x="340" y="62"/>
                      <a:pt x="341" y="64"/>
                      <a:pt x="341" y="68"/>
                    </a:cubicBezTo>
                    <a:cubicBezTo>
                      <a:pt x="341" y="69"/>
                      <a:pt x="341" y="71"/>
                      <a:pt x="341" y="73"/>
                    </a:cubicBezTo>
                    <a:cubicBezTo>
                      <a:pt x="341" y="74"/>
                      <a:pt x="340" y="77"/>
                      <a:pt x="336" y="77"/>
                    </a:cubicBezTo>
                    <a:cubicBezTo>
                      <a:pt x="335" y="77"/>
                      <a:pt x="335" y="77"/>
                      <a:pt x="334" y="77"/>
                    </a:cubicBezTo>
                    <a:cubicBezTo>
                      <a:pt x="334" y="77"/>
                      <a:pt x="333" y="77"/>
                      <a:pt x="333" y="77"/>
                    </a:cubicBezTo>
                    <a:cubicBezTo>
                      <a:pt x="333" y="77"/>
                      <a:pt x="332" y="77"/>
                      <a:pt x="332" y="77"/>
                    </a:cubicBezTo>
                    <a:cubicBezTo>
                      <a:pt x="330" y="77"/>
                      <a:pt x="329" y="77"/>
                      <a:pt x="327" y="77"/>
                    </a:cubicBezTo>
                    <a:cubicBezTo>
                      <a:pt x="326" y="77"/>
                      <a:pt x="325" y="76"/>
                      <a:pt x="323" y="76"/>
                    </a:cubicBezTo>
                    <a:cubicBezTo>
                      <a:pt x="321" y="76"/>
                      <a:pt x="320" y="77"/>
                      <a:pt x="318" y="77"/>
                    </a:cubicBezTo>
                    <a:cubicBezTo>
                      <a:pt x="318" y="77"/>
                      <a:pt x="318" y="78"/>
                      <a:pt x="317" y="78"/>
                    </a:cubicBezTo>
                    <a:cubicBezTo>
                      <a:pt x="317" y="78"/>
                      <a:pt x="317" y="78"/>
                      <a:pt x="317" y="79"/>
                    </a:cubicBezTo>
                    <a:cubicBezTo>
                      <a:pt x="316" y="81"/>
                      <a:pt x="315" y="81"/>
                      <a:pt x="313" y="82"/>
                    </a:cubicBezTo>
                    <a:cubicBezTo>
                      <a:pt x="313" y="82"/>
                      <a:pt x="312" y="82"/>
                      <a:pt x="312" y="82"/>
                    </a:cubicBezTo>
                    <a:cubicBezTo>
                      <a:pt x="312" y="82"/>
                      <a:pt x="312" y="82"/>
                      <a:pt x="312" y="82"/>
                    </a:cubicBezTo>
                    <a:cubicBezTo>
                      <a:pt x="313" y="87"/>
                      <a:pt x="313" y="87"/>
                      <a:pt x="313" y="87"/>
                    </a:cubicBezTo>
                    <a:cubicBezTo>
                      <a:pt x="309" y="86"/>
                      <a:pt x="309" y="86"/>
                      <a:pt x="309" y="86"/>
                    </a:cubicBezTo>
                    <a:cubicBezTo>
                      <a:pt x="309" y="86"/>
                      <a:pt x="308" y="86"/>
                      <a:pt x="308" y="86"/>
                    </a:cubicBezTo>
                    <a:cubicBezTo>
                      <a:pt x="308" y="87"/>
                      <a:pt x="308" y="87"/>
                      <a:pt x="308" y="88"/>
                    </a:cubicBezTo>
                    <a:cubicBezTo>
                      <a:pt x="308" y="91"/>
                      <a:pt x="308" y="91"/>
                      <a:pt x="308" y="91"/>
                    </a:cubicBezTo>
                    <a:cubicBezTo>
                      <a:pt x="272" y="91"/>
                      <a:pt x="272" y="91"/>
                      <a:pt x="272" y="91"/>
                    </a:cubicBezTo>
                    <a:cubicBezTo>
                      <a:pt x="271" y="91"/>
                      <a:pt x="270" y="91"/>
                      <a:pt x="269" y="91"/>
                    </a:cubicBezTo>
                    <a:cubicBezTo>
                      <a:pt x="268" y="91"/>
                      <a:pt x="268" y="91"/>
                      <a:pt x="267" y="91"/>
                    </a:cubicBezTo>
                    <a:cubicBezTo>
                      <a:pt x="266" y="91"/>
                      <a:pt x="266" y="91"/>
                      <a:pt x="266" y="91"/>
                    </a:cubicBezTo>
                    <a:cubicBezTo>
                      <a:pt x="266" y="91"/>
                      <a:pt x="265" y="95"/>
                      <a:pt x="265" y="95"/>
                    </a:cubicBezTo>
                    <a:cubicBezTo>
                      <a:pt x="262" y="96"/>
                      <a:pt x="262" y="96"/>
                      <a:pt x="262" y="96"/>
                    </a:cubicBezTo>
                    <a:cubicBezTo>
                      <a:pt x="262" y="96"/>
                      <a:pt x="261" y="96"/>
                      <a:pt x="260" y="96"/>
                    </a:cubicBezTo>
                    <a:cubicBezTo>
                      <a:pt x="259" y="95"/>
                      <a:pt x="258" y="95"/>
                      <a:pt x="257" y="95"/>
                    </a:cubicBezTo>
                    <a:cubicBezTo>
                      <a:pt x="256" y="95"/>
                      <a:pt x="256" y="95"/>
                      <a:pt x="256" y="95"/>
                    </a:cubicBezTo>
                    <a:cubicBezTo>
                      <a:pt x="256" y="96"/>
                      <a:pt x="256" y="100"/>
                      <a:pt x="256" y="100"/>
                    </a:cubicBezTo>
                    <a:cubicBezTo>
                      <a:pt x="253" y="100"/>
                      <a:pt x="253" y="100"/>
                      <a:pt x="253" y="100"/>
                    </a:cubicBezTo>
                    <a:cubicBezTo>
                      <a:pt x="252" y="100"/>
                      <a:pt x="251" y="101"/>
                      <a:pt x="251" y="101"/>
                    </a:cubicBezTo>
                    <a:cubicBezTo>
                      <a:pt x="251" y="101"/>
                      <a:pt x="251" y="101"/>
                      <a:pt x="251" y="101"/>
                    </a:cubicBezTo>
                    <a:cubicBezTo>
                      <a:pt x="251" y="102"/>
                      <a:pt x="252" y="103"/>
                      <a:pt x="253" y="103"/>
                    </a:cubicBezTo>
                    <a:cubicBezTo>
                      <a:pt x="254" y="103"/>
                      <a:pt x="255" y="103"/>
                      <a:pt x="256" y="103"/>
                    </a:cubicBezTo>
                    <a:cubicBezTo>
                      <a:pt x="257" y="103"/>
                      <a:pt x="258" y="103"/>
                      <a:pt x="259" y="103"/>
                    </a:cubicBezTo>
                    <a:cubicBezTo>
                      <a:pt x="259" y="102"/>
                      <a:pt x="259" y="102"/>
                      <a:pt x="259" y="102"/>
                    </a:cubicBezTo>
                    <a:cubicBezTo>
                      <a:pt x="259" y="100"/>
                      <a:pt x="261" y="99"/>
                      <a:pt x="263" y="99"/>
                    </a:cubicBezTo>
                    <a:cubicBezTo>
                      <a:pt x="275" y="99"/>
                      <a:pt x="275" y="99"/>
                      <a:pt x="275" y="99"/>
                    </a:cubicBezTo>
                    <a:cubicBezTo>
                      <a:pt x="275" y="102"/>
                      <a:pt x="275" y="102"/>
                      <a:pt x="275" y="102"/>
                    </a:cubicBezTo>
                    <a:cubicBezTo>
                      <a:pt x="275" y="106"/>
                      <a:pt x="273" y="108"/>
                      <a:pt x="271" y="110"/>
                    </a:cubicBezTo>
                    <a:cubicBezTo>
                      <a:pt x="271" y="110"/>
                      <a:pt x="270" y="111"/>
                      <a:pt x="270" y="111"/>
                    </a:cubicBezTo>
                    <a:cubicBezTo>
                      <a:pt x="269" y="113"/>
                      <a:pt x="268" y="115"/>
                      <a:pt x="266" y="115"/>
                    </a:cubicBezTo>
                    <a:cubicBezTo>
                      <a:pt x="265" y="115"/>
                      <a:pt x="265" y="115"/>
                      <a:pt x="265" y="115"/>
                    </a:cubicBez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58" y="115"/>
                      <a:pt x="258" y="115"/>
                      <a:pt x="257" y="114"/>
                    </a:cubicBezTo>
                    <a:cubicBezTo>
                      <a:pt x="257" y="114"/>
                      <a:pt x="257" y="114"/>
                      <a:pt x="256" y="114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6" y="115"/>
                      <a:pt x="256" y="115"/>
                      <a:pt x="256" y="116"/>
                    </a:cubicBezTo>
                    <a:cubicBezTo>
                      <a:pt x="256" y="117"/>
                      <a:pt x="255" y="119"/>
                      <a:pt x="251" y="119"/>
                    </a:cubicBezTo>
                    <a:cubicBezTo>
                      <a:pt x="250" y="119"/>
                      <a:pt x="249" y="119"/>
                      <a:pt x="249" y="119"/>
                    </a:cubicBezTo>
                    <a:cubicBezTo>
                      <a:pt x="248" y="119"/>
                      <a:pt x="247" y="119"/>
                      <a:pt x="247" y="119"/>
                    </a:cubicBezTo>
                    <a:cubicBezTo>
                      <a:pt x="247" y="119"/>
                      <a:pt x="247" y="119"/>
                      <a:pt x="247" y="119"/>
                    </a:cubicBezTo>
                    <a:cubicBezTo>
                      <a:pt x="247" y="120"/>
                      <a:pt x="246" y="124"/>
                      <a:pt x="246" y="124"/>
                    </a:cubicBezTo>
                    <a:cubicBezTo>
                      <a:pt x="243" y="124"/>
                      <a:pt x="243" y="124"/>
                      <a:pt x="243" y="124"/>
                    </a:cubicBezTo>
                    <a:cubicBezTo>
                      <a:pt x="243" y="124"/>
                      <a:pt x="242" y="124"/>
                      <a:pt x="241" y="124"/>
                    </a:cubicBezTo>
                    <a:cubicBezTo>
                      <a:pt x="240" y="124"/>
                      <a:pt x="239" y="124"/>
                      <a:pt x="238" y="124"/>
                    </a:cubicBezTo>
                    <a:cubicBezTo>
                      <a:pt x="238" y="124"/>
                      <a:pt x="237" y="124"/>
                      <a:pt x="237" y="124"/>
                    </a:cubicBezTo>
                    <a:cubicBezTo>
                      <a:pt x="237" y="124"/>
                      <a:pt x="237" y="129"/>
                      <a:pt x="237" y="129"/>
                    </a:cubicBezTo>
                    <a:cubicBezTo>
                      <a:pt x="233" y="129"/>
                      <a:pt x="233" y="129"/>
                      <a:pt x="233" y="129"/>
                    </a:cubicBezTo>
                    <a:cubicBezTo>
                      <a:pt x="233" y="129"/>
                      <a:pt x="233" y="129"/>
                      <a:pt x="233" y="129"/>
                    </a:cubicBezTo>
                    <a:cubicBezTo>
                      <a:pt x="233" y="129"/>
                      <a:pt x="233" y="129"/>
                      <a:pt x="233" y="129"/>
                    </a:cubicBezTo>
                    <a:cubicBezTo>
                      <a:pt x="233" y="129"/>
                      <a:pt x="232" y="129"/>
                      <a:pt x="232" y="131"/>
                    </a:cubicBezTo>
                    <a:cubicBezTo>
                      <a:pt x="232" y="133"/>
                      <a:pt x="232" y="133"/>
                      <a:pt x="232" y="133"/>
                    </a:cubicBezTo>
                    <a:cubicBezTo>
                      <a:pt x="229" y="133"/>
                      <a:pt x="229" y="133"/>
                      <a:pt x="229" y="133"/>
                    </a:cubicBezTo>
                    <a:cubicBezTo>
                      <a:pt x="229" y="133"/>
                      <a:pt x="229" y="133"/>
                      <a:pt x="228" y="135"/>
                    </a:cubicBezTo>
                    <a:cubicBezTo>
                      <a:pt x="228" y="136"/>
                      <a:pt x="228" y="137"/>
                      <a:pt x="228" y="138"/>
                    </a:cubicBezTo>
                    <a:cubicBezTo>
                      <a:pt x="228" y="140"/>
                      <a:pt x="228" y="143"/>
                      <a:pt x="226" y="145"/>
                    </a:cubicBezTo>
                    <a:cubicBezTo>
                      <a:pt x="226" y="146"/>
                      <a:pt x="225" y="147"/>
                      <a:pt x="224" y="147"/>
                    </a:cubicBezTo>
                    <a:cubicBezTo>
                      <a:pt x="224" y="148"/>
                      <a:pt x="224" y="148"/>
                      <a:pt x="224" y="148"/>
                    </a:cubicBezTo>
                    <a:cubicBezTo>
                      <a:pt x="223" y="149"/>
                      <a:pt x="223" y="149"/>
                      <a:pt x="223" y="149"/>
                    </a:cubicBezTo>
                    <a:cubicBezTo>
                      <a:pt x="223" y="150"/>
                      <a:pt x="222" y="152"/>
                      <a:pt x="219" y="152"/>
                    </a:cubicBezTo>
                    <a:cubicBezTo>
                      <a:pt x="212" y="152"/>
                      <a:pt x="212" y="152"/>
                      <a:pt x="212" y="152"/>
                    </a:cubicBezTo>
                    <a:cubicBezTo>
                      <a:pt x="211" y="152"/>
                      <a:pt x="211" y="152"/>
                      <a:pt x="210" y="152"/>
                    </a:cubicBezTo>
                    <a:cubicBezTo>
                      <a:pt x="210" y="152"/>
                      <a:pt x="209" y="152"/>
                      <a:pt x="209" y="152"/>
                    </a:cubicBezTo>
                    <a:cubicBezTo>
                      <a:pt x="209" y="152"/>
                      <a:pt x="209" y="152"/>
                      <a:pt x="209" y="152"/>
                    </a:cubicBezTo>
                    <a:cubicBezTo>
                      <a:pt x="209" y="152"/>
                      <a:pt x="209" y="153"/>
                      <a:pt x="209" y="154"/>
                    </a:cubicBezTo>
                    <a:cubicBezTo>
                      <a:pt x="209" y="155"/>
                      <a:pt x="208" y="157"/>
                      <a:pt x="204" y="157"/>
                    </a:cubicBezTo>
                    <a:cubicBezTo>
                      <a:pt x="203" y="157"/>
                      <a:pt x="202" y="157"/>
                      <a:pt x="202" y="157"/>
                    </a:cubicBezTo>
                    <a:cubicBezTo>
                      <a:pt x="202" y="157"/>
                      <a:pt x="202" y="157"/>
                      <a:pt x="202" y="157"/>
                    </a:cubicBezTo>
                    <a:cubicBezTo>
                      <a:pt x="196" y="160"/>
                      <a:pt x="191" y="164"/>
                      <a:pt x="188" y="170"/>
                    </a:cubicBezTo>
                    <a:cubicBezTo>
                      <a:pt x="187" y="171"/>
                      <a:pt x="186" y="172"/>
                      <a:pt x="185" y="174"/>
                    </a:cubicBezTo>
                    <a:cubicBezTo>
                      <a:pt x="185" y="180"/>
                      <a:pt x="185" y="180"/>
                      <a:pt x="185" y="180"/>
                    </a:cubicBezTo>
                    <a:cubicBezTo>
                      <a:pt x="185" y="180"/>
                      <a:pt x="185" y="180"/>
                      <a:pt x="185" y="180"/>
                    </a:cubicBezTo>
                    <a:cubicBezTo>
                      <a:pt x="186" y="184"/>
                      <a:pt x="184" y="185"/>
                      <a:pt x="182" y="185"/>
                    </a:cubicBezTo>
                    <a:cubicBezTo>
                      <a:pt x="181" y="186"/>
                      <a:pt x="181" y="186"/>
                      <a:pt x="180" y="186"/>
                    </a:cubicBezTo>
                    <a:cubicBezTo>
                      <a:pt x="180" y="186"/>
                      <a:pt x="179" y="187"/>
                      <a:pt x="178" y="188"/>
                    </a:cubicBezTo>
                    <a:cubicBezTo>
                      <a:pt x="177" y="189"/>
                      <a:pt x="177" y="190"/>
                      <a:pt x="176" y="192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5" y="194"/>
                      <a:pt x="173" y="195"/>
                      <a:pt x="171" y="195"/>
                    </a:cubicBezTo>
                    <a:cubicBezTo>
                      <a:pt x="169" y="195"/>
                      <a:pt x="169" y="195"/>
                      <a:pt x="169" y="195"/>
                    </a:cubicBezTo>
                    <a:cubicBezTo>
                      <a:pt x="166" y="196"/>
                      <a:pt x="164" y="197"/>
                      <a:pt x="162" y="199"/>
                    </a:cubicBezTo>
                    <a:cubicBezTo>
                      <a:pt x="160" y="201"/>
                      <a:pt x="158" y="203"/>
                      <a:pt x="157" y="206"/>
                    </a:cubicBezTo>
                    <a:cubicBezTo>
                      <a:pt x="156" y="208"/>
                      <a:pt x="154" y="209"/>
                      <a:pt x="151" y="209"/>
                    </a:cubicBezTo>
                    <a:cubicBezTo>
                      <a:pt x="150" y="209"/>
                      <a:pt x="150" y="209"/>
                      <a:pt x="149" y="209"/>
                    </a:cubicBezTo>
                    <a:cubicBezTo>
                      <a:pt x="149" y="209"/>
                      <a:pt x="148" y="209"/>
                      <a:pt x="148" y="209"/>
                    </a:cubicBezTo>
                    <a:cubicBezTo>
                      <a:pt x="143" y="209"/>
                      <a:pt x="143" y="209"/>
                      <a:pt x="143" y="209"/>
                    </a:cubicBezTo>
                    <a:cubicBezTo>
                      <a:pt x="143" y="209"/>
                      <a:pt x="143" y="209"/>
                      <a:pt x="143" y="209"/>
                    </a:cubicBezTo>
                    <a:cubicBezTo>
                      <a:pt x="143" y="210"/>
                      <a:pt x="143" y="210"/>
                      <a:pt x="143" y="211"/>
                    </a:cubicBezTo>
                    <a:cubicBezTo>
                      <a:pt x="144" y="212"/>
                      <a:pt x="144" y="212"/>
                      <a:pt x="145" y="212"/>
                    </a:cubicBezTo>
                    <a:cubicBezTo>
                      <a:pt x="148" y="213"/>
                      <a:pt x="148" y="217"/>
                      <a:pt x="148" y="219"/>
                    </a:cubicBezTo>
                    <a:cubicBezTo>
                      <a:pt x="147" y="219"/>
                      <a:pt x="147" y="220"/>
                      <a:pt x="147" y="220"/>
                    </a:cubicBezTo>
                    <a:cubicBezTo>
                      <a:pt x="147" y="223"/>
                      <a:pt x="147" y="223"/>
                      <a:pt x="147" y="223"/>
                    </a:cubicBezTo>
                    <a:cubicBezTo>
                      <a:pt x="144" y="223"/>
                      <a:pt x="144" y="223"/>
                      <a:pt x="144" y="223"/>
                    </a:cubicBezTo>
                    <a:cubicBezTo>
                      <a:pt x="143" y="223"/>
                      <a:pt x="143" y="223"/>
                      <a:pt x="142" y="223"/>
                    </a:cubicBezTo>
                    <a:cubicBezTo>
                      <a:pt x="141" y="223"/>
                      <a:pt x="140" y="223"/>
                      <a:pt x="139" y="224"/>
                    </a:cubicBezTo>
                    <a:cubicBezTo>
                      <a:pt x="139" y="224"/>
                      <a:pt x="138" y="224"/>
                      <a:pt x="138" y="225"/>
                    </a:cubicBezTo>
                    <a:cubicBezTo>
                      <a:pt x="138" y="226"/>
                      <a:pt x="136" y="228"/>
                      <a:pt x="133" y="228"/>
                    </a:cubicBezTo>
                    <a:cubicBezTo>
                      <a:pt x="132" y="228"/>
                      <a:pt x="132" y="228"/>
                      <a:pt x="131" y="228"/>
                    </a:cubicBezTo>
                    <a:cubicBezTo>
                      <a:pt x="131" y="228"/>
                      <a:pt x="130" y="228"/>
                      <a:pt x="130" y="228"/>
                    </a:cubicBezTo>
                    <a:cubicBezTo>
                      <a:pt x="130" y="228"/>
                      <a:pt x="130" y="228"/>
                      <a:pt x="130" y="228"/>
                    </a:cubicBezTo>
                    <a:cubicBezTo>
                      <a:pt x="130" y="228"/>
                      <a:pt x="130" y="228"/>
                      <a:pt x="130" y="228"/>
                    </a:cubicBezTo>
                    <a:cubicBezTo>
                      <a:pt x="129" y="228"/>
                      <a:pt x="129" y="228"/>
                      <a:pt x="129" y="228"/>
                    </a:cubicBezTo>
                    <a:cubicBezTo>
                      <a:pt x="128" y="228"/>
                      <a:pt x="128" y="231"/>
                      <a:pt x="128" y="236"/>
                    </a:cubicBezTo>
                    <a:cubicBezTo>
                      <a:pt x="129" y="237"/>
                      <a:pt x="129" y="238"/>
                      <a:pt x="129" y="239"/>
                    </a:cubicBezTo>
                    <a:cubicBezTo>
                      <a:pt x="129" y="243"/>
                      <a:pt x="129" y="243"/>
                      <a:pt x="129" y="243"/>
                    </a:cubicBezTo>
                    <a:cubicBezTo>
                      <a:pt x="125" y="242"/>
                      <a:pt x="125" y="242"/>
                      <a:pt x="125" y="242"/>
                    </a:cubicBezTo>
                    <a:cubicBezTo>
                      <a:pt x="125" y="242"/>
                      <a:pt x="124" y="242"/>
                      <a:pt x="124" y="242"/>
                    </a:cubicBezTo>
                    <a:cubicBezTo>
                      <a:pt x="124" y="242"/>
                      <a:pt x="124" y="246"/>
                      <a:pt x="124" y="247"/>
                    </a:cubicBezTo>
                    <a:cubicBezTo>
                      <a:pt x="124" y="247"/>
                      <a:pt x="124" y="248"/>
                      <a:pt x="124" y="248"/>
                    </a:cubicBezTo>
                    <a:cubicBezTo>
                      <a:pt x="124" y="252"/>
                      <a:pt x="124" y="252"/>
                      <a:pt x="124" y="252"/>
                    </a:cubicBezTo>
                    <a:cubicBezTo>
                      <a:pt x="120" y="251"/>
                      <a:pt x="120" y="251"/>
                      <a:pt x="120" y="251"/>
                    </a:cubicBezTo>
                    <a:cubicBezTo>
                      <a:pt x="120" y="251"/>
                      <a:pt x="120" y="251"/>
                      <a:pt x="120" y="251"/>
                    </a:cubicBezTo>
                    <a:cubicBezTo>
                      <a:pt x="119" y="252"/>
                      <a:pt x="119" y="255"/>
                      <a:pt x="119" y="257"/>
                    </a:cubicBezTo>
                    <a:cubicBezTo>
                      <a:pt x="119" y="262"/>
                      <a:pt x="119" y="269"/>
                      <a:pt x="112" y="270"/>
                    </a:cubicBezTo>
                    <a:cubicBezTo>
                      <a:pt x="107" y="271"/>
                      <a:pt x="107" y="271"/>
                      <a:pt x="107" y="271"/>
                    </a:cubicBezTo>
                    <a:cubicBezTo>
                      <a:pt x="108" y="266"/>
                      <a:pt x="108" y="266"/>
                      <a:pt x="108" y="266"/>
                    </a:cubicBezTo>
                    <a:cubicBezTo>
                      <a:pt x="108" y="266"/>
                      <a:pt x="108" y="266"/>
                      <a:pt x="108" y="266"/>
                    </a:cubicBezTo>
                    <a:cubicBezTo>
                      <a:pt x="108" y="266"/>
                      <a:pt x="108" y="266"/>
                      <a:pt x="108" y="266"/>
                    </a:cubicBezTo>
                    <a:cubicBezTo>
                      <a:pt x="107" y="266"/>
                      <a:pt x="107" y="266"/>
                      <a:pt x="107" y="266"/>
                    </a:cubicBezTo>
                    <a:cubicBezTo>
                      <a:pt x="105" y="265"/>
                      <a:pt x="104" y="264"/>
                      <a:pt x="104" y="261"/>
                    </a:cubicBezTo>
                    <a:cubicBezTo>
                      <a:pt x="104" y="255"/>
                      <a:pt x="104" y="255"/>
                      <a:pt x="104" y="255"/>
                    </a:cubicBezTo>
                    <a:cubicBezTo>
                      <a:pt x="106" y="255"/>
                      <a:pt x="106" y="255"/>
                      <a:pt x="106" y="255"/>
                    </a:cubicBezTo>
                    <a:cubicBezTo>
                      <a:pt x="107" y="254"/>
                      <a:pt x="107" y="253"/>
                      <a:pt x="108" y="253"/>
                    </a:cubicBezTo>
                    <a:cubicBezTo>
                      <a:pt x="109" y="250"/>
                      <a:pt x="110" y="246"/>
                      <a:pt x="109" y="242"/>
                    </a:cubicBezTo>
                    <a:cubicBezTo>
                      <a:pt x="108" y="237"/>
                      <a:pt x="106" y="234"/>
                      <a:pt x="104" y="233"/>
                    </a:cubicBezTo>
                    <a:cubicBezTo>
                      <a:pt x="104" y="232"/>
                      <a:pt x="103" y="232"/>
                      <a:pt x="102" y="232"/>
                    </a:cubicBezTo>
                    <a:cubicBezTo>
                      <a:pt x="102" y="232"/>
                      <a:pt x="101" y="232"/>
                      <a:pt x="100" y="232"/>
                    </a:cubicBezTo>
                    <a:cubicBezTo>
                      <a:pt x="100" y="232"/>
                      <a:pt x="99" y="232"/>
                      <a:pt x="98" y="232"/>
                    </a:cubicBezTo>
                    <a:cubicBezTo>
                      <a:pt x="96" y="232"/>
                      <a:pt x="92" y="235"/>
                      <a:pt x="91" y="235"/>
                    </a:cubicBezTo>
                    <a:cubicBezTo>
                      <a:pt x="90" y="236"/>
                      <a:pt x="90" y="236"/>
                      <a:pt x="89" y="237"/>
                    </a:cubicBezTo>
                    <a:cubicBezTo>
                      <a:pt x="86" y="239"/>
                      <a:pt x="83" y="241"/>
                      <a:pt x="79" y="241"/>
                    </a:cubicBezTo>
                    <a:cubicBezTo>
                      <a:pt x="79" y="241"/>
                      <a:pt x="78" y="241"/>
                      <a:pt x="78" y="240"/>
                    </a:cubicBezTo>
                    <a:cubicBezTo>
                      <a:pt x="75" y="240"/>
                      <a:pt x="73" y="239"/>
                      <a:pt x="72" y="239"/>
                    </a:cubicBezTo>
                    <a:cubicBezTo>
                      <a:pt x="71" y="238"/>
                      <a:pt x="70" y="238"/>
                      <a:pt x="70" y="238"/>
                    </a:cubicBezTo>
                    <a:cubicBezTo>
                      <a:pt x="69" y="237"/>
                      <a:pt x="68" y="237"/>
                      <a:pt x="68" y="237"/>
                    </a:cubicBezTo>
                    <a:cubicBezTo>
                      <a:pt x="67" y="237"/>
                      <a:pt x="67" y="238"/>
                      <a:pt x="67" y="239"/>
                    </a:cubicBezTo>
                    <a:cubicBezTo>
                      <a:pt x="67" y="240"/>
                      <a:pt x="67" y="240"/>
                      <a:pt x="67" y="241"/>
                    </a:cubicBezTo>
                    <a:cubicBezTo>
                      <a:pt x="66" y="246"/>
                      <a:pt x="62" y="248"/>
                      <a:pt x="59" y="251"/>
                    </a:cubicBezTo>
                    <a:cubicBezTo>
                      <a:pt x="57" y="252"/>
                      <a:pt x="56" y="253"/>
                      <a:pt x="55" y="254"/>
                    </a:cubicBezTo>
                    <a:cubicBezTo>
                      <a:pt x="54" y="255"/>
                      <a:pt x="54" y="256"/>
                      <a:pt x="53" y="257"/>
                    </a:cubicBezTo>
                    <a:cubicBezTo>
                      <a:pt x="53" y="260"/>
                      <a:pt x="51" y="261"/>
                      <a:pt x="50" y="261"/>
                    </a:cubicBezTo>
                    <a:cubicBezTo>
                      <a:pt x="49" y="261"/>
                      <a:pt x="49" y="261"/>
                      <a:pt x="49" y="261"/>
                    </a:cubicBezTo>
                    <a:cubicBezTo>
                      <a:pt x="48" y="261"/>
                      <a:pt x="48" y="261"/>
                      <a:pt x="48" y="261"/>
                    </a:cubicBezTo>
                    <a:cubicBezTo>
                      <a:pt x="48" y="261"/>
                      <a:pt x="48" y="264"/>
                      <a:pt x="48" y="265"/>
                    </a:cubicBezTo>
                    <a:cubicBezTo>
                      <a:pt x="48" y="266"/>
                      <a:pt x="48" y="267"/>
                      <a:pt x="48" y="267"/>
                    </a:cubicBezTo>
                    <a:cubicBezTo>
                      <a:pt x="48" y="271"/>
                      <a:pt x="48" y="271"/>
                      <a:pt x="48" y="271"/>
                    </a:cubicBezTo>
                    <a:cubicBezTo>
                      <a:pt x="45" y="270"/>
                      <a:pt x="45" y="270"/>
                      <a:pt x="45" y="270"/>
                    </a:cubicBezTo>
                    <a:cubicBezTo>
                      <a:pt x="44" y="270"/>
                      <a:pt x="44" y="270"/>
                      <a:pt x="44" y="270"/>
                    </a:cubicBezTo>
                    <a:cubicBezTo>
                      <a:pt x="44" y="271"/>
                      <a:pt x="44" y="274"/>
                      <a:pt x="44" y="275"/>
                    </a:cubicBezTo>
                    <a:cubicBezTo>
                      <a:pt x="44" y="276"/>
                      <a:pt x="44" y="276"/>
                      <a:pt x="44" y="276"/>
                    </a:cubicBezTo>
                    <a:cubicBezTo>
                      <a:pt x="44" y="280"/>
                      <a:pt x="44" y="280"/>
                      <a:pt x="44" y="280"/>
                    </a:cubicBezTo>
                    <a:cubicBezTo>
                      <a:pt x="40" y="280"/>
                      <a:pt x="40" y="280"/>
                      <a:pt x="40" y="280"/>
                    </a:cubicBezTo>
                    <a:cubicBezTo>
                      <a:pt x="40" y="279"/>
                      <a:pt x="40" y="279"/>
                      <a:pt x="39" y="279"/>
                    </a:cubicBezTo>
                    <a:cubicBezTo>
                      <a:pt x="39" y="280"/>
                      <a:pt x="39" y="283"/>
                      <a:pt x="39" y="288"/>
                    </a:cubicBezTo>
                    <a:cubicBezTo>
                      <a:pt x="39" y="289"/>
                      <a:pt x="39" y="290"/>
                      <a:pt x="39" y="291"/>
                    </a:cubicBezTo>
                    <a:cubicBezTo>
                      <a:pt x="39" y="294"/>
                      <a:pt x="39" y="294"/>
                      <a:pt x="39" y="294"/>
                    </a:cubicBezTo>
                    <a:cubicBezTo>
                      <a:pt x="35" y="294"/>
                      <a:pt x="35" y="294"/>
                      <a:pt x="35" y="294"/>
                    </a:cubicBezTo>
                    <a:cubicBezTo>
                      <a:pt x="35" y="294"/>
                      <a:pt x="35" y="294"/>
                      <a:pt x="35" y="294"/>
                    </a:cubicBezTo>
                    <a:cubicBezTo>
                      <a:pt x="34" y="294"/>
                      <a:pt x="34" y="297"/>
                      <a:pt x="34" y="299"/>
                    </a:cubicBezTo>
                    <a:cubicBezTo>
                      <a:pt x="34" y="299"/>
                      <a:pt x="34" y="300"/>
                      <a:pt x="34" y="300"/>
                    </a:cubicBezTo>
                    <a:cubicBezTo>
                      <a:pt x="34" y="304"/>
                      <a:pt x="34" y="304"/>
                      <a:pt x="34" y="304"/>
                    </a:cubicBezTo>
                    <a:cubicBezTo>
                      <a:pt x="30" y="303"/>
                      <a:pt x="30" y="303"/>
                      <a:pt x="30" y="303"/>
                    </a:cubicBezTo>
                    <a:cubicBezTo>
                      <a:pt x="30" y="303"/>
                      <a:pt x="30" y="303"/>
                      <a:pt x="30" y="303"/>
                    </a:cubicBezTo>
                    <a:cubicBezTo>
                      <a:pt x="30" y="303"/>
                      <a:pt x="30" y="303"/>
                      <a:pt x="30" y="303"/>
                    </a:cubicBezTo>
                    <a:cubicBezTo>
                      <a:pt x="30" y="303"/>
                      <a:pt x="30" y="303"/>
                      <a:pt x="30" y="305"/>
                    </a:cubicBezTo>
                    <a:cubicBezTo>
                      <a:pt x="29" y="309"/>
                      <a:pt x="29" y="309"/>
                      <a:pt x="29" y="309"/>
                    </a:cubicBezTo>
                    <a:cubicBezTo>
                      <a:pt x="26" y="308"/>
                      <a:pt x="26" y="308"/>
                      <a:pt x="26" y="308"/>
                    </a:cubicBezTo>
                    <a:cubicBezTo>
                      <a:pt x="26" y="308"/>
                      <a:pt x="25" y="308"/>
                      <a:pt x="25" y="308"/>
                    </a:cubicBezTo>
                    <a:cubicBezTo>
                      <a:pt x="25" y="308"/>
                      <a:pt x="25" y="308"/>
                      <a:pt x="25" y="308"/>
                    </a:cubicBezTo>
                    <a:cubicBezTo>
                      <a:pt x="25" y="308"/>
                      <a:pt x="25" y="308"/>
                      <a:pt x="25" y="311"/>
                    </a:cubicBezTo>
                    <a:cubicBezTo>
                      <a:pt x="25" y="311"/>
                      <a:pt x="25" y="312"/>
                      <a:pt x="25" y="313"/>
                    </a:cubicBezTo>
                    <a:cubicBezTo>
                      <a:pt x="25" y="314"/>
                      <a:pt x="25" y="315"/>
                      <a:pt x="25" y="316"/>
                    </a:cubicBezTo>
                    <a:cubicBezTo>
                      <a:pt x="25" y="316"/>
                      <a:pt x="25" y="316"/>
                      <a:pt x="25" y="316"/>
                    </a:cubicBezTo>
                    <a:cubicBezTo>
                      <a:pt x="25" y="316"/>
                      <a:pt x="25" y="316"/>
                      <a:pt x="26" y="316"/>
                    </a:cubicBezTo>
                    <a:cubicBezTo>
                      <a:pt x="28" y="316"/>
                      <a:pt x="30" y="317"/>
                      <a:pt x="30" y="320"/>
                    </a:cubicBezTo>
                    <a:cubicBezTo>
                      <a:pt x="30" y="324"/>
                      <a:pt x="30" y="324"/>
                      <a:pt x="30" y="324"/>
                    </a:cubicBezTo>
                    <a:cubicBezTo>
                      <a:pt x="30" y="324"/>
                      <a:pt x="30" y="325"/>
                      <a:pt x="30" y="325"/>
                    </a:cubicBezTo>
                    <a:cubicBezTo>
                      <a:pt x="29" y="326"/>
                      <a:pt x="29" y="327"/>
                      <a:pt x="30" y="328"/>
                    </a:cubicBezTo>
                    <a:cubicBezTo>
                      <a:pt x="32" y="327"/>
                      <a:pt x="35" y="325"/>
                      <a:pt x="37" y="323"/>
                    </a:cubicBezTo>
                    <a:cubicBezTo>
                      <a:pt x="37" y="322"/>
                      <a:pt x="38" y="321"/>
                      <a:pt x="39" y="321"/>
                    </a:cubicBezTo>
                    <a:cubicBezTo>
                      <a:pt x="39" y="320"/>
                      <a:pt x="39" y="320"/>
                      <a:pt x="39" y="320"/>
                    </a:cubicBezTo>
                    <a:cubicBezTo>
                      <a:pt x="41" y="319"/>
                      <a:pt x="42" y="317"/>
                      <a:pt x="44" y="316"/>
                    </a:cubicBezTo>
                    <a:cubicBezTo>
                      <a:pt x="45" y="316"/>
                      <a:pt x="45" y="316"/>
                      <a:pt x="45" y="316"/>
                    </a:cubicBezTo>
                    <a:cubicBezTo>
                      <a:pt x="46" y="316"/>
                      <a:pt x="46" y="316"/>
                      <a:pt x="46" y="316"/>
                    </a:cubicBezTo>
                    <a:cubicBezTo>
                      <a:pt x="46" y="316"/>
                      <a:pt x="46" y="316"/>
                      <a:pt x="47" y="316"/>
                    </a:cubicBezTo>
                    <a:cubicBezTo>
                      <a:pt x="46" y="316"/>
                      <a:pt x="46" y="316"/>
                      <a:pt x="46" y="316"/>
                    </a:cubicBezTo>
                    <a:cubicBezTo>
                      <a:pt x="47" y="316"/>
                      <a:pt x="47" y="315"/>
                      <a:pt x="47" y="314"/>
                    </a:cubicBezTo>
                    <a:cubicBezTo>
                      <a:pt x="47" y="310"/>
                      <a:pt x="47" y="310"/>
                      <a:pt x="47" y="310"/>
                    </a:cubicBezTo>
                    <a:cubicBezTo>
                      <a:pt x="51" y="311"/>
                      <a:pt x="51" y="311"/>
                      <a:pt x="51" y="311"/>
                    </a:cubicBezTo>
                    <a:cubicBezTo>
                      <a:pt x="51" y="311"/>
                      <a:pt x="51" y="311"/>
                      <a:pt x="51" y="311"/>
                    </a:cubicBezTo>
                    <a:cubicBezTo>
                      <a:pt x="51" y="311"/>
                      <a:pt x="51" y="311"/>
                      <a:pt x="51" y="311"/>
                    </a:cubicBezTo>
                    <a:cubicBezTo>
                      <a:pt x="51" y="311"/>
                      <a:pt x="51" y="311"/>
                      <a:pt x="52" y="310"/>
                    </a:cubicBezTo>
                    <a:cubicBezTo>
                      <a:pt x="52" y="306"/>
                      <a:pt x="54" y="303"/>
                      <a:pt x="58" y="302"/>
                    </a:cubicBezTo>
                    <a:cubicBezTo>
                      <a:pt x="60" y="302"/>
                      <a:pt x="62" y="301"/>
                      <a:pt x="64" y="301"/>
                    </a:cubicBezTo>
                    <a:cubicBezTo>
                      <a:pt x="65" y="301"/>
                      <a:pt x="67" y="302"/>
                      <a:pt x="68" y="302"/>
                    </a:cubicBezTo>
                    <a:cubicBezTo>
                      <a:pt x="72" y="302"/>
                      <a:pt x="72" y="302"/>
                      <a:pt x="72" y="302"/>
                    </a:cubicBezTo>
                    <a:cubicBezTo>
                      <a:pt x="72" y="305"/>
                      <a:pt x="72" y="305"/>
                      <a:pt x="72" y="305"/>
                    </a:cubicBezTo>
                    <a:cubicBezTo>
                      <a:pt x="72" y="306"/>
                      <a:pt x="72" y="307"/>
                      <a:pt x="72" y="308"/>
                    </a:cubicBezTo>
                    <a:cubicBezTo>
                      <a:pt x="72" y="310"/>
                      <a:pt x="72" y="313"/>
                      <a:pt x="72" y="316"/>
                    </a:cubicBezTo>
                    <a:cubicBezTo>
                      <a:pt x="71" y="325"/>
                      <a:pt x="66" y="327"/>
                      <a:pt x="62" y="327"/>
                    </a:cubicBezTo>
                    <a:cubicBezTo>
                      <a:pt x="61" y="327"/>
                      <a:pt x="61" y="327"/>
                      <a:pt x="60" y="327"/>
                    </a:cubicBezTo>
                    <a:cubicBezTo>
                      <a:pt x="59" y="327"/>
                      <a:pt x="59" y="327"/>
                      <a:pt x="58" y="327"/>
                    </a:cubicBezTo>
                    <a:cubicBezTo>
                      <a:pt x="58" y="327"/>
                      <a:pt x="58" y="327"/>
                      <a:pt x="58" y="327"/>
                    </a:cubicBezTo>
                    <a:cubicBezTo>
                      <a:pt x="58" y="327"/>
                      <a:pt x="58" y="327"/>
                      <a:pt x="58" y="327"/>
                    </a:cubicBezTo>
                    <a:cubicBezTo>
                      <a:pt x="58" y="330"/>
                      <a:pt x="58" y="332"/>
                      <a:pt x="58" y="335"/>
                    </a:cubicBezTo>
                    <a:cubicBezTo>
                      <a:pt x="58" y="336"/>
                      <a:pt x="58" y="337"/>
                      <a:pt x="58" y="338"/>
                    </a:cubicBezTo>
                    <a:cubicBezTo>
                      <a:pt x="58" y="342"/>
                      <a:pt x="58" y="342"/>
                      <a:pt x="58" y="342"/>
                    </a:cubicBezTo>
                    <a:cubicBezTo>
                      <a:pt x="54" y="341"/>
                      <a:pt x="54" y="341"/>
                      <a:pt x="54" y="341"/>
                    </a:cubicBezTo>
                    <a:cubicBezTo>
                      <a:pt x="54" y="341"/>
                      <a:pt x="54" y="341"/>
                      <a:pt x="54" y="341"/>
                    </a:cubicBezTo>
                    <a:cubicBezTo>
                      <a:pt x="53" y="341"/>
                      <a:pt x="53" y="345"/>
                      <a:pt x="53" y="346"/>
                    </a:cubicBezTo>
                    <a:cubicBezTo>
                      <a:pt x="53" y="346"/>
                      <a:pt x="53" y="347"/>
                      <a:pt x="53" y="347"/>
                    </a:cubicBezTo>
                    <a:cubicBezTo>
                      <a:pt x="53" y="348"/>
                      <a:pt x="54" y="349"/>
                      <a:pt x="58" y="349"/>
                    </a:cubicBezTo>
                    <a:cubicBezTo>
                      <a:pt x="58" y="349"/>
                      <a:pt x="59" y="349"/>
                      <a:pt x="59" y="349"/>
                    </a:cubicBezTo>
                    <a:cubicBezTo>
                      <a:pt x="60" y="349"/>
                      <a:pt x="62" y="349"/>
                      <a:pt x="63" y="349"/>
                    </a:cubicBezTo>
                    <a:cubicBezTo>
                      <a:pt x="63" y="349"/>
                      <a:pt x="63" y="349"/>
                      <a:pt x="63" y="349"/>
                    </a:cubicBezTo>
                    <a:cubicBezTo>
                      <a:pt x="64" y="349"/>
                      <a:pt x="64" y="349"/>
                      <a:pt x="64" y="349"/>
                    </a:cubicBezTo>
                    <a:cubicBezTo>
                      <a:pt x="65" y="349"/>
                      <a:pt x="66" y="349"/>
                      <a:pt x="67" y="349"/>
                    </a:cubicBezTo>
                    <a:cubicBezTo>
                      <a:pt x="71" y="349"/>
                      <a:pt x="72" y="351"/>
                      <a:pt x="72" y="352"/>
                    </a:cubicBezTo>
                    <a:cubicBezTo>
                      <a:pt x="72" y="354"/>
                      <a:pt x="72" y="356"/>
                      <a:pt x="72" y="358"/>
                    </a:cubicBezTo>
                    <a:cubicBezTo>
                      <a:pt x="72" y="360"/>
                      <a:pt x="72" y="362"/>
                      <a:pt x="72" y="364"/>
                    </a:cubicBezTo>
                    <a:cubicBezTo>
                      <a:pt x="73" y="367"/>
                      <a:pt x="74" y="368"/>
                      <a:pt x="74" y="368"/>
                    </a:cubicBezTo>
                    <a:cubicBezTo>
                      <a:pt x="76" y="368"/>
                      <a:pt x="76" y="368"/>
                      <a:pt x="76" y="368"/>
                    </a:cubicBezTo>
                    <a:cubicBezTo>
                      <a:pt x="77" y="370"/>
                      <a:pt x="77" y="370"/>
                      <a:pt x="77" y="370"/>
                    </a:cubicBezTo>
                    <a:cubicBezTo>
                      <a:pt x="77" y="372"/>
                      <a:pt x="78" y="376"/>
                      <a:pt x="76" y="380"/>
                    </a:cubicBezTo>
                    <a:cubicBezTo>
                      <a:pt x="74" y="383"/>
                      <a:pt x="70" y="384"/>
                      <a:pt x="67" y="385"/>
                    </a:cubicBezTo>
                    <a:cubicBezTo>
                      <a:pt x="65" y="385"/>
                      <a:pt x="64" y="386"/>
                      <a:pt x="63" y="386"/>
                    </a:cubicBezTo>
                    <a:cubicBezTo>
                      <a:pt x="63" y="386"/>
                      <a:pt x="63" y="386"/>
                      <a:pt x="63" y="386"/>
                    </a:cubicBezTo>
                    <a:cubicBezTo>
                      <a:pt x="63" y="388"/>
                      <a:pt x="63" y="389"/>
                      <a:pt x="63" y="390"/>
                    </a:cubicBezTo>
                    <a:cubicBezTo>
                      <a:pt x="63" y="391"/>
                      <a:pt x="64" y="393"/>
                      <a:pt x="65" y="394"/>
                    </a:cubicBezTo>
                    <a:cubicBezTo>
                      <a:pt x="65" y="394"/>
                      <a:pt x="65" y="395"/>
                      <a:pt x="65" y="395"/>
                    </a:cubicBezTo>
                    <a:cubicBezTo>
                      <a:pt x="66" y="396"/>
                      <a:pt x="67" y="398"/>
                      <a:pt x="67" y="400"/>
                    </a:cubicBezTo>
                    <a:cubicBezTo>
                      <a:pt x="67" y="400"/>
                      <a:pt x="68" y="401"/>
                      <a:pt x="68" y="401"/>
                    </a:cubicBezTo>
                    <a:cubicBezTo>
                      <a:pt x="69" y="401"/>
                      <a:pt x="72" y="401"/>
                      <a:pt x="72" y="405"/>
                    </a:cubicBezTo>
                    <a:cubicBezTo>
                      <a:pt x="72" y="405"/>
                      <a:pt x="72" y="405"/>
                      <a:pt x="72" y="406"/>
                    </a:cubicBezTo>
                    <a:cubicBezTo>
                      <a:pt x="72" y="406"/>
                      <a:pt x="72" y="406"/>
                      <a:pt x="72" y="406"/>
                    </a:cubicBezTo>
                    <a:cubicBezTo>
                      <a:pt x="73" y="406"/>
                      <a:pt x="73" y="406"/>
                      <a:pt x="73" y="406"/>
                    </a:cubicBezTo>
                    <a:cubicBezTo>
                      <a:pt x="74" y="406"/>
                      <a:pt x="75" y="406"/>
                      <a:pt x="76" y="407"/>
                    </a:cubicBezTo>
                    <a:cubicBezTo>
                      <a:pt x="77" y="406"/>
                      <a:pt x="79" y="405"/>
                      <a:pt x="83" y="403"/>
                    </a:cubicBezTo>
                    <a:cubicBezTo>
                      <a:pt x="83" y="403"/>
                      <a:pt x="84" y="403"/>
                      <a:pt x="84" y="403"/>
                    </a:cubicBezTo>
                    <a:cubicBezTo>
                      <a:pt x="85" y="402"/>
                      <a:pt x="87" y="402"/>
                      <a:pt x="88" y="402"/>
                    </a:cubicBezTo>
                    <a:cubicBezTo>
                      <a:pt x="90" y="402"/>
                      <a:pt x="93" y="402"/>
                      <a:pt x="95" y="406"/>
                    </a:cubicBezTo>
                    <a:cubicBezTo>
                      <a:pt x="95" y="407"/>
                      <a:pt x="95" y="407"/>
                      <a:pt x="96" y="408"/>
                    </a:cubicBezTo>
                    <a:cubicBezTo>
                      <a:pt x="96" y="409"/>
                      <a:pt x="96" y="409"/>
                      <a:pt x="97" y="410"/>
                    </a:cubicBezTo>
                    <a:cubicBezTo>
                      <a:pt x="97" y="410"/>
                      <a:pt x="97" y="410"/>
                      <a:pt x="97" y="410"/>
                    </a:cubicBezTo>
                    <a:cubicBezTo>
                      <a:pt x="98" y="411"/>
                      <a:pt x="99" y="412"/>
                      <a:pt x="99" y="413"/>
                    </a:cubicBezTo>
                    <a:cubicBezTo>
                      <a:pt x="100" y="414"/>
                      <a:pt x="100" y="414"/>
                      <a:pt x="100" y="415"/>
                    </a:cubicBezTo>
                    <a:cubicBezTo>
                      <a:pt x="101" y="415"/>
                      <a:pt x="101" y="415"/>
                      <a:pt x="101" y="415"/>
                    </a:cubicBezTo>
                    <a:cubicBezTo>
                      <a:pt x="101" y="415"/>
                      <a:pt x="102" y="415"/>
                      <a:pt x="103" y="415"/>
                    </a:cubicBezTo>
                    <a:cubicBezTo>
                      <a:pt x="103" y="415"/>
                      <a:pt x="104" y="415"/>
                      <a:pt x="105" y="415"/>
                    </a:cubicBezTo>
                    <a:cubicBezTo>
                      <a:pt x="105" y="415"/>
                      <a:pt x="106" y="415"/>
                      <a:pt x="106" y="415"/>
                    </a:cubicBezTo>
                    <a:cubicBezTo>
                      <a:pt x="108" y="414"/>
                      <a:pt x="110" y="413"/>
                      <a:pt x="111" y="412"/>
                    </a:cubicBezTo>
                    <a:cubicBezTo>
                      <a:pt x="111" y="412"/>
                      <a:pt x="108" y="411"/>
                      <a:pt x="108" y="411"/>
                    </a:cubicBezTo>
                    <a:cubicBezTo>
                      <a:pt x="108" y="408"/>
                      <a:pt x="108" y="408"/>
                      <a:pt x="108" y="408"/>
                    </a:cubicBezTo>
                    <a:cubicBezTo>
                      <a:pt x="108" y="408"/>
                      <a:pt x="108" y="408"/>
                      <a:pt x="108" y="407"/>
                    </a:cubicBezTo>
                    <a:cubicBezTo>
                      <a:pt x="108" y="406"/>
                      <a:pt x="107" y="406"/>
                      <a:pt x="106" y="405"/>
                    </a:cubicBezTo>
                    <a:cubicBezTo>
                      <a:pt x="105" y="404"/>
                      <a:pt x="104" y="402"/>
                      <a:pt x="104" y="400"/>
                    </a:cubicBezTo>
                    <a:cubicBezTo>
                      <a:pt x="103" y="396"/>
                      <a:pt x="103" y="396"/>
                      <a:pt x="103" y="396"/>
                    </a:cubicBezTo>
                    <a:cubicBezTo>
                      <a:pt x="107" y="396"/>
                      <a:pt x="107" y="396"/>
                      <a:pt x="107" y="396"/>
                    </a:cubicBezTo>
                    <a:cubicBezTo>
                      <a:pt x="108" y="396"/>
                      <a:pt x="108" y="396"/>
                      <a:pt x="108" y="396"/>
                    </a:cubicBezTo>
                    <a:cubicBezTo>
                      <a:pt x="109" y="396"/>
                      <a:pt x="111" y="396"/>
                      <a:pt x="112" y="396"/>
                    </a:cubicBezTo>
                    <a:cubicBezTo>
                      <a:pt x="115" y="396"/>
                      <a:pt x="117" y="396"/>
                      <a:pt x="118" y="395"/>
                    </a:cubicBezTo>
                    <a:cubicBezTo>
                      <a:pt x="118" y="391"/>
                      <a:pt x="121" y="391"/>
                      <a:pt x="122" y="391"/>
                    </a:cubicBezTo>
                    <a:cubicBezTo>
                      <a:pt x="124" y="391"/>
                      <a:pt x="124" y="391"/>
                      <a:pt x="124" y="391"/>
                    </a:cubicBezTo>
                    <a:cubicBezTo>
                      <a:pt x="125" y="391"/>
                      <a:pt x="126" y="391"/>
                      <a:pt x="127" y="391"/>
                    </a:cubicBezTo>
                    <a:cubicBezTo>
                      <a:pt x="127" y="391"/>
                      <a:pt x="127" y="391"/>
                      <a:pt x="127" y="391"/>
                    </a:cubicBezTo>
                    <a:cubicBezTo>
                      <a:pt x="127" y="391"/>
                      <a:pt x="127" y="391"/>
                      <a:pt x="127" y="390"/>
                    </a:cubicBezTo>
                    <a:cubicBezTo>
                      <a:pt x="126" y="387"/>
                      <a:pt x="126" y="387"/>
                      <a:pt x="126" y="387"/>
                    </a:cubicBezTo>
                    <a:cubicBezTo>
                      <a:pt x="130" y="387"/>
                      <a:pt x="130" y="387"/>
                      <a:pt x="130" y="387"/>
                    </a:cubicBezTo>
                    <a:cubicBezTo>
                      <a:pt x="134" y="387"/>
                      <a:pt x="139" y="387"/>
                      <a:pt x="141" y="390"/>
                    </a:cubicBezTo>
                    <a:cubicBezTo>
                      <a:pt x="141" y="390"/>
                      <a:pt x="141" y="390"/>
                      <a:pt x="141" y="390"/>
                    </a:cubicBezTo>
                    <a:cubicBezTo>
                      <a:pt x="141" y="388"/>
                      <a:pt x="143" y="386"/>
                      <a:pt x="145" y="386"/>
                    </a:cubicBezTo>
                    <a:cubicBezTo>
                      <a:pt x="145" y="386"/>
                      <a:pt x="145" y="386"/>
                      <a:pt x="145" y="386"/>
                    </a:cubicBezTo>
                    <a:cubicBezTo>
                      <a:pt x="146" y="386"/>
                      <a:pt x="147" y="386"/>
                      <a:pt x="147" y="386"/>
                    </a:cubicBezTo>
                    <a:cubicBezTo>
                      <a:pt x="148" y="386"/>
                      <a:pt x="149" y="386"/>
                      <a:pt x="151" y="387"/>
                    </a:cubicBezTo>
                    <a:cubicBezTo>
                      <a:pt x="153" y="387"/>
                      <a:pt x="156" y="388"/>
                      <a:pt x="158" y="389"/>
                    </a:cubicBezTo>
                    <a:cubicBezTo>
                      <a:pt x="160" y="390"/>
                      <a:pt x="162" y="391"/>
                      <a:pt x="164" y="392"/>
                    </a:cubicBezTo>
                    <a:cubicBezTo>
                      <a:pt x="166" y="394"/>
                      <a:pt x="168" y="395"/>
                      <a:pt x="170" y="396"/>
                    </a:cubicBezTo>
                    <a:cubicBezTo>
                      <a:pt x="173" y="397"/>
                      <a:pt x="175" y="397"/>
                      <a:pt x="178" y="397"/>
                    </a:cubicBezTo>
                    <a:cubicBezTo>
                      <a:pt x="180" y="397"/>
                      <a:pt x="183" y="397"/>
                      <a:pt x="186" y="396"/>
                    </a:cubicBezTo>
                    <a:cubicBezTo>
                      <a:pt x="191" y="395"/>
                      <a:pt x="191" y="395"/>
                      <a:pt x="191" y="395"/>
                    </a:cubicBezTo>
                    <a:cubicBezTo>
                      <a:pt x="190" y="400"/>
                      <a:pt x="190" y="400"/>
                      <a:pt x="190" y="400"/>
                    </a:cubicBezTo>
                    <a:cubicBezTo>
                      <a:pt x="189" y="401"/>
                      <a:pt x="193" y="404"/>
                      <a:pt x="195" y="405"/>
                    </a:cubicBezTo>
                    <a:cubicBezTo>
                      <a:pt x="196" y="406"/>
                      <a:pt x="196" y="406"/>
                      <a:pt x="197" y="406"/>
                    </a:cubicBezTo>
                    <a:cubicBezTo>
                      <a:pt x="197" y="406"/>
                      <a:pt x="197" y="406"/>
                      <a:pt x="197" y="406"/>
                    </a:cubicBezTo>
                    <a:cubicBezTo>
                      <a:pt x="197" y="406"/>
                      <a:pt x="198" y="405"/>
                      <a:pt x="198" y="405"/>
                    </a:cubicBezTo>
                    <a:cubicBezTo>
                      <a:pt x="198" y="404"/>
                      <a:pt x="198" y="404"/>
                      <a:pt x="198" y="404"/>
                    </a:cubicBezTo>
                    <a:cubicBezTo>
                      <a:pt x="198" y="402"/>
                      <a:pt x="199" y="401"/>
                      <a:pt x="202" y="401"/>
                    </a:cubicBezTo>
                    <a:cubicBezTo>
                      <a:pt x="209" y="401"/>
                      <a:pt x="209" y="401"/>
                      <a:pt x="209" y="401"/>
                    </a:cubicBezTo>
                    <a:cubicBezTo>
                      <a:pt x="209" y="404"/>
                      <a:pt x="209" y="404"/>
                      <a:pt x="209" y="404"/>
                    </a:cubicBezTo>
                    <a:cubicBezTo>
                      <a:pt x="209" y="405"/>
                      <a:pt x="209" y="405"/>
                      <a:pt x="209" y="405"/>
                    </a:cubicBezTo>
                    <a:cubicBezTo>
                      <a:pt x="209" y="405"/>
                      <a:pt x="209" y="405"/>
                      <a:pt x="209" y="405"/>
                    </a:cubicBezTo>
                    <a:cubicBezTo>
                      <a:pt x="209" y="405"/>
                      <a:pt x="209" y="405"/>
                      <a:pt x="211" y="405"/>
                    </a:cubicBezTo>
                    <a:cubicBezTo>
                      <a:pt x="217" y="406"/>
                      <a:pt x="217" y="406"/>
                      <a:pt x="217" y="406"/>
                    </a:cubicBezTo>
                    <a:cubicBezTo>
                      <a:pt x="213" y="411"/>
                      <a:pt x="213" y="411"/>
                      <a:pt x="213" y="411"/>
                    </a:cubicBezTo>
                    <a:cubicBezTo>
                      <a:pt x="211" y="412"/>
                      <a:pt x="210" y="413"/>
                      <a:pt x="209" y="414"/>
                    </a:cubicBezTo>
                    <a:cubicBezTo>
                      <a:pt x="211" y="414"/>
                      <a:pt x="213" y="414"/>
                      <a:pt x="214" y="414"/>
                    </a:cubicBezTo>
                    <a:cubicBezTo>
                      <a:pt x="217" y="414"/>
                      <a:pt x="217" y="414"/>
                      <a:pt x="217" y="414"/>
                    </a:cubicBezTo>
                    <a:cubicBezTo>
                      <a:pt x="219" y="414"/>
                      <a:pt x="221" y="414"/>
                      <a:pt x="224" y="415"/>
                    </a:cubicBezTo>
                    <a:cubicBezTo>
                      <a:pt x="225" y="415"/>
                      <a:pt x="229" y="416"/>
                      <a:pt x="231" y="419"/>
                    </a:cubicBezTo>
                    <a:cubicBezTo>
                      <a:pt x="232" y="421"/>
                      <a:pt x="232" y="422"/>
                      <a:pt x="232" y="423"/>
                    </a:cubicBezTo>
                    <a:cubicBezTo>
                      <a:pt x="232" y="424"/>
                      <a:pt x="232" y="424"/>
                      <a:pt x="232" y="424"/>
                    </a:cubicBezTo>
                    <a:cubicBezTo>
                      <a:pt x="232" y="424"/>
                      <a:pt x="233" y="424"/>
                      <a:pt x="234" y="424"/>
                    </a:cubicBezTo>
                    <a:cubicBezTo>
                      <a:pt x="236" y="425"/>
                      <a:pt x="237" y="427"/>
                      <a:pt x="238" y="429"/>
                    </a:cubicBezTo>
                    <a:cubicBezTo>
                      <a:pt x="238" y="430"/>
                      <a:pt x="238" y="430"/>
                      <a:pt x="238" y="431"/>
                    </a:cubicBezTo>
                    <a:cubicBezTo>
                      <a:pt x="239" y="432"/>
                      <a:pt x="240" y="432"/>
                      <a:pt x="241" y="433"/>
                    </a:cubicBezTo>
                    <a:cubicBezTo>
                      <a:pt x="243" y="434"/>
                      <a:pt x="245" y="434"/>
                      <a:pt x="248" y="434"/>
                    </a:cubicBezTo>
                    <a:cubicBezTo>
                      <a:pt x="249" y="434"/>
                      <a:pt x="250" y="434"/>
                      <a:pt x="252" y="434"/>
                    </a:cubicBezTo>
                    <a:cubicBezTo>
                      <a:pt x="256" y="433"/>
                      <a:pt x="256" y="433"/>
                      <a:pt x="256" y="433"/>
                    </a:cubicBezTo>
                    <a:cubicBezTo>
                      <a:pt x="256" y="437"/>
                      <a:pt x="256" y="437"/>
                      <a:pt x="256" y="437"/>
                    </a:cubicBezTo>
                    <a:cubicBezTo>
                      <a:pt x="256" y="437"/>
                      <a:pt x="256" y="438"/>
                      <a:pt x="264" y="438"/>
                    </a:cubicBezTo>
                    <a:cubicBezTo>
                      <a:pt x="266" y="438"/>
                      <a:pt x="266" y="438"/>
                      <a:pt x="266" y="438"/>
                    </a:cubicBezTo>
                    <a:cubicBezTo>
                      <a:pt x="268" y="438"/>
                      <a:pt x="270" y="441"/>
                      <a:pt x="272" y="443"/>
                    </a:cubicBezTo>
                    <a:cubicBezTo>
                      <a:pt x="273" y="443"/>
                      <a:pt x="273" y="444"/>
                      <a:pt x="274" y="445"/>
                    </a:cubicBezTo>
                    <a:cubicBezTo>
                      <a:pt x="275" y="446"/>
                      <a:pt x="276" y="446"/>
                      <a:pt x="278" y="447"/>
                    </a:cubicBezTo>
                    <a:cubicBezTo>
                      <a:pt x="278" y="448"/>
                      <a:pt x="279" y="448"/>
                      <a:pt x="280" y="449"/>
                    </a:cubicBezTo>
                    <a:cubicBezTo>
                      <a:pt x="282" y="450"/>
                      <a:pt x="285" y="452"/>
                      <a:pt x="287" y="455"/>
                    </a:cubicBezTo>
                    <a:cubicBezTo>
                      <a:pt x="288" y="456"/>
                      <a:pt x="288" y="458"/>
                      <a:pt x="289" y="459"/>
                    </a:cubicBezTo>
                    <a:cubicBezTo>
                      <a:pt x="289" y="460"/>
                      <a:pt x="289" y="460"/>
                      <a:pt x="289" y="460"/>
                    </a:cubicBezTo>
                    <a:cubicBezTo>
                      <a:pt x="289" y="460"/>
                      <a:pt x="289" y="460"/>
                      <a:pt x="289" y="460"/>
                    </a:cubicBezTo>
                    <a:cubicBezTo>
                      <a:pt x="289" y="461"/>
                      <a:pt x="289" y="461"/>
                      <a:pt x="289" y="462"/>
                    </a:cubicBezTo>
                    <a:cubicBezTo>
                      <a:pt x="289" y="462"/>
                      <a:pt x="289" y="462"/>
                      <a:pt x="289" y="463"/>
                    </a:cubicBezTo>
                    <a:cubicBezTo>
                      <a:pt x="291" y="464"/>
                      <a:pt x="294" y="466"/>
                      <a:pt x="296" y="469"/>
                    </a:cubicBezTo>
                    <a:cubicBezTo>
                      <a:pt x="296" y="470"/>
                      <a:pt x="297" y="471"/>
                      <a:pt x="297" y="472"/>
                    </a:cubicBezTo>
                    <a:cubicBezTo>
                      <a:pt x="297" y="472"/>
                      <a:pt x="297" y="472"/>
                      <a:pt x="297" y="472"/>
                    </a:cubicBezTo>
                    <a:cubicBezTo>
                      <a:pt x="298" y="472"/>
                      <a:pt x="298" y="472"/>
                      <a:pt x="299" y="471"/>
                    </a:cubicBezTo>
                    <a:cubicBezTo>
                      <a:pt x="299" y="471"/>
                      <a:pt x="300" y="471"/>
                      <a:pt x="300" y="471"/>
                    </a:cubicBezTo>
                    <a:cubicBezTo>
                      <a:pt x="301" y="471"/>
                      <a:pt x="301" y="471"/>
                      <a:pt x="301" y="471"/>
                    </a:cubicBezTo>
                    <a:cubicBezTo>
                      <a:pt x="302" y="472"/>
                      <a:pt x="302" y="472"/>
                      <a:pt x="302" y="472"/>
                    </a:cubicBezTo>
                    <a:cubicBezTo>
                      <a:pt x="302" y="472"/>
                      <a:pt x="303" y="473"/>
                      <a:pt x="304" y="473"/>
                    </a:cubicBezTo>
                    <a:cubicBezTo>
                      <a:pt x="307" y="475"/>
                      <a:pt x="311" y="477"/>
                      <a:pt x="314" y="481"/>
                    </a:cubicBezTo>
                    <a:cubicBezTo>
                      <a:pt x="316" y="483"/>
                      <a:pt x="317" y="486"/>
                      <a:pt x="317" y="489"/>
                    </a:cubicBezTo>
                    <a:cubicBezTo>
                      <a:pt x="317" y="490"/>
                      <a:pt x="317" y="491"/>
                      <a:pt x="317" y="492"/>
                    </a:cubicBezTo>
                    <a:cubicBezTo>
                      <a:pt x="318" y="494"/>
                      <a:pt x="317" y="495"/>
                      <a:pt x="317" y="495"/>
                    </a:cubicBezTo>
                    <a:cubicBezTo>
                      <a:pt x="316" y="496"/>
                      <a:pt x="315" y="497"/>
                      <a:pt x="314" y="497"/>
                    </a:cubicBezTo>
                    <a:cubicBezTo>
                      <a:pt x="313" y="497"/>
                      <a:pt x="313" y="497"/>
                      <a:pt x="312" y="497"/>
                    </a:cubicBezTo>
                    <a:cubicBezTo>
                      <a:pt x="303" y="497"/>
                      <a:pt x="303" y="497"/>
                      <a:pt x="303" y="497"/>
                    </a:cubicBezTo>
                    <a:cubicBezTo>
                      <a:pt x="302" y="497"/>
                      <a:pt x="302" y="497"/>
                      <a:pt x="302" y="498"/>
                    </a:cubicBezTo>
                    <a:cubicBezTo>
                      <a:pt x="301" y="501"/>
                      <a:pt x="297" y="501"/>
                      <a:pt x="296" y="501"/>
                    </a:cubicBezTo>
                    <a:cubicBezTo>
                      <a:pt x="295" y="501"/>
                      <a:pt x="295" y="501"/>
                      <a:pt x="295" y="501"/>
                    </a:cubicBezTo>
                    <a:cubicBezTo>
                      <a:pt x="295" y="501"/>
                      <a:pt x="294" y="501"/>
                      <a:pt x="294" y="501"/>
                    </a:cubicBezTo>
                    <a:cubicBezTo>
                      <a:pt x="293" y="502"/>
                      <a:pt x="293" y="502"/>
                      <a:pt x="293" y="502"/>
                    </a:cubicBezTo>
                    <a:cubicBezTo>
                      <a:pt x="293" y="502"/>
                      <a:pt x="293" y="502"/>
                      <a:pt x="294" y="503"/>
                    </a:cubicBezTo>
                    <a:cubicBezTo>
                      <a:pt x="294" y="503"/>
                      <a:pt x="295" y="504"/>
                      <a:pt x="295" y="504"/>
                    </a:cubicBezTo>
                    <a:cubicBezTo>
                      <a:pt x="296" y="505"/>
                      <a:pt x="298" y="505"/>
                      <a:pt x="299" y="505"/>
                    </a:cubicBezTo>
                    <a:cubicBezTo>
                      <a:pt x="300" y="505"/>
                      <a:pt x="302" y="505"/>
                      <a:pt x="303" y="505"/>
                    </a:cubicBezTo>
                    <a:cubicBezTo>
                      <a:pt x="304" y="505"/>
                      <a:pt x="304" y="505"/>
                      <a:pt x="304" y="505"/>
                    </a:cubicBezTo>
                    <a:cubicBezTo>
                      <a:pt x="306" y="504"/>
                      <a:pt x="307" y="504"/>
                      <a:pt x="309" y="504"/>
                    </a:cubicBezTo>
                    <a:cubicBezTo>
                      <a:pt x="315" y="504"/>
                      <a:pt x="315" y="504"/>
                      <a:pt x="315" y="504"/>
                    </a:cubicBezTo>
                    <a:cubicBezTo>
                      <a:pt x="331" y="504"/>
                      <a:pt x="331" y="504"/>
                      <a:pt x="331" y="504"/>
                    </a:cubicBezTo>
                    <a:cubicBezTo>
                      <a:pt x="331" y="504"/>
                      <a:pt x="331" y="504"/>
                      <a:pt x="331" y="504"/>
                    </a:cubicBezTo>
                    <a:cubicBezTo>
                      <a:pt x="331" y="504"/>
                      <a:pt x="332" y="504"/>
                      <a:pt x="332" y="504"/>
                    </a:cubicBezTo>
                    <a:cubicBezTo>
                      <a:pt x="334" y="504"/>
                      <a:pt x="336" y="506"/>
                      <a:pt x="336" y="508"/>
                    </a:cubicBezTo>
                    <a:cubicBezTo>
                      <a:pt x="336" y="508"/>
                      <a:pt x="336" y="509"/>
                      <a:pt x="336" y="509"/>
                    </a:cubicBezTo>
                    <a:cubicBezTo>
                      <a:pt x="337" y="509"/>
                      <a:pt x="337" y="509"/>
                      <a:pt x="337" y="509"/>
                    </a:cubicBezTo>
                    <a:cubicBezTo>
                      <a:pt x="337" y="509"/>
                      <a:pt x="337" y="509"/>
                      <a:pt x="337" y="509"/>
                    </a:cubicBezTo>
                    <a:cubicBezTo>
                      <a:pt x="340" y="509"/>
                      <a:pt x="340" y="511"/>
                      <a:pt x="341" y="512"/>
                    </a:cubicBezTo>
                    <a:cubicBezTo>
                      <a:pt x="341" y="512"/>
                      <a:pt x="341" y="512"/>
                      <a:pt x="341" y="513"/>
                    </a:cubicBezTo>
                    <a:cubicBezTo>
                      <a:pt x="341" y="513"/>
                      <a:pt x="342" y="513"/>
                      <a:pt x="343" y="513"/>
                    </a:cubicBezTo>
                    <a:cubicBezTo>
                      <a:pt x="344" y="514"/>
                      <a:pt x="346" y="514"/>
                      <a:pt x="348" y="514"/>
                    </a:cubicBezTo>
                    <a:cubicBezTo>
                      <a:pt x="349" y="514"/>
                      <a:pt x="350" y="514"/>
                      <a:pt x="351" y="514"/>
                    </a:cubicBezTo>
                    <a:cubicBezTo>
                      <a:pt x="354" y="514"/>
                      <a:pt x="355" y="517"/>
                      <a:pt x="355" y="519"/>
                    </a:cubicBezTo>
                    <a:cubicBezTo>
                      <a:pt x="356" y="519"/>
                      <a:pt x="356" y="519"/>
                      <a:pt x="357" y="519"/>
                    </a:cubicBezTo>
                    <a:cubicBezTo>
                      <a:pt x="361" y="519"/>
                      <a:pt x="361" y="519"/>
                      <a:pt x="361" y="519"/>
                    </a:cubicBezTo>
                    <a:cubicBezTo>
                      <a:pt x="362" y="519"/>
                      <a:pt x="362" y="519"/>
                      <a:pt x="363" y="518"/>
                    </a:cubicBezTo>
                    <a:cubicBezTo>
                      <a:pt x="365" y="518"/>
                      <a:pt x="368" y="518"/>
                      <a:pt x="370" y="518"/>
                    </a:cubicBezTo>
                    <a:cubicBezTo>
                      <a:pt x="374" y="518"/>
                      <a:pt x="378" y="518"/>
                      <a:pt x="379" y="521"/>
                    </a:cubicBezTo>
                    <a:cubicBezTo>
                      <a:pt x="379" y="522"/>
                      <a:pt x="380" y="523"/>
                      <a:pt x="382" y="523"/>
                    </a:cubicBezTo>
                    <a:cubicBezTo>
                      <a:pt x="383" y="523"/>
                      <a:pt x="384" y="523"/>
                      <a:pt x="386" y="523"/>
                    </a:cubicBezTo>
                    <a:cubicBezTo>
                      <a:pt x="387" y="523"/>
                      <a:pt x="390" y="523"/>
                      <a:pt x="390" y="523"/>
                    </a:cubicBezTo>
                    <a:cubicBezTo>
                      <a:pt x="391" y="523"/>
                      <a:pt x="391" y="523"/>
                      <a:pt x="391" y="523"/>
                    </a:cubicBezTo>
                    <a:cubicBezTo>
                      <a:pt x="392" y="523"/>
                      <a:pt x="393" y="523"/>
                      <a:pt x="394" y="523"/>
                    </a:cubicBezTo>
                    <a:cubicBezTo>
                      <a:pt x="395" y="523"/>
                      <a:pt x="396" y="523"/>
                      <a:pt x="397" y="523"/>
                    </a:cubicBezTo>
                    <a:cubicBezTo>
                      <a:pt x="397" y="523"/>
                      <a:pt x="397" y="523"/>
                      <a:pt x="397" y="523"/>
                    </a:cubicBezTo>
                    <a:cubicBezTo>
                      <a:pt x="398" y="523"/>
                      <a:pt x="398" y="523"/>
                      <a:pt x="398" y="523"/>
                    </a:cubicBezTo>
                    <a:cubicBezTo>
                      <a:pt x="400" y="523"/>
                      <a:pt x="402" y="524"/>
                      <a:pt x="402" y="526"/>
                    </a:cubicBezTo>
                    <a:cubicBezTo>
                      <a:pt x="402" y="527"/>
                      <a:pt x="403" y="528"/>
                      <a:pt x="403" y="528"/>
                    </a:cubicBezTo>
                    <a:cubicBezTo>
                      <a:pt x="404" y="530"/>
                      <a:pt x="407" y="531"/>
                      <a:pt x="409" y="533"/>
                    </a:cubicBezTo>
                    <a:cubicBezTo>
                      <a:pt x="412" y="533"/>
                      <a:pt x="412" y="533"/>
                      <a:pt x="412" y="533"/>
                    </a:cubicBezTo>
                    <a:cubicBezTo>
                      <a:pt x="413" y="533"/>
                      <a:pt x="415" y="533"/>
                      <a:pt x="416" y="536"/>
                    </a:cubicBezTo>
                    <a:cubicBezTo>
                      <a:pt x="416" y="536"/>
                      <a:pt x="416" y="536"/>
                      <a:pt x="417" y="536"/>
                    </a:cubicBezTo>
                    <a:cubicBezTo>
                      <a:pt x="417" y="537"/>
                      <a:pt x="418" y="538"/>
                      <a:pt x="418" y="539"/>
                    </a:cubicBezTo>
                    <a:cubicBezTo>
                      <a:pt x="420" y="541"/>
                      <a:pt x="423" y="542"/>
                      <a:pt x="429" y="542"/>
                    </a:cubicBezTo>
                    <a:cubicBezTo>
                      <a:pt x="430" y="542"/>
                      <a:pt x="432" y="542"/>
                      <a:pt x="433" y="542"/>
                    </a:cubicBezTo>
                    <a:cubicBezTo>
                      <a:pt x="434" y="542"/>
                      <a:pt x="436" y="542"/>
                      <a:pt x="437" y="542"/>
                    </a:cubicBezTo>
                    <a:cubicBezTo>
                      <a:pt x="441" y="542"/>
                      <a:pt x="441" y="542"/>
                      <a:pt x="441" y="542"/>
                    </a:cubicBezTo>
                    <a:cubicBezTo>
                      <a:pt x="440" y="546"/>
                      <a:pt x="440" y="546"/>
                      <a:pt x="440" y="546"/>
                    </a:cubicBezTo>
                    <a:cubicBezTo>
                      <a:pt x="440" y="546"/>
                      <a:pt x="440" y="546"/>
                      <a:pt x="440" y="547"/>
                    </a:cubicBezTo>
                    <a:cubicBezTo>
                      <a:pt x="440" y="547"/>
                      <a:pt x="440" y="547"/>
                      <a:pt x="440" y="547"/>
                    </a:cubicBezTo>
                    <a:cubicBezTo>
                      <a:pt x="440" y="547"/>
                      <a:pt x="440" y="547"/>
                      <a:pt x="442" y="547"/>
                    </a:cubicBezTo>
                    <a:cubicBezTo>
                      <a:pt x="445" y="547"/>
                      <a:pt x="445" y="547"/>
                      <a:pt x="445" y="547"/>
                    </a:cubicBezTo>
                    <a:cubicBezTo>
                      <a:pt x="445" y="568"/>
                      <a:pt x="445" y="568"/>
                      <a:pt x="445" y="568"/>
                    </a:cubicBezTo>
                    <a:cubicBezTo>
                      <a:pt x="441" y="567"/>
                      <a:pt x="441" y="567"/>
                      <a:pt x="441" y="567"/>
                    </a:cubicBezTo>
                    <a:cubicBezTo>
                      <a:pt x="441" y="567"/>
                      <a:pt x="440" y="567"/>
                      <a:pt x="440" y="567"/>
                    </a:cubicBezTo>
                    <a:cubicBezTo>
                      <a:pt x="440" y="567"/>
                      <a:pt x="440" y="567"/>
                      <a:pt x="440" y="567"/>
                    </a:cubicBezTo>
                    <a:cubicBezTo>
                      <a:pt x="440" y="567"/>
                      <a:pt x="440" y="567"/>
                      <a:pt x="440" y="568"/>
                    </a:cubicBezTo>
                    <a:cubicBezTo>
                      <a:pt x="439" y="572"/>
                      <a:pt x="439" y="574"/>
                      <a:pt x="440" y="575"/>
                    </a:cubicBezTo>
                    <a:cubicBezTo>
                      <a:pt x="440" y="575"/>
                      <a:pt x="441" y="575"/>
                      <a:pt x="442" y="575"/>
                    </a:cubicBezTo>
                    <a:cubicBezTo>
                      <a:pt x="444" y="575"/>
                      <a:pt x="444" y="575"/>
                      <a:pt x="444" y="575"/>
                    </a:cubicBezTo>
                    <a:cubicBezTo>
                      <a:pt x="445" y="578"/>
                      <a:pt x="445" y="578"/>
                      <a:pt x="445" y="578"/>
                    </a:cubicBezTo>
                    <a:cubicBezTo>
                      <a:pt x="445" y="579"/>
                      <a:pt x="445" y="579"/>
                      <a:pt x="445" y="579"/>
                    </a:cubicBezTo>
                    <a:cubicBezTo>
                      <a:pt x="445" y="581"/>
                      <a:pt x="445" y="585"/>
                      <a:pt x="442" y="586"/>
                    </a:cubicBezTo>
                    <a:cubicBezTo>
                      <a:pt x="441" y="587"/>
                      <a:pt x="440" y="587"/>
                      <a:pt x="439" y="588"/>
                    </a:cubicBezTo>
                    <a:cubicBezTo>
                      <a:pt x="435" y="591"/>
                      <a:pt x="431" y="594"/>
                      <a:pt x="428" y="599"/>
                    </a:cubicBezTo>
                    <a:cubicBezTo>
                      <a:pt x="427" y="600"/>
                      <a:pt x="426" y="601"/>
                      <a:pt x="426" y="602"/>
                    </a:cubicBezTo>
                    <a:cubicBezTo>
                      <a:pt x="424" y="605"/>
                      <a:pt x="423" y="605"/>
                      <a:pt x="422" y="605"/>
                    </a:cubicBezTo>
                    <a:cubicBezTo>
                      <a:pt x="422" y="605"/>
                      <a:pt x="421" y="605"/>
                      <a:pt x="421" y="605"/>
                    </a:cubicBezTo>
                    <a:cubicBezTo>
                      <a:pt x="421" y="605"/>
                      <a:pt x="421" y="605"/>
                      <a:pt x="421" y="605"/>
                    </a:cubicBezTo>
                    <a:cubicBezTo>
                      <a:pt x="421" y="605"/>
                      <a:pt x="421" y="605"/>
                      <a:pt x="421" y="605"/>
                    </a:cubicBezTo>
                    <a:cubicBezTo>
                      <a:pt x="421" y="605"/>
                      <a:pt x="421" y="606"/>
                      <a:pt x="421" y="606"/>
                    </a:cubicBezTo>
                    <a:cubicBezTo>
                      <a:pt x="422" y="610"/>
                      <a:pt x="422" y="610"/>
                      <a:pt x="422" y="610"/>
                    </a:cubicBezTo>
                    <a:cubicBezTo>
                      <a:pt x="418" y="610"/>
                      <a:pt x="418" y="610"/>
                      <a:pt x="418" y="610"/>
                    </a:cubicBezTo>
                    <a:cubicBezTo>
                      <a:pt x="418" y="610"/>
                      <a:pt x="417" y="610"/>
                      <a:pt x="417" y="612"/>
                    </a:cubicBezTo>
                    <a:cubicBezTo>
                      <a:pt x="417" y="612"/>
                      <a:pt x="417" y="613"/>
                      <a:pt x="417" y="613"/>
                    </a:cubicBezTo>
                    <a:cubicBezTo>
                      <a:pt x="417" y="614"/>
                      <a:pt x="417" y="615"/>
                      <a:pt x="416" y="616"/>
                    </a:cubicBezTo>
                    <a:cubicBezTo>
                      <a:pt x="416" y="617"/>
                      <a:pt x="415" y="619"/>
                      <a:pt x="411" y="619"/>
                    </a:cubicBezTo>
                    <a:cubicBezTo>
                      <a:pt x="410" y="619"/>
                      <a:pt x="410" y="619"/>
                      <a:pt x="409" y="619"/>
                    </a:cubicBezTo>
                    <a:cubicBezTo>
                      <a:pt x="409" y="619"/>
                      <a:pt x="409" y="619"/>
                      <a:pt x="408" y="619"/>
                    </a:cubicBezTo>
                    <a:cubicBezTo>
                      <a:pt x="402" y="619"/>
                      <a:pt x="402" y="619"/>
                      <a:pt x="402" y="619"/>
                    </a:cubicBezTo>
                    <a:cubicBezTo>
                      <a:pt x="402" y="620"/>
                      <a:pt x="402" y="620"/>
                      <a:pt x="402" y="620"/>
                    </a:cubicBezTo>
                    <a:cubicBezTo>
                      <a:pt x="402" y="620"/>
                      <a:pt x="402" y="621"/>
                      <a:pt x="402" y="622"/>
                    </a:cubicBezTo>
                    <a:cubicBezTo>
                      <a:pt x="402" y="623"/>
                      <a:pt x="402" y="626"/>
                      <a:pt x="402" y="627"/>
                    </a:cubicBezTo>
                    <a:cubicBezTo>
                      <a:pt x="402" y="627"/>
                      <a:pt x="403" y="627"/>
                      <a:pt x="404" y="627"/>
                    </a:cubicBezTo>
                    <a:cubicBezTo>
                      <a:pt x="407" y="627"/>
                      <a:pt x="407" y="627"/>
                      <a:pt x="407" y="627"/>
                    </a:cubicBezTo>
                    <a:cubicBezTo>
                      <a:pt x="407" y="630"/>
                      <a:pt x="407" y="630"/>
                      <a:pt x="407" y="630"/>
                    </a:cubicBezTo>
                    <a:cubicBezTo>
                      <a:pt x="407" y="649"/>
                      <a:pt x="407" y="649"/>
                      <a:pt x="407" y="649"/>
                    </a:cubicBezTo>
                    <a:cubicBezTo>
                      <a:pt x="407" y="652"/>
                      <a:pt x="407" y="654"/>
                      <a:pt x="407" y="657"/>
                    </a:cubicBezTo>
                    <a:cubicBezTo>
                      <a:pt x="407" y="662"/>
                      <a:pt x="406" y="668"/>
                      <a:pt x="407" y="673"/>
                    </a:cubicBezTo>
                    <a:cubicBezTo>
                      <a:pt x="407" y="676"/>
                      <a:pt x="406" y="680"/>
                      <a:pt x="399" y="680"/>
                    </a:cubicBezTo>
                    <a:cubicBezTo>
                      <a:pt x="398" y="681"/>
                      <a:pt x="396" y="681"/>
                      <a:pt x="395" y="683"/>
                    </a:cubicBezTo>
                    <a:cubicBezTo>
                      <a:pt x="393" y="685"/>
                      <a:pt x="392" y="687"/>
                      <a:pt x="391" y="690"/>
                    </a:cubicBezTo>
                    <a:cubicBezTo>
                      <a:pt x="391" y="692"/>
                      <a:pt x="390" y="694"/>
                      <a:pt x="389" y="696"/>
                    </a:cubicBezTo>
                    <a:cubicBezTo>
                      <a:pt x="388" y="698"/>
                      <a:pt x="387" y="699"/>
                      <a:pt x="384" y="699"/>
                    </a:cubicBezTo>
                    <a:cubicBezTo>
                      <a:pt x="382" y="699"/>
                      <a:pt x="382" y="699"/>
                      <a:pt x="382" y="699"/>
                    </a:cubicBezTo>
                    <a:cubicBezTo>
                      <a:pt x="382" y="699"/>
                      <a:pt x="381" y="699"/>
                      <a:pt x="380" y="700"/>
                    </a:cubicBezTo>
                    <a:cubicBezTo>
                      <a:pt x="380" y="700"/>
                      <a:pt x="379" y="700"/>
                      <a:pt x="378" y="701"/>
                    </a:cubicBezTo>
                    <a:cubicBezTo>
                      <a:pt x="377" y="702"/>
                      <a:pt x="376" y="702"/>
                      <a:pt x="375" y="703"/>
                    </a:cubicBezTo>
                    <a:cubicBezTo>
                      <a:pt x="374" y="704"/>
                      <a:pt x="372" y="704"/>
                      <a:pt x="371" y="704"/>
                    </a:cubicBezTo>
                    <a:cubicBezTo>
                      <a:pt x="370" y="704"/>
                      <a:pt x="370" y="704"/>
                      <a:pt x="369" y="704"/>
                    </a:cubicBezTo>
                    <a:cubicBezTo>
                      <a:pt x="369" y="705"/>
                      <a:pt x="369" y="707"/>
                      <a:pt x="369" y="708"/>
                    </a:cubicBezTo>
                    <a:cubicBezTo>
                      <a:pt x="369" y="709"/>
                      <a:pt x="369" y="710"/>
                      <a:pt x="369" y="710"/>
                    </a:cubicBezTo>
                    <a:cubicBezTo>
                      <a:pt x="369" y="714"/>
                      <a:pt x="369" y="714"/>
                      <a:pt x="369" y="714"/>
                    </a:cubicBezTo>
                    <a:cubicBezTo>
                      <a:pt x="365" y="713"/>
                      <a:pt x="365" y="713"/>
                      <a:pt x="365" y="713"/>
                    </a:cubicBezTo>
                    <a:cubicBezTo>
                      <a:pt x="365" y="713"/>
                      <a:pt x="365" y="713"/>
                      <a:pt x="365" y="713"/>
                    </a:cubicBezTo>
                    <a:cubicBezTo>
                      <a:pt x="365" y="713"/>
                      <a:pt x="365" y="713"/>
                      <a:pt x="365" y="713"/>
                    </a:cubicBezTo>
                    <a:cubicBezTo>
                      <a:pt x="365" y="713"/>
                      <a:pt x="365" y="713"/>
                      <a:pt x="365" y="714"/>
                    </a:cubicBezTo>
                    <a:cubicBezTo>
                      <a:pt x="365" y="714"/>
                      <a:pt x="365" y="714"/>
                      <a:pt x="365" y="714"/>
                    </a:cubicBezTo>
                    <a:cubicBezTo>
                      <a:pt x="364" y="717"/>
                      <a:pt x="363" y="718"/>
                      <a:pt x="360" y="718"/>
                    </a:cubicBezTo>
                    <a:cubicBezTo>
                      <a:pt x="355" y="718"/>
                      <a:pt x="355" y="718"/>
                      <a:pt x="355" y="718"/>
                    </a:cubicBezTo>
                    <a:cubicBezTo>
                      <a:pt x="354" y="718"/>
                      <a:pt x="352" y="718"/>
                      <a:pt x="350" y="718"/>
                    </a:cubicBezTo>
                    <a:cubicBezTo>
                      <a:pt x="349" y="718"/>
                      <a:pt x="347" y="718"/>
                      <a:pt x="345" y="718"/>
                    </a:cubicBezTo>
                    <a:cubicBezTo>
                      <a:pt x="342" y="718"/>
                      <a:pt x="340" y="718"/>
                      <a:pt x="338" y="719"/>
                    </a:cubicBezTo>
                    <a:cubicBezTo>
                      <a:pt x="334" y="719"/>
                      <a:pt x="333" y="722"/>
                      <a:pt x="332" y="724"/>
                    </a:cubicBezTo>
                    <a:cubicBezTo>
                      <a:pt x="331" y="725"/>
                      <a:pt x="331" y="725"/>
                      <a:pt x="331" y="725"/>
                    </a:cubicBezTo>
                    <a:cubicBezTo>
                      <a:pt x="331" y="727"/>
                      <a:pt x="330" y="729"/>
                      <a:pt x="328" y="731"/>
                    </a:cubicBezTo>
                    <a:cubicBezTo>
                      <a:pt x="327" y="732"/>
                      <a:pt x="327" y="733"/>
                      <a:pt x="327" y="734"/>
                    </a:cubicBezTo>
                    <a:cubicBezTo>
                      <a:pt x="327" y="738"/>
                      <a:pt x="327" y="738"/>
                      <a:pt x="327" y="738"/>
                    </a:cubicBezTo>
                    <a:cubicBezTo>
                      <a:pt x="323" y="737"/>
                      <a:pt x="323" y="737"/>
                      <a:pt x="323" y="737"/>
                    </a:cubicBezTo>
                    <a:cubicBezTo>
                      <a:pt x="323" y="737"/>
                      <a:pt x="322" y="737"/>
                      <a:pt x="322" y="737"/>
                    </a:cubicBezTo>
                    <a:cubicBezTo>
                      <a:pt x="322" y="737"/>
                      <a:pt x="322" y="737"/>
                      <a:pt x="322" y="739"/>
                    </a:cubicBezTo>
                    <a:cubicBezTo>
                      <a:pt x="322" y="766"/>
                      <a:pt x="322" y="766"/>
                      <a:pt x="322" y="766"/>
                    </a:cubicBezTo>
                    <a:cubicBezTo>
                      <a:pt x="322" y="770"/>
                      <a:pt x="322" y="773"/>
                      <a:pt x="320" y="776"/>
                    </a:cubicBezTo>
                    <a:cubicBezTo>
                      <a:pt x="318" y="782"/>
                      <a:pt x="313" y="785"/>
                      <a:pt x="309" y="787"/>
                    </a:cubicBezTo>
                    <a:cubicBezTo>
                      <a:pt x="307" y="788"/>
                      <a:pt x="307" y="788"/>
                      <a:pt x="307" y="788"/>
                    </a:cubicBezTo>
                    <a:cubicBezTo>
                      <a:pt x="306" y="789"/>
                      <a:pt x="305" y="789"/>
                      <a:pt x="304" y="789"/>
                    </a:cubicBezTo>
                    <a:cubicBezTo>
                      <a:pt x="304" y="789"/>
                      <a:pt x="303" y="789"/>
                      <a:pt x="303" y="789"/>
                    </a:cubicBezTo>
                    <a:cubicBezTo>
                      <a:pt x="303" y="789"/>
                      <a:pt x="303" y="789"/>
                      <a:pt x="303" y="789"/>
                    </a:cubicBezTo>
                    <a:cubicBezTo>
                      <a:pt x="303" y="791"/>
                      <a:pt x="303" y="794"/>
                      <a:pt x="303" y="797"/>
                    </a:cubicBezTo>
                    <a:cubicBezTo>
                      <a:pt x="303" y="798"/>
                      <a:pt x="303" y="799"/>
                      <a:pt x="303" y="800"/>
                    </a:cubicBezTo>
                    <a:cubicBezTo>
                      <a:pt x="303" y="804"/>
                      <a:pt x="303" y="804"/>
                      <a:pt x="303" y="804"/>
                    </a:cubicBezTo>
                    <a:cubicBezTo>
                      <a:pt x="299" y="803"/>
                      <a:pt x="299" y="803"/>
                      <a:pt x="299" y="803"/>
                    </a:cubicBezTo>
                    <a:cubicBezTo>
                      <a:pt x="299" y="803"/>
                      <a:pt x="299" y="803"/>
                      <a:pt x="299" y="803"/>
                    </a:cubicBezTo>
                    <a:cubicBezTo>
                      <a:pt x="299" y="803"/>
                      <a:pt x="299" y="803"/>
                      <a:pt x="299" y="803"/>
                    </a:cubicBezTo>
                    <a:cubicBezTo>
                      <a:pt x="299" y="803"/>
                      <a:pt x="298" y="803"/>
                      <a:pt x="298" y="805"/>
                    </a:cubicBezTo>
                    <a:cubicBezTo>
                      <a:pt x="298" y="808"/>
                      <a:pt x="298" y="808"/>
                      <a:pt x="298" y="808"/>
                    </a:cubicBezTo>
                    <a:cubicBezTo>
                      <a:pt x="279" y="808"/>
                      <a:pt x="279" y="808"/>
                      <a:pt x="279" y="808"/>
                    </a:cubicBezTo>
                    <a:cubicBezTo>
                      <a:pt x="280" y="809"/>
                      <a:pt x="280" y="809"/>
                      <a:pt x="280" y="810"/>
                    </a:cubicBezTo>
                    <a:cubicBezTo>
                      <a:pt x="280" y="810"/>
                      <a:pt x="281" y="811"/>
                      <a:pt x="284" y="811"/>
                    </a:cubicBezTo>
                    <a:cubicBezTo>
                      <a:pt x="284" y="811"/>
                      <a:pt x="285" y="811"/>
                      <a:pt x="285" y="811"/>
                    </a:cubicBezTo>
                    <a:cubicBezTo>
                      <a:pt x="289" y="810"/>
                      <a:pt x="289" y="810"/>
                      <a:pt x="289" y="810"/>
                    </a:cubicBezTo>
                    <a:cubicBezTo>
                      <a:pt x="289" y="814"/>
                      <a:pt x="289" y="814"/>
                      <a:pt x="289" y="814"/>
                    </a:cubicBezTo>
                    <a:cubicBezTo>
                      <a:pt x="289" y="815"/>
                      <a:pt x="290" y="817"/>
                      <a:pt x="291" y="819"/>
                    </a:cubicBezTo>
                    <a:cubicBezTo>
                      <a:pt x="293" y="822"/>
                      <a:pt x="295" y="826"/>
                      <a:pt x="293" y="831"/>
                    </a:cubicBezTo>
                    <a:cubicBezTo>
                      <a:pt x="291" y="834"/>
                      <a:pt x="288" y="836"/>
                      <a:pt x="283" y="836"/>
                    </a:cubicBezTo>
                    <a:cubicBezTo>
                      <a:pt x="283" y="836"/>
                      <a:pt x="282" y="836"/>
                      <a:pt x="282" y="836"/>
                    </a:cubicBezTo>
                    <a:cubicBezTo>
                      <a:pt x="281" y="836"/>
                      <a:pt x="281" y="836"/>
                      <a:pt x="281" y="836"/>
                    </a:cubicBezTo>
                    <a:cubicBezTo>
                      <a:pt x="280" y="836"/>
                      <a:pt x="280" y="836"/>
                      <a:pt x="280" y="836"/>
                    </a:cubicBezTo>
                    <a:cubicBezTo>
                      <a:pt x="280" y="836"/>
                      <a:pt x="280" y="837"/>
                      <a:pt x="279" y="838"/>
                    </a:cubicBezTo>
                    <a:cubicBezTo>
                      <a:pt x="279" y="842"/>
                      <a:pt x="279" y="842"/>
                      <a:pt x="279" y="842"/>
                    </a:cubicBezTo>
                    <a:cubicBezTo>
                      <a:pt x="275" y="841"/>
                      <a:pt x="275" y="841"/>
                      <a:pt x="275" y="841"/>
                    </a:cubicBezTo>
                    <a:cubicBezTo>
                      <a:pt x="274" y="840"/>
                      <a:pt x="271" y="839"/>
                      <a:pt x="270" y="839"/>
                    </a:cubicBezTo>
                    <a:cubicBezTo>
                      <a:pt x="268" y="839"/>
                      <a:pt x="268" y="839"/>
                      <a:pt x="268" y="840"/>
                    </a:cubicBezTo>
                    <a:cubicBezTo>
                      <a:pt x="267" y="840"/>
                      <a:pt x="266" y="842"/>
                      <a:pt x="266" y="844"/>
                    </a:cubicBezTo>
                    <a:cubicBezTo>
                      <a:pt x="266" y="845"/>
                      <a:pt x="266" y="845"/>
                      <a:pt x="266" y="845"/>
                    </a:cubicBezTo>
                    <a:cubicBezTo>
                      <a:pt x="265" y="848"/>
                      <a:pt x="264" y="853"/>
                      <a:pt x="259" y="854"/>
                    </a:cubicBezTo>
                    <a:cubicBezTo>
                      <a:pt x="259" y="855"/>
                      <a:pt x="258" y="855"/>
                      <a:pt x="257" y="855"/>
                    </a:cubicBezTo>
                    <a:cubicBezTo>
                      <a:pt x="257" y="855"/>
                      <a:pt x="256" y="855"/>
                      <a:pt x="256" y="855"/>
                    </a:cubicBezTo>
                    <a:cubicBezTo>
                      <a:pt x="256" y="855"/>
                      <a:pt x="256" y="856"/>
                      <a:pt x="256" y="856"/>
                    </a:cubicBezTo>
                    <a:cubicBezTo>
                      <a:pt x="256" y="857"/>
                      <a:pt x="257" y="857"/>
                      <a:pt x="257" y="858"/>
                    </a:cubicBezTo>
                    <a:cubicBezTo>
                      <a:pt x="258" y="858"/>
                      <a:pt x="258" y="858"/>
                      <a:pt x="258" y="858"/>
                    </a:cubicBezTo>
                    <a:cubicBezTo>
                      <a:pt x="261" y="859"/>
                      <a:pt x="261" y="859"/>
                      <a:pt x="261" y="859"/>
                    </a:cubicBezTo>
                    <a:cubicBezTo>
                      <a:pt x="261" y="861"/>
                      <a:pt x="261" y="861"/>
                      <a:pt x="261" y="861"/>
                    </a:cubicBezTo>
                    <a:cubicBezTo>
                      <a:pt x="261" y="862"/>
                      <a:pt x="261" y="862"/>
                      <a:pt x="261" y="863"/>
                    </a:cubicBezTo>
                    <a:cubicBezTo>
                      <a:pt x="261" y="863"/>
                      <a:pt x="262" y="864"/>
                      <a:pt x="262" y="865"/>
                    </a:cubicBezTo>
                    <a:cubicBezTo>
                      <a:pt x="264" y="867"/>
                      <a:pt x="265" y="869"/>
                      <a:pt x="265" y="872"/>
                    </a:cubicBezTo>
                    <a:cubicBezTo>
                      <a:pt x="265" y="873"/>
                      <a:pt x="265" y="874"/>
                      <a:pt x="265" y="876"/>
                    </a:cubicBezTo>
                    <a:cubicBezTo>
                      <a:pt x="265" y="879"/>
                      <a:pt x="265" y="883"/>
                      <a:pt x="265" y="886"/>
                    </a:cubicBezTo>
                    <a:cubicBezTo>
                      <a:pt x="266" y="886"/>
                      <a:pt x="266" y="886"/>
                      <a:pt x="267" y="886"/>
                    </a:cubicBezTo>
                    <a:cubicBezTo>
                      <a:pt x="268" y="887"/>
                      <a:pt x="269" y="887"/>
                      <a:pt x="269" y="888"/>
                    </a:cubicBezTo>
                    <a:cubicBezTo>
                      <a:pt x="270" y="889"/>
                      <a:pt x="270" y="891"/>
                      <a:pt x="270" y="891"/>
                    </a:cubicBezTo>
                    <a:cubicBezTo>
                      <a:pt x="270" y="892"/>
                      <a:pt x="270" y="892"/>
                      <a:pt x="270" y="892"/>
                    </a:cubicBezTo>
                    <a:cubicBezTo>
                      <a:pt x="270" y="899"/>
                      <a:pt x="270" y="899"/>
                      <a:pt x="270" y="899"/>
                    </a:cubicBezTo>
                    <a:cubicBezTo>
                      <a:pt x="270" y="900"/>
                      <a:pt x="270" y="900"/>
                      <a:pt x="270" y="900"/>
                    </a:cubicBezTo>
                    <a:cubicBezTo>
                      <a:pt x="270" y="900"/>
                      <a:pt x="270" y="900"/>
                      <a:pt x="270" y="900"/>
                    </a:cubicBezTo>
                    <a:cubicBezTo>
                      <a:pt x="270" y="901"/>
                      <a:pt x="271" y="901"/>
                      <a:pt x="272" y="901"/>
                    </a:cubicBezTo>
                    <a:cubicBezTo>
                      <a:pt x="273" y="901"/>
                      <a:pt x="276" y="902"/>
                      <a:pt x="278" y="904"/>
                    </a:cubicBezTo>
                    <a:cubicBezTo>
                      <a:pt x="279" y="906"/>
                      <a:pt x="280" y="908"/>
                      <a:pt x="280" y="910"/>
                    </a:cubicBezTo>
                    <a:cubicBezTo>
                      <a:pt x="280" y="911"/>
                      <a:pt x="280" y="912"/>
                      <a:pt x="279" y="914"/>
                    </a:cubicBezTo>
                    <a:cubicBezTo>
                      <a:pt x="279" y="916"/>
                      <a:pt x="279" y="916"/>
                      <a:pt x="279" y="916"/>
                    </a:cubicBezTo>
                    <a:cubicBezTo>
                      <a:pt x="276" y="916"/>
                      <a:pt x="276" y="916"/>
                      <a:pt x="276" y="916"/>
                    </a:cubicBezTo>
                    <a:cubicBezTo>
                      <a:pt x="276" y="916"/>
                      <a:pt x="275" y="916"/>
                      <a:pt x="275" y="916"/>
                    </a:cubicBezTo>
                    <a:cubicBezTo>
                      <a:pt x="275" y="916"/>
                      <a:pt x="274" y="916"/>
                      <a:pt x="274" y="916"/>
                    </a:cubicBezTo>
                    <a:cubicBezTo>
                      <a:pt x="274" y="917"/>
                      <a:pt x="274" y="917"/>
                      <a:pt x="274" y="917"/>
                    </a:cubicBezTo>
                    <a:cubicBezTo>
                      <a:pt x="275" y="917"/>
                      <a:pt x="275" y="918"/>
                      <a:pt x="276" y="919"/>
                    </a:cubicBezTo>
                    <a:cubicBezTo>
                      <a:pt x="277" y="921"/>
                      <a:pt x="278" y="922"/>
                      <a:pt x="279" y="924"/>
                    </a:cubicBezTo>
                    <a:cubicBezTo>
                      <a:pt x="280" y="926"/>
                      <a:pt x="279" y="927"/>
                      <a:pt x="279" y="928"/>
                    </a:cubicBezTo>
                    <a:cubicBezTo>
                      <a:pt x="277" y="930"/>
                      <a:pt x="274" y="931"/>
                      <a:pt x="272" y="9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7318378" y="4158815"/>
                <a:ext cx="123597" cy="216294"/>
              </a:xfrm>
              <a:custGeom>
                <a:avLst/>
                <a:gdLst>
                  <a:gd name="T0" fmla="*/ 8 w 42"/>
                  <a:gd name="T1" fmla="*/ 74 h 74"/>
                  <a:gd name="T2" fmla="*/ 4 w 42"/>
                  <a:gd name="T3" fmla="*/ 74 h 74"/>
                  <a:gd name="T4" fmla="*/ 1 w 42"/>
                  <a:gd name="T5" fmla="*/ 73 h 74"/>
                  <a:gd name="T6" fmla="*/ 2 w 42"/>
                  <a:gd name="T7" fmla="*/ 70 h 74"/>
                  <a:gd name="T8" fmla="*/ 1 w 42"/>
                  <a:gd name="T9" fmla="*/ 63 h 74"/>
                  <a:gd name="T10" fmla="*/ 3 w 42"/>
                  <a:gd name="T11" fmla="*/ 47 h 74"/>
                  <a:gd name="T12" fmla="*/ 6 w 42"/>
                  <a:gd name="T13" fmla="*/ 45 h 74"/>
                  <a:gd name="T14" fmla="*/ 6 w 42"/>
                  <a:gd name="T15" fmla="*/ 44 h 74"/>
                  <a:gd name="T16" fmla="*/ 9 w 42"/>
                  <a:gd name="T17" fmla="*/ 32 h 74"/>
                  <a:gd name="T18" fmla="*/ 11 w 42"/>
                  <a:gd name="T19" fmla="*/ 30 h 74"/>
                  <a:gd name="T20" fmla="*/ 11 w 42"/>
                  <a:gd name="T21" fmla="*/ 30 h 74"/>
                  <a:gd name="T22" fmla="*/ 13 w 42"/>
                  <a:gd name="T23" fmla="*/ 22 h 74"/>
                  <a:gd name="T24" fmla="*/ 16 w 42"/>
                  <a:gd name="T25" fmla="*/ 21 h 74"/>
                  <a:gd name="T26" fmla="*/ 16 w 42"/>
                  <a:gd name="T27" fmla="*/ 20 h 74"/>
                  <a:gd name="T28" fmla="*/ 19 w 42"/>
                  <a:gd name="T29" fmla="*/ 12 h 74"/>
                  <a:gd name="T30" fmla="*/ 24 w 42"/>
                  <a:gd name="T31" fmla="*/ 7 h 74"/>
                  <a:gd name="T32" fmla="*/ 30 w 42"/>
                  <a:gd name="T33" fmla="*/ 0 h 74"/>
                  <a:gd name="T34" fmla="*/ 36 w 42"/>
                  <a:gd name="T35" fmla="*/ 1 h 74"/>
                  <a:gd name="T36" fmla="*/ 36 w 42"/>
                  <a:gd name="T37" fmla="*/ 3 h 74"/>
                  <a:gd name="T38" fmla="*/ 39 w 42"/>
                  <a:gd name="T39" fmla="*/ 1 h 74"/>
                  <a:gd name="T40" fmla="*/ 40 w 42"/>
                  <a:gd name="T41" fmla="*/ 5 h 74"/>
                  <a:gd name="T42" fmla="*/ 29 w 42"/>
                  <a:gd name="T43" fmla="*/ 29 h 74"/>
                  <a:gd name="T44" fmla="*/ 27 w 42"/>
                  <a:gd name="T45" fmla="*/ 30 h 74"/>
                  <a:gd name="T46" fmla="*/ 27 w 42"/>
                  <a:gd name="T47" fmla="*/ 30 h 74"/>
                  <a:gd name="T48" fmla="*/ 27 w 42"/>
                  <a:gd name="T49" fmla="*/ 32 h 74"/>
                  <a:gd name="T50" fmla="*/ 27 w 42"/>
                  <a:gd name="T51" fmla="*/ 34 h 74"/>
                  <a:gd name="T52" fmla="*/ 23 w 42"/>
                  <a:gd name="T53" fmla="*/ 40 h 74"/>
                  <a:gd name="T54" fmla="*/ 22 w 42"/>
                  <a:gd name="T55" fmla="*/ 41 h 74"/>
                  <a:gd name="T56" fmla="*/ 22 w 42"/>
                  <a:gd name="T57" fmla="*/ 43 h 74"/>
                  <a:gd name="T58" fmla="*/ 22 w 42"/>
                  <a:gd name="T59" fmla="*/ 45 h 74"/>
                  <a:gd name="T60" fmla="*/ 22 w 42"/>
                  <a:gd name="T61" fmla="*/ 47 h 74"/>
                  <a:gd name="T62" fmla="*/ 22 w 42"/>
                  <a:gd name="T63" fmla="*/ 52 h 74"/>
                  <a:gd name="T64" fmla="*/ 21 w 42"/>
                  <a:gd name="T65" fmla="*/ 58 h 74"/>
                  <a:gd name="T66" fmla="*/ 20 w 42"/>
                  <a:gd name="T67" fmla="*/ 60 h 74"/>
                  <a:gd name="T68" fmla="*/ 19 w 42"/>
                  <a:gd name="T69" fmla="*/ 63 h 74"/>
                  <a:gd name="T70" fmla="*/ 8 w 42"/>
                  <a:gd name="T7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" h="74">
                    <a:moveTo>
                      <a:pt x="8" y="74"/>
                    </a:moveTo>
                    <a:cubicBezTo>
                      <a:pt x="6" y="74"/>
                      <a:pt x="5" y="74"/>
                      <a:pt x="4" y="74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2" y="69"/>
                      <a:pt x="2" y="65"/>
                      <a:pt x="1" y="63"/>
                    </a:cubicBezTo>
                    <a:cubicBezTo>
                      <a:pt x="1" y="57"/>
                      <a:pt x="0" y="50"/>
                      <a:pt x="3" y="47"/>
                    </a:cubicBezTo>
                    <a:cubicBezTo>
                      <a:pt x="4" y="46"/>
                      <a:pt x="5" y="45"/>
                      <a:pt x="6" y="45"/>
                    </a:cubicBezTo>
                    <a:cubicBezTo>
                      <a:pt x="6" y="45"/>
                      <a:pt x="6" y="44"/>
                      <a:pt x="6" y="44"/>
                    </a:cubicBezTo>
                    <a:cubicBezTo>
                      <a:pt x="6" y="40"/>
                      <a:pt x="5" y="35"/>
                      <a:pt x="9" y="32"/>
                    </a:cubicBezTo>
                    <a:cubicBezTo>
                      <a:pt x="10" y="31"/>
                      <a:pt x="11" y="31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28"/>
                      <a:pt x="10" y="24"/>
                      <a:pt x="13" y="22"/>
                    </a:cubicBezTo>
                    <a:cubicBezTo>
                      <a:pt x="14" y="22"/>
                      <a:pt x="15" y="21"/>
                      <a:pt x="16" y="21"/>
                    </a:cubicBezTo>
                    <a:cubicBezTo>
                      <a:pt x="16" y="21"/>
                      <a:pt x="16" y="20"/>
                      <a:pt x="16" y="20"/>
                    </a:cubicBezTo>
                    <a:cubicBezTo>
                      <a:pt x="16" y="17"/>
                      <a:pt x="17" y="14"/>
                      <a:pt x="19" y="12"/>
                    </a:cubicBezTo>
                    <a:cubicBezTo>
                      <a:pt x="21" y="10"/>
                      <a:pt x="23" y="8"/>
                      <a:pt x="24" y="7"/>
                    </a:cubicBezTo>
                    <a:cubicBezTo>
                      <a:pt x="28" y="4"/>
                      <a:pt x="30" y="3"/>
                      <a:pt x="30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2"/>
                      <a:pt x="36" y="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2" y="14"/>
                      <a:pt x="36" y="25"/>
                      <a:pt x="29" y="29"/>
                    </a:cubicBezTo>
                    <a:cubicBezTo>
                      <a:pt x="28" y="30"/>
                      <a:pt x="28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1"/>
                      <a:pt x="27" y="31"/>
                      <a:pt x="27" y="32"/>
                    </a:cubicBezTo>
                    <a:cubicBezTo>
                      <a:pt x="27" y="33"/>
                      <a:pt x="27" y="33"/>
                      <a:pt x="27" y="34"/>
                    </a:cubicBezTo>
                    <a:cubicBezTo>
                      <a:pt x="27" y="37"/>
                      <a:pt x="25" y="40"/>
                      <a:pt x="23" y="40"/>
                    </a:cubicBezTo>
                    <a:cubicBezTo>
                      <a:pt x="22" y="40"/>
                      <a:pt x="22" y="41"/>
                      <a:pt x="22" y="41"/>
                    </a:cubicBezTo>
                    <a:cubicBezTo>
                      <a:pt x="22" y="41"/>
                      <a:pt x="22" y="43"/>
                      <a:pt x="22" y="43"/>
                    </a:cubicBezTo>
                    <a:cubicBezTo>
                      <a:pt x="22" y="44"/>
                      <a:pt x="22" y="45"/>
                      <a:pt x="22" y="45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8"/>
                      <a:pt x="22" y="50"/>
                      <a:pt x="22" y="52"/>
                    </a:cubicBezTo>
                    <a:cubicBezTo>
                      <a:pt x="22" y="54"/>
                      <a:pt x="22" y="56"/>
                      <a:pt x="21" y="58"/>
                    </a:cubicBezTo>
                    <a:cubicBezTo>
                      <a:pt x="21" y="59"/>
                      <a:pt x="21" y="59"/>
                      <a:pt x="20" y="60"/>
                    </a:cubicBezTo>
                    <a:cubicBezTo>
                      <a:pt x="20" y="61"/>
                      <a:pt x="19" y="62"/>
                      <a:pt x="19" y="63"/>
                    </a:cubicBezTo>
                    <a:cubicBezTo>
                      <a:pt x="18" y="67"/>
                      <a:pt x="15" y="74"/>
                      <a:pt x="8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7412312" y="4150164"/>
                <a:ext cx="25955" cy="40787"/>
              </a:xfrm>
              <a:custGeom>
                <a:avLst/>
                <a:gdLst>
                  <a:gd name="T0" fmla="*/ 2 w 9"/>
                  <a:gd name="T1" fmla="*/ 9 h 14"/>
                  <a:gd name="T2" fmla="*/ 0 w 9"/>
                  <a:gd name="T3" fmla="*/ 6 h 14"/>
                  <a:gd name="T4" fmla="*/ 2 w 9"/>
                  <a:gd name="T5" fmla="*/ 0 h 14"/>
                  <a:gd name="T6" fmla="*/ 9 w 9"/>
                  <a:gd name="T7" fmla="*/ 8 h 14"/>
                  <a:gd name="T8" fmla="*/ 7 w 9"/>
                  <a:gd name="T9" fmla="*/ 11 h 14"/>
                  <a:gd name="T10" fmla="*/ 3 w 9"/>
                  <a:gd name="T11" fmla="*/ 14 h 14"/>
                  <a:gd name="T12" fmla="*/ 2 w 9"/>
                  <a:gd name="T1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2" y="9"/>
                    </a:moveTo>
                    <a:cubicBezTo>
                      <a:pt x="2" y="8"/>
                      <a:pt x="1" y="7"/>
                      <a:pt x="0" y="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7" y="3"/>
                      <a:pt x="9" y="5"/>
                      <a:pt x="9" y="8"/>
                    </a:cubicBezTo>
                    <a:cubicBezTo>
                      <a:pt x="9" y="9"/>
                      <a:pt x="8" y="11"/>
                      <a:pt x="7" y="11"/>
                    </a:cubicBezTo>
                    <a:cubicBezTo>
                      <a:pt x="3" y="14"/>
                      <a:pt x="3" y="14"/>
                      <a:pt x="3" y="14"/>
                    </a:cubicBez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6374098" y="2283851"/>
                <a:ext cx="40787" cy="29663"/>
              </a:xfrm>
              <a:custGeom>
                <a:avLst/>
                <a:gdLst>
                  <a:gd name="T0" fmla="*/ 14 w 14"/>
                  <a:gd name="T1" fmla="*/ 10 h 10"/>
                  <a:gd name="T2" fmla="*/ 11 w 14"/>
                  <a:gd name="T3" fmla="*/ 4 h 10"/>
                  <a:gd name="T4" fmla="*/ 10 w 14"/>
                  <a:gd name="T5" fmla="*/ 0 h 10"/>
                  <a:gd name="T6" fmla="*/ 3 w 14"/>
                  <a:gd name="T7" fmla="*/ 0 h 10"/>
                  <a:gd name="T8" fmla="*/ 0 w 14"/>
                  <a:gd name="T9" fmla="*/ 0 h 10"/>
                  <a:gd name="T10" fmla="*/ 0 w 14"/>
                  <a:gd name="T11" fmla="*/ 4 h 10"/>
                  <a:gd name="T12" fmla="*/ 0 w 14"/>
                  <a:gd name="T13" fmla="*/ 7 h 10"/>
                  <a:gd name="T14" fmla="*/ 1 w 14"/>
                  <a:gd name="T15" fmla="*/ 10 h 10"/>
                  <a:gd name="T16" fmla="*/ 14 w 14"/>
                  <a:gd name="T17" fmla="*/ 10 h 10"/>
                  <a:gd name="T18" fmla="*/ 14 w 14"/>
                  <a:gd name="T1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0">
                    <a:moveTo>
                      <a:pt x="14" y="10"/>
                    </a:moveTo>
                    <a:cubicBezTo>
                      <a:pt x="14" y="7"/>
                      <a:pt x="12" y="6"/>
                      <a:pt x="11" y="4"/>
                    </a:cubicBezTo>
                    <a:cubicBezTo>
                      <a:pt x="10" y="3"/>
                      <a:pt x="10" y="2"/>
                      <a:pt x="10" y="0"/>
                    </a:cubicBezTo>
                    <a:cubicBezTo>
                      <a:pt x="7" y="0"/>
                      <a:pt x="5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9"/>
                      <a:pt x="0" y="10"/>
                      <a:pt x="1" y="10"/>
                    </a:cubicBezTo>
                    <a:cubicBezTo>
                      <a:pt x="6" y="10"/>
                      <a:pt x="10" y="10"/>
                      <a:pt x="14" y="10"/>
                    </a:cubicBezTo>
                    <a:cubicBezTo>
                      <a:pt x="14" y="6"/>
                      <a:pt x="11" y="10"/>
                      <a:pt x="14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4" name="Freeform 16"/>
              <p:cNvSpPr>
                <a:spLocks/>
              </p:cNvSpPr>
              <p:nvPr/>
            </p:nvSpPr>
            <p:spPr bwMode="auto">
              <a:xfrm>
                <a:off x="6374098" y="2311043"/>
                <a:ext cx="111237" cy="113709"/>
              </a:xfrm>
              <a:custGeom>
                <a:avLst/>
                <a:gdLst>
                  <a:gd name="T0" fmla="*/ 5 w 38"/>
                  <a:gd name="T1" fmla="*/ 29 h 39"/>
                  <a:gd name="T2" fmla="*/ 10 w 38"/>
                  <a:gd name="T3" fmla="*/ 34 h 39"/>
                  <a:gd name="T4" fmla="*/ 14 w 38"/>
                  <a:gd name="T5" fmla="*/ 38 h 39"/>
                  <a:gd name="T6" fmla="*/ 26 w 38"/>
                  <a:gd name="T7" fmla="*/ 37 h 39"/>
                  <a:gd name="T8" fmla="*/ 30 w 38"/>
                  <a:gd name="T9" fmla="*/ 35 h 39"/>
                  <a:gd name="T10" fmla="*/ 34 w 38"/>
                  <a:gd name="T11" fmla="*/ 33 h 39"/>
                  <a:gd name="T12" fmla="*/ 37 w 38"/>
                  <a:gd name="T13" fmla="*/ 23 h 39"/>
                  <a:gd name="T14" fmla="*/ 34 w 38"/>
                  <a:gd name="T15" fmla="*/ 13 h 39"/>
                  <a:gd name="T16" fmla="*/ 35 w 38"/>
                  <a:gd name="T17" fmla="*/ 11 h 39"/>
                  <a:gd name="T18" fmla="*/ 38 w 38"/>
                  <a:gd name="T19" fmla="*/ 9 h 39"/>
                  <a:gd name="T20" fmla="*/ 38 w 38"/>
                  <a:gd name="T21" fmla="*/ 5 h 39"/>
                  <a:gd name="T22" fmla="*/ 36 w 38"/>
                  <a:gd name="T23" fmla="*/ 5 h 39"/>
                  <a:gd name="T24" fmla="*/ 32 w 38"/>
                  <a:gd name="T25" fmla="*/ 3 h 39"/>
                  <a:gd name="T26" fmla="*/ 22 w 38"/>
                  <a:gd name="T27" fmla="*/ 1 h 39"/>
                  <a:gd name="T28" fmla="*/ 19 w 38"/>
                  <a:gd name="T29" fmla="*/ 1 h 39"/>
                  <a:gd name="T30" fmla="*/ 19 w 38"/>
                  <a:gd name="T31" fmla="*/ 3 h 39"/>
                  <a:gd name="T32" fmla="*/ 18 w 38"/>
                  <a:gd name="T33" fmla="*/ 7 h 39"/>
                  <a:gd name="T34" fmla="*/ 10 w 38"/>
                  <a:gd name="T35" fmla="*/ 10 h 39"/>
                  <a:gd name="T36" fmla="*/ 5 w 38"/>
                  <a:gd name="T37" fmla="*/ 15 h 39"/>
                  <a:gd name="T38" fmla="*/ 1 w 38"/>
                  <a:gd name="T39" fmla="*/ 15 h 39"/>
                  <a:gd name="T40" fmla="*/ 0 w 38"/>
                  <a:gd name="T41" fmla="*/ 17 h 39"/>
                  <a:gd name="T42" fmla="*/ 0 w 38"/>
                  <a:gd name="T43" fmla="*/ 24 h 39"/>
                  <a:gd name="T44" fmla="*/ 5 w 38"/>
                  <a:gd name="T45" fmla="*/ 29 h 39"/>
                  <a:gd name="T46" fmla="*/ 5 w 38"/>
                  <a:gd name="T47" fmla="*/ 2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8" h="39">
                    <a:moveTo>
                      <a:pt x="5" y="29"/>
                    </a:moveTo>
                    <a:cubicBezTo>
                      <a:pt x="8" y="29"/>
                      <a:pt x="11" y="30"/>
                      <a:pt x="10" y="34"/>
                    </a:cubicBezTo>
                    <a:cubicBezTo>
                      <a:pt x="9" y="37"/>
                      <a:pt x="11" y="38"/>
                      <a:pt x="14" y="38"/>
                    </a:cubicBezTo>
                    <a:cubicBezTo>
                      <a:pt x="18" y="38"/>
                      <a:pt x="23" y="39"/>
                      <a:pt x="26" y="37"/>
                    </a:cubicBezTo>
                    <a:cubicBezTo>
                      <a:pt x="28" y="36"/>
                      <a:pt x="28" y="35"/>
                      <a:pt x="30" y="35"/>
                    </a:cubicBezTo>
                    <a:cubicBezTo>
                      <a:pt x="31" y="34"/>
                      <a:pt x="33" y="34"/>
                      <a:pt x="34" y="33"/>
                    </a:cubicBezTo>
                    <a:cubicBezTo>
                      <a:pt x="38" y="31"/>
                      <a:pt x="38" y="27"/>
                      <a:pt x="37" y="23"/>
                    </a:cubicBezTo>
                    <a:cubicBezTo>
                      <a:pt x="36" y="20"/>
                      <a:pt x="33" y="16"/>
                      <a:pt x="34" y="13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7" y="10"/>
                      <a:pt x="38" y="11"/>
                      <a:pt x="38" y="9"/>
                    </a:cubicBezTo>
                    <a:cubicBezTo>
                      <a:pt x="38" y="8"/>
                      <a:pt x="38" y="7"/>
                      <a:pt x="38" y="5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4" y="5"/>
                      <a:pt x="33" y="4"/>
                      <a:pt x="32" y="3"/>
                    </a:cubicBezTo>
                    <a:cubicBezTo>
                      <a:pt x="29" y="0"/>
                      <a:pt x="25" y="1"/>
                      <a:pt x="22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9" y="2"/>
                      <a:pt x="19" y="3"/>
                      <a:pt x="19" y="3"/>
                    </a:cubicBezTo>
                    <a:cubicBezTo>
                      <a:pt x="19" y="5"/>
                      <a:pt x="18" y="6"/>
                      <a:pt x="18" y="7"/>
                    </a:cubicBezTo>
                    <a:cubicBezTo>
                      <a:pt x="17" y="11"/>
                      <a:pt x="13" y="10"/>
                      <a:pt x="10" y="10"/>
                    </a:cubicBezTo>
                    <a:cubicBezTo>
                      <a:pt x="9" y="13"/>
                      <a:pt x="9" y="16"/>
                      <a:pt x="5" y="15"/>
                    </a:cubicBezTo>
                    <a:cubicBezTo>
                      <a:pt x="4" y="15"/>
                      <a:pt x="3" y="15"/>
                      <a:pt x="1" y="15"/>
                    </a:cubicBezTo>
                    <a:cubicBezTo>
                      <a:pt x="0" y="15"/>
                      <a:pt x="0" y="16"/>
                      <a:pt x="0" y="17"/>
                    </a:cubicBezTo>
                    <a:cubicBezTo>
                      <a:pt x="0" y="20"/>
                      <a:pt x="0" y="22"/>
                      <a:pt x="0" y="24"/>
                    </a:cubicBezTo>
                    <a:cubicBezTo>
                      <a:pt x="3" y="25"/>
                      <a:pt x="6" y="25"/>
                      <a:pt x="5" y="29"/>
                    </a:cubicBezTo>
                    <a:cubicBezTo>
                      <a:pt x="8" y="29"/>
                      <a:pt x="6" y="25"/>
                      <a:pt x="5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5" name="Freeform 17"/>
              <p:cNvSpPr>
                <a:spLocks/>
              </p:cNvSpPr>
              <p:nvPr/>
            </p:nvSpPr>
            <p:spPr bwMode="auto">
              <a:xfrm>
                <a:off x="6496459" y="2333290"/>
                <a:ext cx="72922" cy="61798"/>
              </a:xfrm>
              <a:custGeom>
                <a:avLst/>
                <a:gdLst>
                  <a:gd name="T0" fmla="*/ 10 w 25"/>
                  <a:gd name="T1" fmla="*/ 16 h 21"/>
                  <a:gd name="T2" fmla="*/ 15 w 25"/>
                  <a:gd name="T3" fmla="*/ 21 h 21"/>
                  <a:gd name="T4" fmla="*/ 24 w 25"/>
                  <a:gd name="T5" fmla="*/ 18 h 21"/>
                  <a:gd name="T6" fmla="*/ 24 w 25"/>
                  <a:gd name="T7" fmla="*/ 7 h 21"/>
                  <a:gd name="T8" fmla="*/ 20 w 25"/>
                  <a:gd name="T9" fmla="*/ 2 h 21"/>
                  <a:gd name="T10" fmla="*/ 2 w 25"/>
                  <a:gd name="T11" fmla="*/ 4 h 21"/>
                  <a:gd name="T12" fmla="*/ 2 w 25"/>
                  <a:gd name="T13" fmla="*/ 7 h 21"/>
                  <a:gd name="T14" fmla="*/ 5 w 25"/>
                  <a:gd name="T15" fmla="*/ 9 h 21"/>
                  <a:gd name="T16" fmla="*/ 10 w 25"/>
                  <a:gd name="T17" fmla="*/ 16 h 21"/>
                  <a:gd name="T18" fmla="*/ 10 w 25"/>
                  <a:gd name="T1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21">
                    <a:moveTo>
                      <a:pt x="10" y="16"/>
                    </a:moveTo>
                    <a:cubicBezTo>
                      <a:pt x="14" y="16"/>
                      <a:pt x="15" y="18"/>
                      <a:pt x="15" y="21"/>
                    </a:cubicBezTo>
                    <a:cubicBezTo>
                      <a:pt x="18" y="21"/>
                      <a:pt x="22" y="21"/>
                      <a:pt x="24" y="18"/>
                    </a:cubicBezTo>
                    <a:cubicBezTo>
                      <a:pt x="25" y="15"/>
                      <a:pt x="24" y="10"/>
                      <a:pt x="24" y="7"/>
                    </a:cubicBezTo>
                    <a:cubicBezTo>
                      <a:pt x="21" y="7"/>
                      <a:pt x="19" y="6"/>
                      <a:pt x="20" y="2"/>
                    </a:cubicBezTo>
                    <a:cubicBezTo>
                      <a:pt x="15" y="2"/>
                      <a:pt x="5" y="0"/>
                      <a:pt x="2" y="4"/>
                    </a:cubicBezTo>
                    <a:cubicBezTo>
                      <a:pt x="1" y="5"/>
                      <a:pt x="0" y="7"/>
                      <a:pt x="2" y="7"/>
                    </a:cubicBezTo>
                    <a:cubicBezTo>
                      <a:pt x="3" y="8"/>
                      <a:pt x="4" y="8"/>
                      <a:pt x="5" y="9"/>
                    </a:cubicBezTo>
                    <a:cubicBezTo>
                      <a:pt x="8" y="11"/>
                      <a:pt x="10" y="13"/>
                      <a:pt x="10" y="16"/>
                    </a:cubicBezTo>
                    <a:cubicBezTo>
                      <a:pt x="14" y="15"/>
                      <a:pt x="9" y="11"/>
                      <a:pt x="1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6" name="Freeform 18"/>
              <p:cNvSpPr>
                <a:spLocks/>
              </p:cNvSpPr>
              <p:nvPr/>
            </p:nvSpPr>
            <p:spPr bwMode="auto">
              <a:xfrm>
                <a:off x="6496459" y="2409920"/>
                <a:ext cx="72922" cy="40787"/>
              </a:xfrm>
              <a:custGeom>
                <a:avLst/>
                <a:gdLst>
                  <a:gd name="T0" fmla="*/ 10 w 25"/>
                  <a:gd name="T1" fmla="*/ 14 h 14"/>
                  <a:gd name="T2" fmla="*/ 21 w 25"/>
                  <a:gd name="T3" fmla="*/ 14 h 14"/>
                  <a:gd name="T4" fmla="*/ 23 w 25"/>
                  <a:gd name="T5" fmla="*/ 14 h 14"/>
                  <a:gd name="T6" fmla="*/ 24 w 25"/>
                  <a:gd name="T7" fmla="*/ 13 h 14"/>
                  <a:gd name="T8" fmla="*/ 24 w 25"/>
                  <a:gd name="T9" fmla="*/ 8 h 14"/>
                  <a:gd name="T10" fmla="*/ 21 w 25"/>
                  <a:gd name="T11" fmla="*/ 4 h 14"/>
                  <a:gd name="T12" fmla="*/ 15 w 25"/>
                  <a:gd name="T13" fmla="*/ 2 h 14"/>
                  <a:gd name="T14" fmla="*/ 15 w 25"/>
                  <a:gd name="T15" fmla="*/ 0 h 14"/>
                  <a:gd name="T16" fmla="*/ 9 w 25"/>
                  <a:gd name="T17" fmla="*/ 0 h 14"/>
                  <a:gd name="T18" fmla="*/ 4 w 25"/>
                  <a:gd name="T19" fmla="*/ 0 h 14"/>
                  <a:gd name="T20" fmla="*/ 2 w 25"/>
                  <a:gd name="T21" fmla="*/ 0 h 14"/>
                  <a:gd name="T22" fmla="*/ 1 w 25"/>
                  <a:gd name="T23" fmla="*/ 2 h 14"/>
                  <a:gd name="T24" fmla="*/ 1 w 25"/>
                  <a:gd name="T25" fmla="*/ 7 h 14"/>
                  <a:gd name="T26" fmla="*/ 1 w 25"/>
                  <a:gd name="T27" fmla="*/ 9 h 14"/>
                  <a:gd name="T28" fmla="*/ 4 w 25"/>
                  <a:gd name="T29" fmla="*/ 9 h 14"/>
                  <a:gd name="T30" fmla="*/ 9 w 25"/>
                  <a:gd name="T31" fmla="*/ 9 h 14"/>
                  <a:gd name="T32" fmla="*/ 10 w 25"/>
                  <a:gd name="T33" fmla="*/ 10 h 14"/>
                  <a:gd name="T34" fmla="*/ 10 w 25"/>
                  <a:gd name="T35" fmla="*/ 14 h 14"/>
                  <a:gd name="T36" fmla="*/ 10 w 25"/>
                  <a:gd name="T3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14">
                    <a:moveTo>
                      <a:pt x="10" y="14"/>
                    </a:moveTo>
                    <a:cubicBezTo>
                      <a:pt x="14" y="14"/>
                      <a:pt x="17" y="14"/>
                      <a:pt x="21" y="14"/>
                    </a:cubicBezTo>
                    <a:cubicBezTo>
                      <a:pt x="22" y="14"/>
                      <a:pt x="22" y="14"/>
                      <a:pt x="23" y="14"/>
                    </a:cubicBezTo>
                    <a:cubicBezTo>
                      <a:pt x="24" y="14"/>
                      <a:pt x="25" y="14"/>
                      <a:pt x="24" y="13"/>
                    </a:cubicBezTo>
                    <a:cubicBezTo>
                      <a:pt x="24" y="11"/>
                      <a:pt x="24" y="9"/>
                      <a:pt x="24" y="8"/>
                    </a:cubicBezTo>
                    <a:cubicBezTo>
                      <a:pt x="24" y="6"/>
                      <a:pt x="23" y="4"/>
                      <a:pt x="21" y="4"/>
                    </a:cubicBezTo>
                    <a:cubicBezTo>
                      <a:pt x="18" y="4"/>
                      <a:pt x="16" y="5"/>
                      <a:pt x="15" y="2"/>
                    </a:cubicBezTo>
                    <a:cubicBezTo>
                      <a:pt x="15" y="2"/>
                      <a:pt x="15" y="1"/>
                      <a:pt x="15" y="0"/>
                    </a:cubicBezTo>
                    <a:cubicBezTo>
                      <a:pt x="13" y="0"/>
                      <a:pt x="11" y="0"/>
                      <a:pt x="9" y="0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1" y="0"/>
                      <a:pt x="1" y="2"/>
                    </a:cubicBezTo>
                    <a:cubicBezTo>
                      <a:pt x="1" y="4"/>
                      <a:pt x="1" y="5"/>
                      <a:pt x="1" y="7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6" y="9"/>
                      <a:pt x="7" y="9"/>
                      <a:pt x="9" y="9"/>
                    </a:cubicBezTo>
                    <a:cubicBezTo>
                      <a:pt x="10" y="9"/>
                      <a:pt x="11" y="9"/>
                      <a:pt x="10" y="10"/>
                    </a:cubicBezTo>
                    <a:cubicBezTo>
                      <a:pt x="10" y="11"/>
                      <a:pt x="10" y="13"/>
                      <a:pt x="10" y="14"/>
                    </a:cubicBezTo>
                    <a:cubicBezTo>
                      <a:pt x="13" y="14"/>
                      <a:pt x="10" y="12"/>
                      <a:pt x="1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7" name="Freeform 19"/>
              <p:cNvSpPr>
                <a:spLocks/>
              </p:cNvSpPr>
              <p:nvPr/>
            </p:nvSpPr>
            <p:spPr bwMode="auto">
              <a:xfrm>
                <a:off x="5712855" y="2184974"/>
                <a:ext cx="304048" cy="212587"/>
              </a:xfrm>
              <a:custGeom>
                <a:avLst/>
                <a:gdLst>
                  <a:gd name="T0" fmla="*/ 5 w 104"/>
                  <a:gd name="T1" fmla="*/ 6 h 73"/>
                  <a:gd name="T2" fmla="*/ 5 w 104"/>
                  <a:gd name="T3" fmla="*/ 10 h 73"/>
                  <a:gd name="T4" fmla="*/ 6 w 104"/>
                  <a:gd name="T5" fmla="*/ 11 h 73"/>
                  <a:gd name="T6" fmla="*/ 10 w 104"/>
                  <a:gd name="T7" fmla="*/ 14 h 73"/>
                  <a:gd name="T8" fmla="*/ 14 w 104"/>
                  <a:gd name="T9" fmla="*/ 25 h 73"/>
                  <a:gd name="T10" fmla="*/ 14 w 104"/>
                  <a:gd name="T11" fmla="*/ 37 h 73"/>
                  <a:gd name="T12" fmla="*/ 11 w 104"/>
                  <a:gd name="T13" fmla="*/ 39 h 73"/>
                  <a:gd name="T14" fmla="*/ 9 w 104"/>
                  <a:gd name="T15" fmla="*/ 40 h 73"/>
                  <a:gd name="T16" fmla="*/ 7 w 104"/>
                  <a:gd name="T17" fmla="*/ 43 h 73"/>
                  <a:gd name="T18" fmla="*/ 0 w 104"/>
                  <a:gd name="T19" fmla="*/ 48 h 73"/>
                  <a:gd name="T20" fmla="*/ 0 w 104"/>
                  <a:gd name="T21" fmla="*/ 55 h 73"/>
                  <a:gd name="T22" fmla="*/ 1 w 104"/>
                  <a:gd name="T23" fmla="*/ 59 h 73"/>
                  <a:gd name="T24" fmla="*/ 4 w 104"/>
                  <a:gd name="T25" fmla="*/ 62 h 73"/>
                  <a:gd name="T26" fmla="*/ 14 w 104"/>
                  <a:gd name="T27" fmla="*/ 72 h 73"/>
                  <a:gd name="T28" fmla="*/ 29 w 104"/>
                  <a:gd name="T29" fmla="*/ 72 h 73"/>
                  <a:gd name="T30" fmla="*/ 37 w 104"/>
                  <a:gd name="T31" fmla="*/ 69 h 73"/>
                  <a:gd name="T32" fmla="*/ 39 w 104"/>
                  <a:gd name="T33" fmla="*/ 61 h 73"/>
                  <a:gd name="T34" fmla="*/ 41 w 104"/>
                  <a:gd name="T35" fmla="*/ 58 h 73"/>
                  <a:gd name="T36" fmla="*/ 42 w 104"/>
                  <a:gd name="T37" fmla="*/ 57 h 73"/>
                  <a:gd name="T38" fmla="*/ 43 w 104"/>
                  <a:gd name="T39" fmla="*/ 55 h 73"/>
                  <a:gd name="T40" fmla="*/ 53 w 104"/>
                  <a:gd name="T41" fmla="*/ 53 h 73"/>
                  <a:gd name="T42" fmla="*/ 60 w 104"/>
                  <a:gd name="T43" fmla="*/ 53 h 73"/>
                  <a:gd name="T44" fmla="*/ 62 w 104"/>
                  <a:gd name="T45" fmla="*/ 50 h 73"/>
                  <a:gd name="T46" fmla="*/ 65 w 104"/>
                  <a:gd name="T47" fmla="*/ 48 h 73"/>
                  <a:gd name="T48" fmla="*/ 68 w 104"/>
                  <a:gd name="T49" fmla="*/ 48 h 73"/>
                  <a:gd name="T50" fmla="*/ 71 w 104"/>
                  <a:gd name="T51" fmla="*/ 47 h 73"/>
                  <a:gd name="T52" fmla="*/ 78 w 104"/>
                  <a:gd name="T53" fmla="*/ 40 h 73"/>
                  <a:gd name="T54" fmla="*/ 84 w 104"/>
                  <a:gd name="T55" fmla="*/ 39 h 73"/>
                  <a:gd name="T56" fmla="*/ 87 w 104"/>
                  <a:gd name="T57" fmla="*/ 39 h 73"/>
                  <a:gd name="T58" fmla="*/ 90 w 104"/>
                  <a:gd name="T59" fmla="*/ 38 h 73"/>
                  <a:gd name="T60" fmla="*/ 93 w 104"/>
                  <a:gd name="T61" fmla="*/ 34 h 73"/>
                  <a:gd name="T62" fmla="*/ 97 w 104"/>
                  <a:gd name="T63" fmla="*/ 31 h 73"/>
                  <a:gd name="T64" fmla="*/ 95 w 104"/>
                  <a:gd name="T65" fmla="*/ 27 h 73"/>
                  <a:gd name="T66" fmla="*/ 95 w 104"/>
                  <a:gd name="T67" fmla="*/ 19 h 73"/>
                  <a:gd name="T68" fmla="*/ 99 w 104"/>
                  <a:gd name="T69" fmla="*/ 13 h 73"/>
                  <a:gd name="T70" fmla="*/ 103 w 104"/>
                  <a:gd name="T71" fmla="*/ 11 h 73"/>
                  <a:gd name="T72" fmla="*/ 104 w 104"/>
                  <a:gd name="T73" fmla="*/ 6 h 73"/>
                  <a:gd name="T74" fmla="*/ 104 w 104"/>
                  <a:gd name="T75" fmla="*/ 4 h 73"/>
                  <a:gd name="T76" fmla="*/ 103 w 104"/>
                  <a:gd name="T77" fmla="*/ 1 h 73"/>
                  <a:gd name="T78" fmla="*/ 97 w 104"/>
                  <a:gd name="T79" fmla="*/ 1 h 73"/>
                  <a:gd name="T80" fmla="*/ 85 w 104"/>
                  <a:gd name="T81" fmla="*/ 0 h 73"/>
                  <a:gd name="T82" fmla="*/ 5 w 104"/>
                  <a:gd name="T83" fmla="*/ 6 h 73"/>
                  <a:gd name="T84" fmla="*/ 5 w 104"/>
                  <a:gd name="T85" fmla="*/ 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4" h="73">
                    <a:moveTo>
                      <a:pt x="5" y="6"/>
                    </a:moveTo>
                    <a:cubicBezTo>
                      <a:pt x="5" y="7"/>
                      <a:pt x="5" y="8"/>
                      <a:pt x="5" y="10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8" y="12"/>
                      <a:pt x="9" y="13"/>
                      <a:pt x="10" y="14"/>
                    </a:cubicBezTo>
                    <a:cubicBezTo>
                      <a:pt x="14" y="17"/>
                      <a:pt x="14" y="20"/>
                      <a:pt x="14" y="25"/>
                    </a:cubicBezTo>
                    <a:cubicBezTo>
                      <a:pt x="14" y="29"/>
                      <a:pt x="15" y="33"/>
                      <a:pt x="14" y="37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0" y="39"/>
                      <a:pt x="10" y="39"/>
                      <a:pt x="9" y="40"/>
                    </a:cubicBezTo>
                    <a:cubicBezTo>
                      <a:pt x="9" y="41"/>
                      <a:pt x="8" y="42"/>
                      <a:pt x="7" y="43"/>
                    </a:cubicBezTo>
                    <a:cubicBezTo>
                      <a:pt x="6" y="45"/>
                      <a:pt x="3" y="48"/>
                      <a:pt x="0" y="48"/>
                    </a:cubicBezTo>
                    <a:cubicBezTo>
                      <a:pt x="0" y="51"/>
                      <a:pt x="0" y="53"/>
                      <a:pt x="0" y="55"/>
                    </a:cubicBezTo>
                    <a:cubicBezTo>
                      <a:pt x="0" y="57"/>
                      <a:pt x="0" y="58"/>
                      <a:pt x="1" y="59"/>
                    </a:cubicBezTo>
                    <a:cubicBezTo>
                      <a:pt x="2" y="60"/>
                      <a:pt x="3" y="61"/>
                      <a:pt x="4" y="62"/>
                    </a:cubicBezTo>
                    <a:cubicBezTo>
                      <a:pt x="8" y="65"/>
                      <a:pt x="11" y="69"/>
                      <a:pt x="14" y="72"/>
                    </a:cubicBezTo>
                    <a:cubicBezTo>
                      <a:pt x="19" y="72"/>
                      <a:pt x="24" y="72"/>
                      <a:pt x="29" y="72"/>
                    </a:cubicBezTo>
                    <a:cubicBezTo>
                      <a:pt x="32" y="72"/>
                      <a:pt x="37" y="73"/>
                      <a:pt x="37" y="69"/>
                    </a:cubicBezTo>
                    <a:cubicBezTo>
                      <a:pt x="38" y="66"/>
                      <a:pt x="38" y="63"/>
                      <a:pt x="39" y="61"/>
                    </a:cubicBezTo>
                    <a:cubicBezTo>
                      <a:pt x="39" y="60"/>
                      <a:pt x="40" y="58"/>
                      <a:pt x="41" y="58"/>
                    </a:cubicBezTo>
                    <a:cubicBezTo>
                      <a:pt x="42" y="58"/>
                      <a:pt x="42" y="58"/>
                      <a:pt x="42" y="57"/>
                    </a:cubicBezTo>
                    <a:cubicBezTo>
                      <a:pt x="43" y="56"/>
                      <a:pt x="43" y="56"/>
                      <a:pt x="43" y="55"/>
                    </a:cubicBezTo>
                    <a:cubicBezTo>
                      <a:pt x="44" y="52"/>
                      <a:pt x="50" y="53"/>
                      <a:pt x="53" y="53"/>
                    </a:cubicBezTo>
                    <a:cubicBezTo>
                      <a:pt x="55" y="53"/>
                      <a:pt x="58" y="53"/>
                      <a:pt x="60" y="53"/>
                    </a:cubicBezTo>
                    <a:cubicBezTo>
                      <a:pt x="62" y="53"/>
                      <a:pt x="61" y="51"/>
                      <a:pt x="62" y="50"/>
                    </a:cubicBezTo>
                    <a:cubicBezTo>
                      <a:pt x="63" y="49"/>
                      <a:pt x="64" y="48"/>
                      <a:pt x="65" y="48"/>
                    </a:cubicBezTo>
                    <a:cubicBezTo>
                      <a:pt x="66" y="48"/>
                      <a:pt x="67" y="48"/>
                      <a:pt x="68" y="48"/>
                    </a:cubicBezTo>
                    <a:cubicBezTo>
                      <a:pt x="70" y="48"/>
                      <a:pt x="71" y="49"/>
                      <a:pt x="71" y="47"/>
                    </a:cubicBezTo>
                    <a:cubicBezTo>
                      <a:pt x="73" y="44"/>
                      <a:pt x="75" y="41"/>
                      <a:pt x="78" y="40"/>
                    </a:cubicBezTo>
                    <a:cubicBezTo>
                      <a:pt x="80" y="39"/>
                      <a:pt x="82" y="39"/>
                      <a:pt x="84" y="39"/>
                    </a:cubicBezTo>
                    <a:cubicBezTo>
                      <a:pt x="85" y="39"/>
                      <a:pt x="86" y="39"/>
                      <a:pt x="87" y="39"/>
                    </a:cubicBezTo>
                    <a:cubicBezTo>
                      <a:pt x="89" y="39"/>
                      <a:pt x="89" y="39"/>
                      <a:pt x="90" y="38"/>
                    </a:cubicBezTo>
                    <a:cubicBezTo>
                      <a:pt x="90" y="36"/>
                      <a:pt x="91" y="34"/>
                      <a:pt x="93" y="34"/>
                    </a:cubicBezTo>
                    <a:cubicBezTo>
                      <a:pt x="95" y="34"/>
                      <a:pt x="98" y="34"/>
                      <a:pt x="97" y="31"/>
                    </a:cubicBezTo>
                    <a:cubicBezTo>
                      <a:pt x="96" y="30"/>
                      <a:pt x="95" y="29"/>
                      <a:pt x="95" y="27"/>
                    </a:cubicBezTo>
                    <a:cubicBezTo>
                      <a:pt x="94" y="25"/>
                      <a:pt x="94" y="21"/>
                      <a:pt x="95" y="19"/>
                    </a:cubicBezTo>
                    <a:cubicBezTo>
                      <a:pt x="96" y="17"/>
                      <a:pt x="97" y="14"/>
                      <a:pt x="99" y="13"/>
                    </a:cubicBezTo>
                    <a:cubicBezTo>
                      <a:pt x="100" y="12"/>
                      <a:pt x="101" y="11"/>
                      <a:pt x="103" y="11"/>
                    </a:cubicBezTo>
                    <a:cubicBezTo>
                      <a:pt x="104" y="10"/>
                      <a:pt x="104" y="8"/>
                      <a:pt x="104" y="6"/>
                    </a:cubicBezTo>
                    <a:cubicBezTo>
                      <a:pt x="104" y="5"/>
                      <a:pt x="104" y="4"/>
                      <a:pt x="104" y="4"/>
                    </a:cubicBezTo>
                    <a:cubicBezTo>
                      <a:pt x="104" y="2"/>
                      <a:pt x="104" y="1"/>
                      <a:pt x="103" y="1"/>
                    </a:cubicBezTo>
                    <a:cubicBezTo>
                      <a:pt x="101" y="1"/>
                      <a:pt x="99" y="1"/>
                      <a:pt x="97" y="1"/>
                    </a:cubicBezTo>
                    <a:cubicBezTo>
                      <a:pt x="93" y="1"/>
                      <a:pt x="89" y="0"/>
                      <a:pt x="85" y="0"/>
                    </a:cubicBezTo>
                    <a:cubicBezTo>
                      <a:pt x="58" y="0"/>
                      <a:pt x="32" y="6"/>
                      <a:pt x="5" y="6"/>
                    </a:cubicBezTo>
                    <a:cubicBezTo>
                      <a:pt x="5" y="8"/>
                      <a:pt x="39" y="5"/>
                      <a:pt x="5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" name="Freeform 20"/>
              <p:cNvSpPr>
                <a:spLocks/>
              </p:cNvSpPr>
              <p:nvPr/>
            </p:nvSpPr>
            <p:spPr bwMode="auto">
              <a:xfrm>
                <a:off x="6265333" y="2313515"/>
                <a:ext cx="1202597" cy="2333508"/>
              </a:xfrm>
              <a:custGeom>
                <a:avLst/>
                <a:gdLst>
                  <a:gd name="T0" fmla="*/ 382 w 411"/>
                  <a:gd name="T1" fmla="*/ 360 h 798"/>
                  <a:gd name="T2" fmla="*/ 358 w 411"/>
                  <a:gd name="T3" fmla="*/ 312 h 798"/>
                  <a:gd name="T4" fmla="*/ 321 w 411"/>
                  <a:gd name="T5" fmla="*/ 256 h 798"/>
                  <a:gd name="T6" fmla="*/ 325 w 411"/>
                  <a:gd name="T7" fmla="*/ 240 h 798"/>
                  <a:gd name="T8" fmla="*/ 352 w 411"/>
                  <a:gd name="T9" fmla="*/ 276 h 798"/>
                  <a:gd name="T10" fmla="*/ 368 w 411"/>
                  <a:gd name="T11" fmla="*/ 308 h 798"/>
                  <a:gd name="T12" fmla="*/ 386 w 411"/>
                  <a:gd name="T13" fmla="*/ 343 h 798"/>
                  <a:gd name="T14" fmla="*/ 384 w 411"/>
                  <a:gd name="T15" fmla="*/ 273 h 798"/>
                  <a:gd name="T16" fmla="*/ 367 w 411"/>
                  <a:gd name="T17" fmla="*/ 240 h 798"/>
                  <a:gd name="T18" fmla="*/ 353 w 411"/>
                  <a:gd name="T19" fmla="*/ 215 h 798"/>
                  <a:gd name="T20" fmla="*/ 335 w 411"/>
                  <a:gd name="T21" fmla="*/ 184 h 798"/>
                  <a:gd name="T22" fmla="*/ 305 w 411"/>
                  <a:gd name="T23" fmla="*/ 147 h 798"/>
                  <a:gd name="T24" fmla="*/ 229 w 411"/>
                  <a:gd name="T25" fmla="*/ 76 h 798"/>
                  <a:gd name="T26" fmla="*/ 189 w 411"/>
                  <a:gd name="T27" fmla="*/ 44 h 798"/>
                  <a:gd name="T28" fmla="*/ 114 w 411"/>
                  <a:gd name="T29" fmla="*/ 5 h 798"/>
                  <a:gd name="T30" fmla="*/ 118 w 411"/>
                  <a:gd name="T31" fmla="*/ 38 h 798"/>
                  <a:gd name="T32" fmla="*/ 112 w 411"/>
                  <a:gd name="T33" fmla="*/ 56 h 798"/>
                  <a:gd name="T34" fmla="*/ 76 w 411"/>
                  <a:gd name="T35" fmla="*/ 74 h 798"/>
                  <a:gd name="T36" fmla="*/ 125 w 411"/>
                  <a:gd name="T37" fmla="*/ 127 h 798"/>
                  <a:gd name="T38" fmla="*/ 154 w 411"/>
                  <a:gd name="T39" fmla="*/ 135 h 798"/>
                  <a:gd name="T40" fmla="*/ 189 w 411"/>
                  <a:gd name="T41" fmla="*/ 166 h 798"/>
                  <a:gd name="T42" fmla="*/ 146 w 411"/>
                  <a:gd name="T43" fmla="*/ 109 h 798"/>
                  <a:gd name="T44" fmla="*/ 179 w 411"/>
                  <a:gd name="T45" fmla="*/ 122 h 798"/>
                  <a:gd name="T46" fmla="*/ 215 w 411"/>
                  <a:gd name="T47" fmla="*/ 152 h 798"/>
                  <a:gd name="T48" fmla="*/ 212 w 411"/>
                  <a:gd name="T49" fmla="*/ 113 h 798"/>
                  <a:gd name="T50" fmla="*/ 246 w 411"/>
                  <a:gd name="T51" fmla="*/ 118 h 798"/>
                  <a:gd name="T52" fmla="*/ 252 w 411"/>
                  <a:gd name="T53" fmla="*/ 136 h 798"/>
                  <a:gd name="T54" fmla="*/ 259 w 411"/>
                  <a:gd name="T55" fmla="*/ 169 h 798"/>
                  <a:gd name="T56" fmla="*/ 289 w 411"/>
                  <a:gd name="T57" fmla="*/ 188 h 798"/>
                  <a:gd name="T58" fmla="*/ 266 w 411"/>
                  <a:gd name="T59" fmla="*/ 212 h 798"/>
                  <a:gd name="T60" fmla="*/ 202 w 411"/>
                  <a:gd name="T61" fmla="*/ 198 h 798"/>
                  <a:gd name="T62" fmla="*/ 174 w 411"/>
                  <a:gd name="T63" fmla="*/ 171 h 798"/>
                  <a:gd name="T64" fmla="*/ 85 w 411"/>
                  <a:gd name="T65" fmla="*/ 179 h 798"/>
                  <a:gd name="T66" fmla="*/ 56 w 411"/>
                  <a:gd name="T67" fmla="*/ 208 h 798"/>
                  <a:gd name="T68" fmla="*/ 26 w 411"/>
                  <a:gd name="T69" fmla="*/ 238 h 798"/>
                  <a:gd name="T70" fmla="*/ 3 w 411"/>
                  <a:gd name="T71" fmla="*/ 290 h 798"/>
                  <a:gd name="T72" fmla="*/ 12 w 411"/>
                  <a:gd name="T73" fmla="*/ 321 h 798"/>
                  <a:gd name="T74" fmla="*/ 12 w 411"/>
                  <a:gd name="T75" fmla="*/ 366 h 798"/>
                  <a:gd name="T76" fmla="*/ 61 w 411"/>
                  <a:gd name="T77" fmla="*/ 423 h 798"/>
                  <a:gd name="T78" fmla="*/ 90 w 411"/>
                  <a:gd name="T79" fmla="*/ 448 h 798"/>
                  <a:gd name="T80" fmla="*/ 119 w 411"/>
                  <a:gd name="T81" fmla="*/ 443 h 798"/>
                  <a:gd name="T82" fmla="*/ 152 w 411"/>
                  <a:gd name="T83" fmla="*/ 435 h 798"/>
                  <a:gd name="T84" fmla="*/ 212 w 411"/>
                  <a:gd name="T85" fmla="*/ 448 h 798"/>
                  <a:gd name="T86" fmla="*/ 226 w 411"/>
                  <a:gd name="T87" fmla="*/ 497 h 798"/>
                  <a:gd name="T88" fmla="*/ 250 w 411"/>
                  <a:gd name="T89" fmla="*/ 540 h 798"/>
                  <a:gd name="T90" fmla="*/ 255 w 411"/>
                  <a:gd name="T91" fmla="*/ 587 h 798"/>
                  <a:gd name="T92" fmla="*/ 235 w 411"/>
                  <a:gd name="T93" fmla="*/ 632 h 798"/>
                  <a:gd name="T94" fmla="*/ 231 w 411"/>
                  <a:gd name="T95" fmla="*/ 689 h 798"/>
                  <a:gd name="T96" fmla="*/ 239 w 411"/>
                  <a:gd name="T97" fmla="*/ 761 h 798"/>
                  <a:gd name="T98" fmla="*/ 247 w 411"/>
                  <a:gd name="T99" fmla="*/ 791 h 798"/>
                  <a:gd name="T100" fmla="*/ 317 w 411"/>
                  <a:gd name="T101" fmla="*/ 754 h 798"/>
                  <a:gd name="T102" fmla="*/ 321 w 411"/>
                  <a:gd name="T103" fmla="*/ 719 h 798"/>
                  <a:gd name="T104" fmla="*/ 350 w 411"/>
                  <a:gd name="T105" fmla="*/ 666 h 798"/>
                  <a:gd name="T106" fmla="*/ 382 w 411"/>
                  <a:gd name="T107" fmla="*/ 617 h 798"/>
                  <a:gd name="T108" fmla="*/ 396 w 411"/>
                  <a:gd name="T109" fmla="*/ 514 h 798"/>
                  <a:gd name="T110" fmla="*/ 403 w 411"/>
                  <a:gd name="T111" fmla="*/ 458 h 798"/>
                  <a:gd name="T112" fmla="*/ 396 w 411"/>
                  <a:gd name="T113" fmla="*/ 391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1" h="798">
                    <a:moveTo>
                      <a:pt x="396" y="391"/>
                    </a:moveTo>
                    <a:cubicBezTo>
                      <a:pt x="396" y="388"/>
                      <a:pt x="396" y="385"/>
                      <a:pt x="396" y="382"/>
                    </a:cubicBezTo>
                    <a:cubicBezTo>
                      <a:pt x="396" y="380"/>
                      <a:pt x="396" y="379"/>
                      <a:pt x="396" y="377"/>
                    </a:cubicBezTo>
                    <a:cubicBezTo>
                      <a:pt x="395" y="377"/>
                      <a:pt x="394" y="377"/>
                      <a:pt x="393" y="376"/>
                    </a:cubicBezTo>
                    <a:cubicBezTo>
                      <a:pt x="391" y="376"/>
                      <a:pt x="391" y="374"/>
                      <a:pt x="391" y="372"/>
                    </a:cubicBezTo>
                    <a:cubicBezTo>
                      <a:pt x="391" y="370"/>
                      <a:pt x="390" y="368"/>
                      <a:pt x="389" y="367"/>
                    </a:cubicBezTo>
                    <a:cubicBezTo>
                      <a:pt x="388" y="366"/>
                      <a:pt x="387" y="363"/>
                      <a:pt x="386" y="363"/>
                    </a:cubicBezTo>
                    <a:cubicBezTo>
                      <a:pt x="384" y="363"/>
                      <a:pt x="382" y="362"/>
                      <a:pt x="382" y="360"/>
                    </a:cubicBezTo>
                    <a:cubicBezTo>
                      <a:pt x="381" y="359"/>
                      <a:pt x="383" y="353"/>
                      <a:pt x="381" y="353"/>
                    </a:cubicBezTo>
                    <a:cubicBezTo>
                      <a:pt x="379" y="353"/>
                      <a:pt x="377" y="353"/>
                      <a:pt x="377" y="351"/>
                    </a:cubicBezTo>
                    <a:cubicBezTo>
                      <a:pt x="377" y="350"/>
                      <a:pt x="377" y="349"/>
                      <a:pt x="377" y="348"/>
                    </a:cubicBezTo>
                    <a:cubicBezTo>
                      <a:pt x="376" y="347"/>
                      <a:pt x="376" y="347"/>
                      <a:pt x="376" y="346"/>
                    </a:cubicBezTo>
                    <a:cubicBezTo>
                      <a:pt x="375" y="345"/>
                      <a:pt x="374" y="344"/>
                      <a:pt x="373" y="343"/>
                    </a:cubicBezTo>
                    <a:cubicBezTo>
                      <a:pt x="371" y="340"/>
                      <a:pt x="369" y="338"/>
                      <a:pt x="367" y="336"/>
                    </a:cubicBezTo>
                    <a:cubicBezTo>
                      <a:pt x="362" y="330"/>
                      <a:pt x="361" y="323"/>
                      <a:pt x="363" y="316"/>
                    </a:cubicBezTo>
                    <a:cubicBezTo>
                      <a:pt x="360" y="315"/>
                      <a:pt x="358" y="315"/>
                      <a:pt x="358" y="312"/>
                    </a:cubicBezTo>
                    <a:cubicBezTo>
                      <a:pt x="358" y="309"/>
                      <a:pt x="356" y="306"/>
                      <a:pt x="354" y="304"/>
                    </a:cubicBezTo>
                    <a:cubicBezTo>
                      <a:pt x="352" y="302"/>
                      <a:pt x="350" y="300"/>
                      <a:pt x="349" y="298"/>
                    </a:cubicBezTo>
                    <a:cubicBezTo>
                      <a:pt x="348" y="295"/>
                      <a:pt x="343" y="297"/>
                      <a:pt x="344" y="293"/>
                    </a:cubicBezTo>
                    <a:cubicBezTo>
                      <a:pt x="344" y="291"/>
                      <a:pt x="344" y="289"/>
                      <a:pt x="344" y="287"/>
                    </a:cubicBezTo>
                    <a:cubicBezTo>
                      <a:pt x="343" y="287"/>
                      <a:pt x="341" y="287"/>
                      <a:pt x="340" y="286"/>
                    </a:cubicBezTo>
                    <a:cubicBezTo>
                      <a:pt x="339" y="286"/>
                      <a:pt x="339" y="284"/>
                      <a:pt x="339" y="283"/>
                    </a:cubicBezTo>
                    <a:cubicBezTo>
                      <a:pt x="338" y="281"/>
                      <a:pt x="336" y="279"/>
                      <a:pt x="335" y="278"/>
                    </a:cubicBezTo>
                    <a:cubicBezTo>
                      <a:pt x="330" y="271"/>
                      <a:pt x="325" y="263"/>
                      <a:pt x="321" y="256"/>
                    </a:cubicBezTo>
                    <a:cubicBezTo>
                      <a:pt x="316" y="249"/>
                      <a:pt x="312" y="243"/>
                      <a:pt x="306" y="236"/>
                    </a:cubicBezTo>
                    <a:cubicBezTo>
                      <a:pt x="305" y="234"/>
                      <a:pt x="299" y="230"/>
                      <a:pt x="303" y="228"/>
                    </a:cubicBezTo>
                    <a:cubicBezTo>
                      <a:pt x="305" y="226"/>
                      <a:pt x="307" y="229"/>
                      <a:pt x="308" y="231"/>
                    </a:cubicBezTo>
                    <a:cubicBezTo>
                      <a:pt x="309" y="232"/>
                      <a:pt x="310" y="233"/>
                      <a:pt x="310" y="234"/>
                    </a:cubicBezTo>
                    <a:cubicBezTo>
                      <a:pt x="311" y="235"/>
                      <a:pt x="310" y="235"/>
                      <a:pt x="312" y="235"/>
                    </a:cubicBezTo>
                    <a:cubicBezTo>
                      <a:pt x="313" y="235"/>
                      <a:pt x="314" y="235"/>
                      <a:pt x="316" y="235"/>
                    </a:cubicBezTo>
                    <a:cubicBezTo>
                      <a:pt x="316" y="233"/>
                      <a:pt x="318" y="231"/>
                      <a:pt x="320" y="233"/>
                    </a:cubicBezTo>
                    <a:cubicBezTo>
                      <a:pt x="322" y="235"/>
                      <a:pt x="324" y="238"/>
                      <a:pt x="325" y="240"/>
                    </a:cubicBezTo>
                    <a:cubicBezTo>
                      <a:pt x="328" y="240"/>
                      <a:pt x="330" y="241"/>
                      <a:pt x="330" y="245"/>
                    </a:cubicBezTo>
                    <a:cubicBezTo>
                      <a:pt x="332" y="245"/>
                      <a:pt x="335" y="246"/>
                      <a:pt x="335" y="249"/>
                    </a:cubicBezTo>
                    <a:cubicBezTo>
                      <a:pt x="334" y="251"/>
                      <a:pt x="334" y="253"/>
                      <a:pt x="334" y="256"/>
                    </a:cubicBezTo>
                    <a:cubicBezTo>
                      <a:pt x="334" y="257"/>
                      <a:pt x="334" y="258"/>
                      <a:pt x="334" y="259"/>
                    </a:cubicBezTo>
                    <a:cubicBezTo>
                      <a:pt x="335" y="259"/>
                      <a:pt x="336" y="259"/>
                      <a:pt x="336" y="259"/>
                    </a:cubicBezTo>
                    <a:cubicBezTo>
                      <a:pt x="340" y="260"/>
                      <a:pt x="339" y="263"/>
                      <a:pt x="339" y="266"/>
                    </a:cubicBezTo>
                    <a:cubicBezTo>
                      <a:pt x="340" y="270"/>
                      <a:pt x="344" y="268"/>
                      <a:pt x="346" y="269"/>
                    </a:cubicBezTo>
                    <a:cubicBezTo>
                      <a:pt x="349" y="271"/>
                      <a:pt x="351" y="273"/>
                      <a:pt x="352" y="276"/>
                    </a:cubicBezTo>
                    <a:cubicBezTo>
                      <a:pt x="353" y="278"/>
                      <a:pt x="353" y="279"/>
                      <a:pt x="353" y="281"/>
                    </a:cubicBezTo>
                    <a:cubicBezTo>
                      <a:pt x="353" y="283"/>
                      <a:pt x="355" y="283"/>
                      <a:pt x="357" y="283"/>
                    </a:cubicBezTo>
                    <a:cubicBezTo>
                      <a:pt x="360" y="285"/>
                      <a:pt x="357" y="292"/>
                      <a:pt x="359" y="292"/>
                    </a:cubicBezTo>
                    <a:cubicBezTo>
                      <a:pt x="363" y="293"/>
                      <a:pt x="363" y="294"/>
                      <a:pt x="363" y="298"/>
                    </a:cubicBezTo>
                    <a:cubicBezTo>
                      <a:pt x="363" y="299"/>
                      <a:pt x="363" y="300"/>
                      <a:pt x="363" y="300"/>
                    </a:cubicBezTo>
                    <a:cubicBezTo>
                      <a:pt x="363" y="302"/>
                      <a:pt x="363" y="301"/>
                      <a:pt x="364" y="302"/>
                    </a:cubicBezTo>
                    <a:cubicBezTo>
                      <a:pt x="365" y="302"/>
                      <a:pt x="367" y="302"/>
                      <a:pt x="367" y="303"/>
                    </a:cubicBezTo>
                    <a:cubicBezTo>
                      <a:pt x="368" y="305"/>
                      <a:pt x="367" y="306"/>
                      <a:pt x="368" y="308"/>
                    </a:cubicBezTo>
                    <a:cubicBezTo>
                      <a:pt x="368" y="309"/>
                      <a:pt x="369" y="310"/>
                      <a:pt x="370" y="312"/>
                    </a:cubicBezTo>
                    <a:cubicBezTo>
                      <a:pt x="371" y="313"/>
                      <a:pt x="371" y="314"/>
                      <a:pt x="372" y="315"/>
                    </a:cubicBezTo>
                    <a:cubicBezTo>
                      <a:pt x="372" y="316"/>
                      <a:pt x="374" y="316"/>
                      <a:pt x="375" y="316"/>
                    </a:cubicBezTo>
                    <a:cubicBezTo>
                      <a:pt x="378" y="318"/>
                      <a:pt x="375" y="325"/>
                      <a:pt x="378" y="325"/>
                    </a:cubicBezTo>
                    <a:cubicBezTo>
                      <a:pt x="382" y="326"/>
                      <a:pt x="382" y="327"/>
                      <a:pt x="382" y="331"/>
                    </a:cubicBezTo>
                    <a:cubicBezTo>
                      <a:pt x="382" y="333"/>
                      <a:pt x="382" y="336"/>
                      <a:pt x="382" y="338"/>
                    </a:cubicBezTo>
                    <a:cubicBezTo>
                      <a:pt x="382" y="340"/>
                      <a:pt x="383" y="339"/>
                      <a:pt x="385" y="340"/>
                    </a:cubicBezTo>
                    <a:cubicBezTo>
                      <a:pt x="386" y="340"/>
                      <a:pt x="387" y="342"/>
                      <a:pt x="386" y="343"/>
                    </a:cubicBezTo>
                    <a:cubicBezTo>
                      <a:pt x="386" y="345"/>
                      <a:pt x="387" y="346"/>
                      <a:pt x="388" y="348"/>
                    </a:cubicBezTo>
                    <a:cubicBezTo>
                      <a:pt x="390" y="350"/>
                      <a:pt x="393" y="352"/>
                      <a:pt x="396" y="353"/>
                    </a:cubicBezTo>
                    <a:cubicBezTo>
                      <a:pt x="392" y="340"/>
                      <a:pt x="388" y="327"/>
                      <a:pt x="386" y="314"/>
                    </a:cubicBezTo>
                    <a:cubicBezTo>
                      <a:pt x="385" y="307"/>
                      <a:pt x="384" y="300"/>
                      <a:pt x="384" y="293"/>
                    </a:cubicBezTo>
                    <a:cubicBezTo>
                      <a:pt x="384" y="290"/>
                      <a:pt x="384" y="287"/>
                      <a:pt x="384" y="284"/>
                    </a:cubicBezTo>
                    <a:cubicBezTo>
                      <a:pt x="385" y="281"/>
                      <a:pt x="386" y="279"/>
                      <a:pt x="386" y="276"/>
                    </a:cubicBezTo>
                    <a:cubicBezTo>
                      <a:pt x="386" y="274"/>
                      <a:pt x="387" y="273"/>
                      <a:pt x="386" y="273"/>
                    </a:cubicBezTo>
                    <a:cubicBezTo>
                      <a:pt x="385" y="273"/>
                      <a:pt x="384" y="273"/>
                      <a:pt x="384" y="273"/>
                    </a:cubicBezTo>
                    <a:cubicBezTo>
                      <a:pt x="382" y="272"/>
                      <a:pt x="382" y="272"/>
                      <a:pt x="381" y="270"/>
                    </a:cubicBezTo>
                    <a:cubicBezTo>
                      <a:pt x="381" y="268"/>
                      <a:pt x="382" y="266"/>
                      <a:pt x="382" y="264"/>
                    </a:cubicBezTo>
                    <a:cubicBezTo>
                      <a:pt x="380" y="264"/>
                      <a:pt x="378" y="264"/>
                      <a:pt x="377" y="262"/>
                    </a:cubicBezTo>
                    <a:cubicBezTo>
                      <a:pt x="376" y="261"/>
                      <a:pt x="377" y="259"/>
                      <a:pt x="377" y="258"/>
                    </a:cubicBezTo>
                    <a:cubicBezTo>
                      <a:pt x="377" y="257"/>
                      <a:pt x="377" y="256"/>
                      <a:pt x="377" y="254"/>
                    </a:cubicBezTo>
                    <a:cubicBezTo>
                      <a:pt x="376" y="254"/>
                      <a:pt x="375" y="254"/>
                      <a:pt x="375" y="254"/>
                    </a:cubicBezTo>
                    <a:cubicBezTo>
                      <a:pt x="371" y="253"/>
                      <a:pt x="372" y="248"/>
                      <a:pt x="372" y="245"/>
                    </a:cubicBezTo>
                    <a:cubicBezTo>
                      <a:pt x="369" y="245"/>
                      <a:pt x="367" y="244"/>
                      <a:pt x="367" y="240"/>
                    </a:cubicBezTo>
                    <a:cubicBezTo>
                      <a:pt x="367" y="239"/>
                      <a:pt x="367" y="238"/>
                      <a:pt x="367" y="237"/>
                    </a:cubicBezTo>
                    <a:cubicBezTo>
                      <a:pt x="367" y="235"/>
                      <a:pt x="367" y="236"/>
                      <a:pt x="366" y="235"/>
                    </a:cubicBezTo>
                    <a:cubicBezTo>
                      <a:pt x="365" y="235"/>
                      <a:pt x="363" y="235"/>
                      <a:pt x="363" y="233"/>
                    </a:cubicBezTo>
                    <a:cubicBezTo>
                      <a:pt x="362" y="232"/>
                      <a:pt x="363" y="230"/>
                      <a:pt x="362" y="228"/>
                    </a:cubicBezTo>
                    <a:cubicBezTo>
                      <a:pt x="362" y="227"/>
                      <a:pt x="361" y="226"/>
                      <a:pt x="360" y="225"/>
                    </a:cubicBezTo>
                    <a:cubicBezTo>
                      <a:pt x="359" y="224"/>
                      <a:pt x="358" y="223"/>
                      <a:pt x="358" y="221"/>
                    </a:cubicBezTo>
                    <a:cubicBezTo>
                      <a:pt x="357" y="221"/>
                      <a:pt x="355" y="221"/>
                      <a:pt x="354" y="220"/>
                    </a:cubicBezTo>
                    <a:cubicBezTo>
                      <a:pt x="353" y="219"/>
                      <a:pt x="353" y="217"/>
                      <a:pt x="353" y="215"/>
                    </a:cubicBezTo>
                    <a:cubicBezTo>
                      <a:pt x="353" y="214"/>
                      <a:pt x="353" y="213"/>
                      <a:pt x="353" y="212"/>
                    </a:cubicBezTo>
                    <a:cubicBezTo>
                      <a:pt x="353" y="212"/>
                      <a:pt x="352" y="212"/>
                      <a:pt x="351" y="212"/>
                    </a:cubicBezTo>
                    <a:cubicBezTo>
                      <a:pt x="347" y="211"/>
                      <a:pt x="349" y="207"/>
                      <a:pt x="348" y="204"/>
                    </a:cubicBezTo>
                    <a:cubicBezTo>
                      <a:pt x="347" y="203"/>
                      <a:pt x="346" y="202"/>
                      <a:pt x="345" y="201"/>
                    </a:cubicBezTo>
                    <a:cubicBezTo>
                      <a:pt x="345" y="200"/>
                      <a:pt x="344" y="198"/>
                      <a:pt x="343" y="198"/>
                    </a:cubicBezTo>
                    <a:cubicBezTo>
                      <a:pt x="342" y="198"/>
                      <a:pt x="341" y="197"/>
                      <a:pt x="340" y="196"/>
                    </a:cubicBezTo>
                    <a:cubicBezTo>
                      <a:pt x="338" y="195"/>
                      <a:pt x="339" y="193"/>
                      <a:pt x="339" y="191"/>
                    </a:cubicBezTo>
                    <a:cubicBezTo>
                      <a:pt x="338" y="189"/>
                      <a:pt x="336" y="187"/>
                      <a:pt x="335" y="184"/>
                    </a:cubicBezTo>
                    <a:cubicBezTo>
                      <a:pt x="334" y="183"/>
                      <a:pt x="332" y="182"/>
                      <a:pt x="331" y="182"/>
                    </a:cubicBezTo>
                    <a:cubicBezTo>
                      <a:pt x="329" y="181"/>
                      <a:pt x="328" y="180"/>
                      <a:pt x="327" y="178"/>
                    </a:cubicBezTo>
                    <a:cubicBezTo>
                      <a:pt x="325" y="175"/>
                      <a:pt x="325" y="172"/>
                      <a:pt x="323" y="169"/>
                    </a:cubicBezTo>
                    <a:cubicBezTo>
                      <a:pt x="322" y="168"/>
                      <a:pt x="321" y="167"/>
                      <a:pt x="321" y="166"/>
                    </a:cubicBezTo>
                    <a:cubicBezTo>
                      <a:pt x="320" y="165"/>
                      <a:pt x="321" y="165"/>
                      <a:pt x="319" y="164"/>
                    </a:cubicBezTo>
                    <a:cubicBezTo>
                      <a:pt x="318" y="164"/>
                      <a:pt x="317" y="163"/>
                      <a:pt x="316" y="163"/>
                    </a:cubicBezTo>
                    <a:cubicBezTo>
                      <a:pt x="313" y="161"/>
                      <a:pt x="311" y="159"/>
                      <a:pt x="309" y="156"/>
                    </a:cubicBezTo>
                    <a:cubicBezTo>
                      <a:pt x="307" y="153"/>
                      <a:pt x="306" y="150"/>
                      <a:pt x="305" y="147"/>
                    </a:cubicBezTo>
                    <a:cubicBezTo>
                      <a:pt x="302" y="142"/>
                      <a:pt x="296" y="140"/>
                      <a:pt x="293" y="135"/>
                    </a:cubicBezTo>
                    <a:cubicBezTo>
                      <a:pt x="292" y="134"/>
                      <a:pt x="292" y="132"/>
                      <a:pt x="291" y="131"/>
                    </a:cubicBezTo>
                    <a:cubicBezTo>
                      <a:pt x="289" y="130"/>
                      <a:pt x="288" y="129"/>
                      <a:pt x="286" y="127"/>
                    </a:cubicBezTo>
                    <a:cubicBezTo>
                      <a:pt x="282" y="125"/>
                      <a:pt x="279" y="122"/>
                      <a:pt x="276" y="119"/>
                    </a:cubicBezTo>
                    <a:cubicBezTo>
                      <a:pt x="270" y="113"/>
                      <a:pt x="264" y="106"/>
                      <a:pt x="259" y="99"/>
                    </a:cubicBezTo>
                    <a:cubicBezTo>
                      <a:pt x="253" y="97"/>
                      <a:pt x="249" y="91"/>
                      <a:pt x="245" y="87"/>
                    </a:cubicBezTo>
                    <a:cubicBezTo>
                      <a:pt x="243" y="84"/>
                      <a:pt x="241" y="82"/>
                      <a:pt x="238" y="81"/>
                    </a:cubicBezTo>
                    <a:cubicBezTo>
                      <a:pt x="235" y="79"/>
                      <a:pt x="232" y="78"/>
                      <a:pt x="229" y="76"/>
                    </a:cubicBezTo>
                    <a:cubicBezTo>
                      <a:pt x="226" y="74"/>
                      <a:pt x="224" y="71"/>
                      <a:pt x="222" y="68"/>
                    </a:cubicBezTo>
                    <a:cubicBezTo>
                      <a:pt x="222" y="67"/>
                      <a:pt x="222" y="67"/>
                      <a:pt x="221" y="66"/>
                    </a:cubicBezTo>
                    <a:cubicBezTo>
                      <a:pt x="220" y="66"/>
                      <a:pt x="219" y="66"/>
                      <a:pt x="218" y="66"/>
                    </a:cubicBezTo>
                    <a:cubicBezTo>
                      <a:pt x="216" y="66"/>
                      <a:pt x="214" y="64"/>
                      <a:pt x="212" y="63"/>
                    </a:cubicBezTo>
                    <a:cubicBezTo>
                      <a:pt x="209" y="62"/>
                      <a:pt x="207" y="59"/>
                      <a:pt x="205" y="56"/>
                    </a:cubicBezTo>
                    <a:cubicBezTo>
                      <a:pt x="204" y="55"/>
                      <a:pt x="203" y="53"/>
                      <a:pt x="202" y="52"/>
                    </a:cubicBezTo>
                    <a:cubicBezTo>
                      <a:pt x="200" y="52"/>
                      <a:pt x="198" y="52"/>
                      <a:pt x="195" y="50"/>
                    </a:cubicBezTo>
                    <a:cubicBezTo>
                      <a:pt x="193" y="49"/>
                      <a:pt x="190" y="47"/>
                      <a:pt x="189" y="44"/>
                    </a:cubicBezTo>
                    <a:cubicBezTo>
                      <a:pt x="188" y="42"/>
                      <a:pt x="189" y="42"/>
                      <a:pt x="187" y="42"/>
                    </a:cubicBezTo>
                    <a:cubicBezTo>
                      <a:pt x="186" y="42"/>
                      <a:pt x="185" y="42"/>
                      <a:pt x="184" y="42"/>
                    </a:cubicBezTo>
                    <a:cubicBezTo>
                      <a:pt x="182" y="40"/>
                      <a:pt x="180" y="39"/>
                      <a:pt x="179" y="37"/>
                    </a:cubicBezTo>
                    <a:cubicBezTo>
                      <a:pt x="173" y="32"/>
                      <a:pt x="166" y="27"/>
                      <a:pt x="159" y="23"/>
                    </a:cubicBezTo>
                    <a:cubicBezTo>
                      <a:pt x="144" y="15"/>
                      <a:pt x="128" y="8"/>
                      <a:pt x="114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1"/>
                      <a:pt x="113" y="2"/>
                      <a:pt x="113" y="3"/>
                    </a:cubicBezTo>
                    <a:cubicBezTo>
                      <a:pt x="113" y="5"/>
                      <a:pt x="113" y="4"/>
                      <a:pt x="114" y="5"/>
                    </a:cubicBezTo>
                    <a:cubicBezTo>
                      <a:pt x="115" y="5"/>
                      <a:pt x="117" y="5"/>
                      <a:pt x="117" y="6"/>
                    </a:cubicBezTo>
                    <a:cubicBezTo>
                      <a:pt x="118" y="8"/>
                      <a:pt x="117" y="10"/>
                      <a:pt x="117" y="11"/>
                    </a:cubicBezTo>
                    <a:cubicBezTo>
                      <a:pt x="117" y="13"/>
                      <a:pt x="117" y="14"/>
                      <a:pt x="118" y="14"/>
                    </a:cubicBezTo>
                    <a:cubicBezTo>
                      <a:pt x="119" y="14"/>
                      <a:pt x="120" y="14"/>
                      <a:pt x="120" y="14"/>
                    </a:cubicBezTo>
                    <a:cubicBezTo>
                      <a:pt x="124" y="15"/>
                      <a:pt x="122" y="21"/>
                      <a:pt x="122" y="23"/>
                    </a:cubicBezTo>
                    <a:cubicBezTo>
                      <a:pt x="122" y="26"/>
                      <a:pt x="121" y="29"/>
                      <a:pt x="117" y="28"/>
                    </a:cubicBezTo>
                    <a:cubicBezTo>
                      <a:pt x="117" y="30"/>
                      <a:pt x="117" y="31"/>
                      <a:pt x="117" y="33"/>
                    </a:cubicBezTo>
                    <a:cubicBezTo>
                      <a:pt x="117" y="34"/>
                      <a:pt x="117" y="37"/>
                      <a:pt x="118" y="38"/>
                    </a:cubicBezTo>
                    <a:cubicBezTo>
                      <a:pt x="121" y="38"/>
                      <a:pt x="123" y="40"/>
                      <a:pt x="124" y="42"/>
                    </a:cubicBezTo>
                    <a:cubicBezTo>
                      <a:pt x="126" y="44"/>
                      <a:pt x="126" y="46"/>
                      <a:pt x="128" y="47"/>
                    </a:cubicBezTo>
                    <a:cubicBezTo>
                      <a:pt x="130" y="48"/>
                      <a:pt x="131" y="50"/>
                      <a:pt x="132" y="52"/>
                    </a:cubicBezTo>
                    <a:cubicBezTo>
                      <a:pt x="132" y="53"/>
                      <a:pt x="132" y="54"/>
                      <a:pt x="132" y="55"/>
                    </a:cubicBezTo>
                    <a:cubicBezTo>
                      <a:pt x="132" y="57"/>
                      <a:pt x="130" y="56"/>
                      <a:pt x="129" y="57"/>
                    </a:cubicBezTo>
                    <a:cubicBezTo>
                      <a:pt x="128" y="57"/>
                      <a:pt x="126" y="58"/>
                      <a:pt x="125" y="59"/>
                    </a:cubicBezTo>
                    <a:cubicBezTo>
                      <a:pt x="123" y="60"/>
                      <a:pt x="123" y="57"/>
                      <a:pt x="122" y="56"/>
                    </a:cubicBezTo>
                    <a:cubicBezTo>
                      <a:pt x="119" y="56"/>
                      <a:pt x="115" y="56"/>
                      <a:pt x="112" y="56"/>
                    </a:cubicBezTo>
                    <a:cubicBezTo>
                      <a:pt x="110" y="56"/>
                      <a:pt x="108" y="56"/>
                      <a:pt x="108" y="57"/>
                    </a:cubicBezTo>
                    <a:cubicBezTo>
                      <a:pt x="108" y="58"/>
                      <a:pt x="108" y="59"/>
                      <a:pt x="107" y="60"/>
                    </a:cubicBezTo>
                    <a:cubicBezTo>
                      <a:pt x="106" y="62"/>
                      <a:pt x="102" y="61"/>
                      <a:pt x="100" y="61"/>
                    </a:cubicBezTo>
                    <a:cubicBezTo>
                      <a:pt x="98" y="61"/>
                      <a:pt x="97" y="61"/>
                      <a:pt x="95" y="61"/>
                    </a:cubicBezTo>
                    <a:cubicBezTo>
                      <a:pt x="93" y="61"/>
                      <a:pt x="94" y="62"/>
                      <a:pt x="93" y="63"/>
                    </a:cubicBezTo>
                    <a:cubicBezTo>
                      <a:pt x="91" y="65"/>
                      <a:pt x="89" y="66"/>
                      <a:pt x="87" y="66"/>
                    </a:cubicBezTo>
                    <a:cubicBezTo>
                      <a:pt x="84" y="66"/>
                      <a:pt x="82" y="66"/>
                      <a:pt x="80" y="68"/>
                    </a:cubicBezTo>
                    <a:cubicBezTo>
                      <a:pt x="78" y="69"/>
                      <a:pt x="77" y="72"/>
                      <a:pt x="76" y="74"/>
                    </a:cubicBezTo>
                    <a:cubicBezTo>
                      <a:pt x="75" y="76"/>
                      <a:pt x="74" y="78"/>
                      <a:pt x="72" y="80"/>
                    </a:cubicBezTo>
                    <a:cubicBezTo>
                      <a:pt x="71" y="82"/>
                      <a:pt x="68" y="83"/>
                      <a:pt x="66" y="85"/>
                    </a:cubicBezTo>
                    <a:cubicBezTo>
                      <a:pt x="71" y="94"/>
                      <a:pt x="80" y="102"/>
                      <a:pt x="88" y="110"/>
                    </a:cubicBezTo>
                    <a:cubicBezTo>
                      <a:pt x="96" y="119"/>
                      <a:pt x="102" y="129"/>
                      <a:pt x="103" y="141"/>
                    </a:cubicBezTo>
                    <a:cubicBezTo>
                      <a:pt x="107" y="140"/>
                      <a:pt x="108" y="137"/>
                      <a:pt x="108" y="134"/>
                    </a:cubicBezTo>
                    <a:cubicBezTo>
                      <a:pt x="108" y="130"/>
                      <a:pt x="108" y="126"/>
                      <a:pt x="113" y="127"/>
                    </a:cubicBezTo>
                    <a:cubicBezTo>
                      <a:pt x="116" y="127"/>
                      <a:pt x="118" y="127"/>
                      <a:pt x="121" y="127"/>
                    </a:cubicBezTo>
                    <a:cubicBezTo>
                      <a:pt x="122" y="127"/>
                      <a:pt x="123" y="127"/>
                      <a:pt x="125" y="127"/>
                    </a:cubicBezTo>
                    <a:cubicBezTo>
                      <a:pt x="126" y="127"/>
                      <a:pt x="127" y="127"/>
                      <a:pt x="127" y="126"/>
                    </a:cubicBezTo>
                    <a:cubicBezTo>
                      <a:pt x="128" y="124"/>
                      <a:pt x="130" y="123"/>
                      <a:pt x="133" y="122"/>
                    </a:cubicBezTo>
                    <a:cubicBezTo>
                      <a:pt x="135" y="122"/>
                      <a:pt x="138" y="123"/>
                      <a:pt x="140" y="125"/>
                    </a:cubicBezTo>
                    <a:cubicBezTo>
                      <a:pt x="140" y="125"/>
                      <a:pt x="141" y="126"/>
                      <a:pt x="141" y="126"/>
                    </a:cubicBezTo>
                    <a:cubicBezTo>
                      <a:pt x="141" y="127"/>
                      <a:pt x="142" y="127"/>
                      <a:pt x="143" y="127"/>
                    </a:cubicBezTo>
                    <a:cubicBezTo>
                      <a:pt x="146" y="127"/>
                      <a:pt x="148" y="127"/>
                      <a:pt x="150" y="129"/>
                    </a:cubicBezTo>
                    <a:cubicBezTo>
                      <a:pt x="151" y="130"/>
                      <a:pt x="152" y="131"/>
                      <a:pt x="153" y="133"/>
                    </a:cubicBezTo>
                    <a:cubicBezTo>
                      <a:pt x="154" y="134"/>
                      <a:pt x="154" y="134"/>
                      <a:pt x="154" y="135"/>
                    </a:cubicBezTo>
                    <a:cubicBezTo>
                      <a:pt x="155" y="137"/>
                      <a:pt x="156" y="136"/>
                      <a:pt x="158" y="136"/>
                    </a:cubicBezTo>
                    <a:cubicBezTo>
                      <a:pt x="161" y="136"/>
                      <a:pt x="166" y="136"/>
                      <a:pt x="165" y="141"/>
                    </a:cubicBezTo>
                    <a:cubicBezTo>
                      <a:pt x="168" y="141"/>
                      <a:pt x="172" y="141"/>
                      <a:pt x="174" y="144"/>
                    </a:cubicBezTo>
                    <a:cubicBezTo>
                      <a:pt x="176" y="146"/>
                      <a:pt x="179" y="149"/>
                      <a:pt x="179" y="152"/>
                    </a:cubicBezTo>
                    <a:cubicBezTo>
                      <a:pt x="179" y="156"/>
                      <a:pt x="179" y="160"/>
                      <a:pt x="179" y="165"/>
                    </a:cubicBezTo>
                    <a:cubicBezTo>
                      <a:pt x="182" y="165"/>
                      <a:pt x="184" y="166"/>
                      <a:pt x="184" y="169"/>
                    </a:cubicBezTo>
                    <a:cubicBezTo>
                      <a:pt x="185" y="169"/>
                      <a:pt x="187" y="169"/>
                      <a:pt x="188" y="169"/>
                    </a:cubicBezTo>
                    <a:cubicBezTo>
                      <a:pt x="188" y="168"/>
                      <a:pt x="189" y="167"/>
                      <a:pt x="189" y="166"/>
                    </a:cubicBezTo>
                    <a:cubicBezTo>
                      <a:pt x="190" y="164"/>
                      <a:pt x="192" y="162"/>
                      <a:pt x="193" y="160"/>
                    </a:cubicBezTo>
                    <a:cubicBezTo>
                      <a:pt x="193" y="156"/>
                      <a:pt x="193" y="152"/>
                      <a:pt x="193" y="148"/>
                    </a:cubicBezTo>
                    <a:cubicBezTo>
                      <a:pt x="193" y="146"/>
                      <a:pt x="193" y="144"/>
                      <a:pt x="193" y="142"/>
                    </a:cubicBezTo>
                    <a:cubicBezTo>
                      <a:pt x="193" y="141"/>
                      <a:pt x="191" y="140"/>
                      <a:pt x="190" y="140"/>
                    </a:cubicBezTo>
                    <a:cubicBezTo>
                      <a:pt x="185" y="137"/>
                      <a:pt x="181" y="132"/>
                      <a:pt x="179" y="127"/>
                    </a:cubicBezTo>
                    <a:cubicBezTo>
                      <a:pt x="175" y="127"/>
                      <a:pt x="163" y="129"/>
                      <a:pt x="165" y="122"/>
                    </a:cubicBezTo>
                    <a:cubicBezTo>
                      <a:pt x="161" y="122"/>
                      <a:pt x="154" y="123"/>
                      <a:pt x="155" y="118"/>
                    </a:cubicBezTo>
                    <a:cubicBezTo>
                      <a:pt x="151" y="117"/>
                      <a:pt x="148" y="113"/>
                      <a:pt x="146" y="109"/>
                    </a:cubicBezTo>
                    <a:cubicBezTo>
                      <a:pt x="146" y="108"/>
                      <a:pt x="144" y="108"/>
                      <a:pt x="143" y="107"/>
                    </a:cubicBezTo>
                    <a:cubicBezTo>
                      <a:pt x="142" y="105"/>
                      <a:pt x="144" y="104"/>
                      <a:pt x="145" y="104"/>
                    </a:cubicBezTo>
                    <a:cubicBezTo>
                      <a:pt x="148" y="103"/>
                      <a:pt x="156" y="103"/>
                      <a:pt x="155" y="108"/>
                    </a:cubicBezTo>
                    <a:cubicBezTo>
                      <a:pt x="158" y="108"/>
                      <a:pt x="160" y="110"/>
                      <a:pt x="163" y="112"/>
                    </a:cubicBezTo>
                    <a:cubicBezTo>
                      <a:pt x="166" y="114"/>
                      <a:pt x="168" y="114"/>
                      <a:pt x="171" y="117"/>
                    </a:cubicBezTo>
                    <a:cubicBezTo>
                      <a:pt x="172" y="118"/>
                      <a:pt x="173" y="119"/>
                      <a:pt x="173" y="121"/>
                    </a:cubicBezTo>
                    <a:cubicBezTo>
                      <a:pt x="174" y="122"/>
                      <a:pt x="174" y="122"/>
                      <a:pt x="175" y="122"/>
                    </a:cubicBezTo>
                    <a:cubicBezTo>
                      <a:pt x="176" y="122"/>
                      <a:pt x="178" y="122"/>
                      <a:pt x="179" y="122"/>
                    </a:cubicBezTo>
                    <a:cubicBezTo>
                      <a:pt x="182" y="123"/>
                      <a:pt x="184" y="123"/>
                      <a:pt x="184" y="127"/>
                    </a:cubicBezTo>
                    <a:cubicBezTo>
                      <a:pt x="187" y="127"/>
                      <a:pt x="194" y="126"/>
                      <a:pt x="193" y="132"/>
                    </a:cubicBezTo>
                    <a:cubicBezTo>
                      <a:pt x="195" y="132"/>
                      <a:pt x="201" y="131"/>
                      <a:pt x="202" y="134"/>
                    </a:cubicBezTo>
                    <a:cubicBezTo>
                      <a:pt x="203" y="135"/>
                      <a:pt x="202" y="137"/>
                      <a:pt x="203" y="138"/>
                    </a:cubicBezTo>
                    <a:cubicBezTo>
                      <a:pt x="203" y="140"/>
                      <a:pt x="204" y="141"/>
                      <a:pt x="205" y="142"/>
                    </a:cubicBezTo>
                    <a:cubicBezTo>
                      <a:pt x="206" y="143"/>
                      <a:pt x="207" y="144"/>
                      <a:pt x="207" y="146"/>
                    </a:cubicBezTo>
                    <a:cubicBezTo>
                      <a:pt x="209" y="146"/>
                      <a:pt x="210" y="147"/>
                      <a:pt x="212" y="148"/>
                    </a:cubicBezTo>
                    <a:cubicBezTo>
                      <a:pt x="213" y="149"/>
                      <a:pt x="214" y="150"/>
                      <a:pt x="215" y="152"/>
                    </a:cubicBezTo>
                    <a:cubicBezTo>
                      <a:pt x="215" y="152"/>
                      <a:pt x="215" y="153"/>
                      <a:pt x="216" y="154"/>
                    </a:cubicBezTo>
                    <a:cubicBezTo>
                      <a:pt x="216" y="155"/>
                      <a:pt x="216" y="155"/>
                      <a:pt x="218" y="155"/>
                    </a:cubicBezTo>
                    <a:cubicBezTo>
                      <a:pt x="219" y="155"/>
                      <a:pt x="220" y="155"/>
                      <a:pt x="221" y="154"/>
                    </a:cubicBezTo>
                    <a:cubicBezTo>
                      <a:pt x="221" y="153"/>
                      <a:pt x="221" y="152"/>
                      <a:pt x="221" y="152"/>
                    </a:cubicBezTo>
                    <a:cubicBezTo>
                      <a:pt x="221" y="150"/>
                      <a:pt x="222" y="150"/>
                      <a:pt x="223" y="149"/>
                    </a:cubicBezTo>
                    <a:cubicBezTo>
                      <a:pt x="225" y="146"/>
                      <a:pt x="226" y="143"/>
                      <a:pt x="226" y="139"/>
                    </a:cubicBezTo>
                    <a:cubicBezTo>
                      <a:pt x="225" y="132"/>
                      <a:pt x="221" y="126"/>
                      <a:pt x="217" y="120"/>
                    </a:cubicBezTo>
                    <a:cubicBezTo>
                      <a:pt x="215" y="118"/>
                      <a:pt x="213" y="115"/>
                      <a:pt x="212" y="113"/>
                    </a:cubicBezTo>
                    <a:cubicBezTo>
                      <a:pt x="212" y="111"/>
                      <a:pt x="211" y="109"/>
                      <a:pt x="213" y="107"/>
                    </a:cubicBezTo>
                    <a:cubicBezTo>
                      <a:pt x="213" y="105"/>
                      <a:pt x="214" y="104"/>
                      <a:pt x="216" y="104"/>
                    </a:cubicBezTo>
                    <a:cubicBezTo>
                      <a:pt x="220" y="101"/>
                      <a:pt x="226" y="104"/>
                      <a:pt x="230" y="106"/>
                    </a:cubicBezTo>
                    <a:cubicBezTo>
                      <a:pt x="233" y="107"/>
                      <a:pt x="235" y="109"/>
                      <a:pt x="237" y="110"/>
                    </a:cubicBezTo>
                    <a:cubicBezTo>
                      <a:pt x="238" y="111"/>
                      <a:pt x="238" y="112"/>
                      <a:pt x="239" y="112"/>
                    </a:cubicBezTo>
                    <a:cubicBezTo>
                      <a:pt x="240" y="113"/>
                      <a:pt x="241" y="113"/>
                      <a:pt x="243" y="113"/>
                    </a:cubicBezTo>
                    <a:cubicBezTo>
                      <a:pt x="244" y="114"/>
                      <a:pt x="245" y="115"/>
                      <a:pt x="245" y="116"/>
                    </a:cubicBezTo>
                    <a:cubicBezTo>
                      <a:pt x="245" y="117"/>
                      <a:pt x="244" y="117"/>
                      <a:pt x="246" y="118"/>
                    </a:cubicBezTo>
                    <a:cubicBezTo>
                      <a:pt x="246" y="118"/>
                      <a:pt x="247" y="119"/>
                      <a:pt x="248" y="119"/>
                    </a:cubicBezTo>
                    <a:cubicBezTo>
                      <a:pt x="251" y="121"/>
                      <a:pt x="254" y="123"/>
                      <a:pt x="256" y="126"/>
                    </a:cubicBezTo>
                    <a:cubicBezTo>
                      <a:pt x="257" y="127"/>
                      <a:pt x="258" y="132"/>
                      <a:pt x="259" y="132"/>
                    </a:cubicBezTo>
                    <a:cubicBezTo>
                      <a:pt x="261" y="132"/>
                      <a:pt x="262" y="132"/>
                      <a:pt x="263" y="134"/>
                    </a:cubicBezTo>
                    <a:cubicBezTo>
                      <a:pt x="263" y="135"/>
                      <a:pt x="264" y="139"/>
                      <a:pt x="262" y="139"/>
                    </a:cubicBezTo>
                    <a:cubicBezTo>
                      <a:pt x="261" y="140"/>
                      <a:pt x="260" y="139"/>
                      <a:pt x="260" y="138"/>
                    </a:cubicBezTo>
                    <a:cubicBezTo>
                      <a:pt x="259" y="137"/>
                      <a:pt x="259" y="136"/>
                      <a:pt x="258" y="136"/>
                    </a:cubicBezTo>
                    <a:cubicBezTo>
                      <a:pt x="256" y="136"/>
                      <a:pt x="254" y="136"/>
                      <a:pt x="252" y="136"/>
                    </a:cubicBezTo>
                    <a:cubicBezTo>
                      <a:pt x="250" y="136"/>
                      <a:pt x="249" y="136"/>
                      <a:pt x="247" y="136"/>
                    </a:cubicBezTo>
                    <a:cubicBezTo>
                      <a:pt x="245" y="136"/>
                      <a:pt x="245" y="136"/>
                      <a:pt x="245" y="139"/>
                    </a:cubicBezTo>
                    <a:cubicBezTo>
                      <a:pt x="244" y="141"/>
                      <a:pt x="242" y="142"/>
                      <a:pt x="240" y="141"/>
                    </a:cubicBezTo>
                    <a:cubicBezTo>
                      <a:pt x="240" y="145"/>
                      <a:pt x="241" y="149"/>
                      <a:pt x="243" y="153"/>
                    </a:cubicBezTo>
                    <a:cubicBezTo>
                      <a:pt x="244" y="154"/>
                      <a:pt x="244" y="155"/>
                      <a:pt x="246" y="155"/>
                    </a:cubicBezTo>
                    <a:cubicBezTo>
                      <a:pt x="248" y="156"/>
                      <a:pt x="249" y="156"/>
                      <a:pt x="250" y="158"/>
                    </a:cubicBezTo>
                    <a:cubicBezTo>
                      <a:pt x="250" y="160"/>
                      <a:pt x="249" y="165"/>
                      <a:pt x="253" y="165"/>
                    </a:cubicBezTo>
                    <a:cubicBezTo>
                      <a:pt x="256" y="165"/>
                      <a:pt x="260" y="165"/>
                      <a:pt x="259" y="169"/>
                    </a:cubicBezTo>
                    <a:cubicBezTo>
                      <a:pt x="262" y="170"/>
                      <a:pt x="263" y="171"/>
                      <a:pt x="265" y="172"/>
                    </a:cubicBezTo>
                    <a:cubicBezTo>
                      <a:pt x="268" y="174"/>
                      <a:pt x="270" y="175"/>
                      <a:pt x="273" y="174"/>
                    </a:cubicBezTo>
                    <a:cubicBezTo>
                      <a:pt x="273" y="171"/>
                      <a:pt x="274" y="169"/>
                      <a:pt x="278" y="169"/>
                    </a:cubicBezTo>
                    <a:cubicBezTo>
                      <a:pt x="281" y="170"/>
                      <a:pt x="283" y="171"/>
                      <a:pt x="283" y="174"/>
                    </a:cubicBezTo>
                    <a:cubicBezTo>
                      <a:pt x="284" y="174"/>
                      <a:pt x="287" y="175"/>
                      <a:pt x="287" y="176"/>
                    </a:cubicBezTo>
                    <a:cubicBezTo>
                      <a:pt x="288" y="178"/>
                      <a:pt x="287" y="179"/>
                      <a:pt x="287" y="180"/>
                    </a:cubicBezTo>
                    <a:cubicBezTo>
                      <a:pt x="287" y="182"/>
                      <a:pt x="287" y="184"/>
                      <a:pt x="287" y="186"/>
                    </a:cubicBezTo>
                    <a:cubicBezTo>
                      <a:pt x="287" y="188"/>
                      <a:pt x="287" y="188"/>
                      <a:pt x="289" y="188"/>
                    </a:cubicBezTo>
                    <a:cubicBezTo>
                      <a:pt x="290" y="189"/>
                      <a:pt x="291" y="189"/>
                      <a:pt x="291" y="190"/>
                    </a:cubicBezTo>
                    <a:cubicBezTo>
                      <a:pt x="293" y="191"/>
                      <a:pt x="292" y="196"/>
                      <a:pt x="292" y="198"/>
                    </a:cubicBezTo>
                    <a:cubicBezTo>
                      <a:pt x="294" y="198"/>
                      <a:pt x="296" y="198"/>
                      <a:pt x="297" y="200"/>
                    </a:cubicBezTo>
                    <a:cubicBezTo>
                      <a:pt x="297" y="202"/>
                      <a:pt x="297" y="205"/>
                      <a:pt x="296" y="207"/>
                    </a:cubicBezTo>
                    <a:cubicBezTo>
                      <a:pt x="295" y="211"/>
                      <a:pt x="292" y="213"/>
                      <a:pt x="287" y="212"/>
                    </a:cubicBezTo>
                    <a:cubicBezTo>
                      <a:pt x="287" y="217"/>
                      <a:pt x="279" y="217"/>
                      <a:pt x="275" y="215"/>
                    </a:cubicBezTo>
                    <a:cubicBezTo>
                      <a:pt x="274" y="214"/>
                      <a:pt x="274" y="214"/>
                      <a:pt x="273" y="212"/>
                    </a:cubicBezTo>
                    <a:cubicBezTo>
                      <a:pt x="273" y="211"/>
                      <a:pt x="267" y="212"/>
                      <a:pt x="266" y="212"/>
                    </a:cubicBezTo>
                    <a:cubicBezTo>
                      <a:pt x="263" y="212"/>
                      <a:pt x="258" y="212"/>
                      <a:pt x="259" y="207"/>
                    </a:cubicBezTo>
                    <a:cubicBezTo>
                      <a:pt x="255" y="207"/>
                      <a:pt x="253" y="203"/>
                      <a:pt x="250" y="202"/>
                    </a:cubicBezTo>
                    <a:cubicBezTo>
                      <a:pt x="250" y="206"/>
                      <a:pt x="250" y="211"/>
                      <a:pt x="248" y="214"/>
                    </a:cubicBezTo>
                    <a:cubicBezTo>
                      <a:pt x="246" y="218"/>
                      <a:pt x="242" y="217"/>
                      <a:pt x="238" y="216"/>
                    </a:cubicBezTo>
                    <a:cubicBezTo>
                      <a:pt x="235" y="216"/>
                      <a:pt x="231" y="216"/>
                      <a:pt x="231" y="212"/>
                    </a:cubicBezTo>
                    <a:cubicBezTo>
                      <a:pt x="227" y="212"/>
                      <a:pt x="220" y="213"/>
                      <a:pt x="221" y="207"/>
                    </a:cubicBezTo>
                    <a:cubicBezTo>
                      <a:pt x="218" y="207"/>
                      <a:pt x="216" y="206"/>
                      <a:pt x="217" y="202"/>
                    </a:cubicBezTo>
                    <a:cubicBezTo>
                      <a:pt x="213" y="202"/>
                      <a:pt x="201" y="205"/>
                      <a:pt x="202" y="198"/>
                    </a:cubicBezTo>
                    <a:cubicBezTo>
                      <a:pt x="198" y="197"/>
                      <a:pt x="193" y="198"/>
                      <a:pt x="188" y="198"/>
                    </a:cubicBezTo>
                    <a:cubicBezTo>
                      <a:pt x="183" y="197"/>
                      <a:pt x="182" y="193"/>
                      <a:pt x="184" y="188"/>
                    </a:cubicBezTo>
                    <a:cubicBezTo>
                      <a:pt x="182" y="188"/>
                      <a:pt x="181" y="188"/>
                      <a:pt x="180" y="187"/>
                    </a:cubicBezTo>
                    <a:cubicBezTo>
                      <a:pt x="178" y="186"/>
                      <a:pt x="179" y="184"/>
                      <a:pt x="179" y="182"/>
                    </a:cubicBezTo>
                    <a:cubicBezTo>
                      <a:pt x="179" y="181"/>
                      <a:pt x="179" y="180"/>
                      <a:pt x="179" y="179"/>
                    </a:cubicBezTo>
                    <a:cubicBezTo>
                      <a:pt x="178" y="179"/>
                      <a:pt x="177" y="179"/>
                      <a:pt x="177" y="179"/>
                    </a:cubicBezTo>
                    <a:cubicBezTo>
                      <a:pt x="175" y="178"/>
                      <a:pt x="174" y="177"/>
                      <a:pt x="174" y="176"/>
                    </a:cubicBezTo>
                    <a:cubicBezTo>
                      <a:pt x="174" y="174"/>
                      <a:pt x="175" y="173"/>
                      <a:pt x="174" y="171"/>
                    </a:cubicBezTo>
                    <a:cubicBezTo>
                      <a:pt x="173" y="170"/>
                      <a:pt x="171" y="170"/>
                      <a:pt x="170" y="170"/>
                    </a:cubicBezTo>
                    <a:cubicBezTo>
                      <a:pt x="167" y="169"/>
                      <a:pt x="164" y="169"/>
                      <a:pt x="165" y="165"/>
                    </a:cubicBezTo>
                    <a:cubicBezTo>
                      <a:pt x="158" y="165"/>
                      <a:pt x="157" y="174"/>
                      <a:pt x="151" y="175"/>
                    </a:cubicBezTo>
                    <a:cubicBezTo>
                      <a:pt x="146" y="175"/>
                      <a:pt x="142" y="171"/>
                      <a:pt x="138" y="170"/>
                    </a:cubicBezTo>
                    <a:cubicBezTo>
                      <a:pt x="131" y="169"/>
                      <a:pt x="124" y="169"/>
                      <a:pt x="117" y="169"/>
                    </a:cubicBezTo>
                    <a:cubicBezTo>
                      <a:pt x="119" y="175"/>
                      <a:pt x="112" y="174"/>
                      <a:pt x="108" y="174"/>
                    </a:cubicBezTo>
                    <a:cubicBezTo>
                      <a:pt x="109" y="182"/>
                      <a:pt x="99" y="179"/>
                      <a:pt x="94" y="179"/>
                    </a:cubicBezTo>
                    <a:cubicBezTo>
                      <a:pt x="91" y="178"/>
                      <a:pt x="88" y="178"/>
                      <a:pt x="85" y="179"/>
                    </a:cubicBezTo>
                    <a:cubicBezTo>
                      <a:pt x="83" y="179"/>
                      <a:pt x="81" y="178"/>
                      <a:pt x="80" y="180"/>
                    </a:cubicBezTo>
                    <a:cubicBezTo>
                      <a:pt x="80" y="181"/>
                      <a:pt x="80" y="182"/>
                      <a:pt x="80" y="183"/>
                    </a:cubicBezTo>
                    <a:cubicBezTo>
                      <a:pt x="80" y="184"/>
                      <a:pt x="79" y="185"/>
                      <a:pt x="78" y="187"/>
                    </a:cubicBezTo>
                    <a:cubicBezTo>
                      <a:pt x="76" y="191"/>
                      <a:pt x="72" y="193"/>
                      <a:pt x="67" y="193"/>
                    </a:cubicBezTo>
                    <a:cubicBezTo>
                      <a:pt x="65" y="193"/>
                      <a:pt x="66" y="194"/>
                      <a:pt x="65" y="195"/>
                    </a:cubicBezTo>
                    <a:cubicBezTo>
                      <a:pt x="65" y="196"/>
                      <a:pt x="65" y="197"/>
                      <a:pt x="64" y="197"/>
                    </a:cubicBezTo>
                    <a:cubicBezTo>
                      <a:pt x="63" y="199"/>
                      <a:pt x="60" y="197"/>
                      <a:pt x="59" y="198"/>
                    </a:cubicBezTo>
                    <a:cubicBezTo>
                      <a:pt x="55" y="199"/>
                      <a:pt x="56" y="205"/>
                      <a:pt x="56" y="208"/>
                    </a:cubicBezTo>
                    <a:cubicBezTo>
                      <a:pt x="56" y="211"/>
                      <a:pt x="56" y="216"/>
                      <a:pt x="51" y="217"/>
                    </a:cubicBezTo>
                    <a:cubicBezTo>
                      <a:pt x="52" y="221"/>
                      <a:pt x="53" y="228"/>
                      <a:pt x="48" y="230"/>
                    </a:cubicBezTo>
                    <a:cubicBezTo>
                      <a:pt x="46" y="232"/>
                      <a:pt x="44" y="232"/>
                      <a:pt x="41" y="231"/>
                    </a:cubicBezTo>
                    <a:cubicBezTo>
                      <a:pt x="40" y="231"/>
                      <a:pt x="38" y="230"/>
                      <a:pt x="37" y="231"/>
                    </a:cubicBezTo>
                    <a:cubicBezTo>
                      <a:pt x="37" y="233"/>
                      <a:pt x="36" y="234"/>
                      <a:pt x="34" y="235"/>
                    </a:cubicBezTo>
                    <a:cubicBezTo>
                      <a:pt x="33" y="235"/>
                      <a:pt x="31" y="236"/>
                      <a:pt x="30" y="236"/>
                    </a:cubicBezTo>
                    <a:cubicBezTo>
                      <a:pt x="29" y="236"/>
                      <a:pt x="28" y="235"/>
                      <a:pt x="27" y="236"/>
                    </a:cubicBezTo>
                    <a:cubicBezTo>
                      <a:pt x="27" y="237"/>
                      <a:pt x="27" y="237"/>
                      <a:pt x="26" y="238"/>
                    </a:cubicBezTo>
                    <a:cubicBezTo>
                      <a:pt x="24" y="242"/>
                      <a:pt x="23" y="246"/>
                      <a:pt x="23" y="250"/>
                    </a:cubicBezTo>
                    <a:cubicBezTo>
                      <a:pt x="22" y="252"/>
                      <a:pt x="23" y="255"/>
                      <a:pt x="21" y="257"/>
                    </a:cubicBezTo>
                    <a:cubicBezTo>
                      <a:pt x="21" y="258"/>
                      <a:pt x="20" y="259"/>
                      <a:pt x="18" y="259"/>
                    </a:cubicBezTo>
                    <a:cubicBezTo>
                      <a:pt x="18" y="262"/>
                      <a:pt x="18" y="265"/>
                      <a:pt x="18" y="267"/>
                    </a:cubicBezTo>
                    <a:cubicBezTo>
                      <a:pt x="18" y="270"/>
                      <a:pt x="16" y="274"/>
                      <a:pt x="14" y="276"/>
                    </a:cubicBezTo>
                    <a:cubicBezTo>
                      <a:pt x="12" y="277"/>
                      <a:pt x="11" y="278"/>
                      <a:pt x="9" y="278"/>
                    </a:cubicBezTo>
                    <a:cubicBezTo>
                      <a:pt x="9" y="280"/>
                      <a:pt x="9" y="282"/>
                      <a:pt x="8" y="284"/>
                    </a:cubicBezTo>
                    <a:cubicBezTo>
                      <a:pt x="7" y="286"/>
                      <a:pt x="6" y="289"/>
                      <a:pt x="3" y="290"/>
                    </a:cubicBezTo>
                    <a:cubicBezTo>
                      <a:pt x="2" y="291"/>
                      <a:pt x="1" y="292"/>
                      <a:pt x="0" y="292"/>
                    </a:cubicBezTo>
                    <a:cubicBezTo>
                      <a:pt x="0" y="295"/>
                      <a:pt x="0" y="298"/>
                      <a:pt x="0" y="300"/>
                    </a:cubicBezTo>
                    <a:cubicBezTo>
                      <a:pt x="0" y="304"/>
                      <a:pt x="2" y="305"/>
                      <a:pt x="4" y="308"/>
                    </a:cubicBezTo>
                    <a:cubicBezTo>
                      <a:pt x="4" y="309"/>
                      <a:pt x="4" y="309"/>
                      <a:pt x="4" y="310"/>
                    </a:cubicBezTo>
                    <a:cubicBezTo>
                      <a:pt x="4" y="311"/>
                      <a:pt x="5" y="311"/>
                      <a:pt x="6" y="311"/>
                    </a:cubicBezTo>
                    <a:cubicBezTo>
                      <a:pt x="7" y="311"/>
                      <a:pt x="9" y="312"/>
                      <a:pt x="9" y="313"/>
                    </a:cubicBezTo>
                    <a:cubicBezTo>
                      <a:pt x="10" y="315"/>
                      <a:pt x="9" y="317"/>
                      <a:pt x="9" y="319"/>
                    </a:cubicBezTo>
                    <a:cubicBezTo>
                      <a:pt x="9" y="321"/>
                      <a:pt x="11" y="320"/>
                      <a:pt x="12" y="321"/>
                    </a:cubicBezTo>
                    <a:cubicBezTo>
                      <a:pt x="14" y="322"/>
                      <a:pt x="14" y="323"/>
                      <a:pt x="14" y="324"/>
                    </a:cubicBezTo>
                    <a:cubicBezTo>
                      <a:pt x="14" y="326"/>
                      <a:pt x="14" y="329"/>
                      <a:pt x="15" y="331"/>
                    </a:cubicBezTo>
                    <a:cubicBezTo>
                      <a:pt x="15" y="335"/>
                      <a:pt x="14" y="340"/>
                      <a:pt x="11" y="343"/>
                    </a:cubicBezTo>
                    <a:cubicBezTo>
                      <a:pt x="9" y="347"/>
                      <a:pt x="6" y="350"/>
                      <a:pt x="4" y="353"/>
                    </a:cubicBezTo>
                    <a:cubicBezTo>
                      <a:pt x="6" y="353"/>
                      <a:pt x="7" y="354"/>
                      <a:pt x="8" y="355"/>
                    </a:cubicBezTo>
                    <a:cubicBezTo>
                      <a:pt x="10" y="356"/>
                      <a:pt x="9" y="359"/>
                      <a:pt x="9" y="360"/>
                    </a:cubicBezTo>
                    <a:cubicBezTo>
                      <a:pt x="9" y="362"/>
                      <a:pt x="9" y="362"/>
                      <a:pt x="10" y="363"/>
                    </a:cubicBezTo>
                    <a:cubicBezTo>
                      <a:pt x="11" y="364"/>
                      <a:pt x="12" y="365"/>
                      <a:pt x="12" y="366"/>
                    </a:cubicBezTo>
                    <a:cubicBezTo>
                      <a:pt x="14" y="368"/>
                      <a:pt x="15" y="370"/>
                      <a:pt x="16" y="372"/>
                    </a:cubicBezTo>
                    <a:cubicBezTo>
                      <a:pt x="17" y="373"/>
                      <a:pt x="18" y="376"/>
                      <a:pt x="19" y="377"/>
                    </a:cubicBezTo>
                    <a:cubicBezTo>
                      <a:pt x="20" y="378"/>
                      <a:pt x="21" y="379"/>
                      <a:pt x="23" y="380"/>
                    </a:cubicBezTo>
                    <a:cubicBezTo>
                      <a:pt x="25" y="382"/>
                      <a:pt x="28" y="383"/>
                      <a:pt x="31" y="386"/>
                    </a:cubicBezTo>
                    <a:cubicBezTo>
                      <a:pt x="36" y="391"/>
                      <a:pt x="38" y="397"/>
                      <a:pt x="37" y="404"/>
                    </a:cubicBezTo>
                    <a:cubicBezTo>
                      <a:pt x="37" y="407"/>
                      <a:pt x="36" y="413"/>
                      <a:pt x="40" y="414"/>
                    </a:cubicBezTo>
                    <a:cubicBezTo>
                      <a:pt x="43" y="415"/>
                      <a:pt x="48" y="415"/>
                      <a:pt x="47" y="419"/>
                    </a:cubicBezTo>
                    <a:cubicBezTo>
                      <a:pt x="50" y="419"/>
                      <a:pt x="60" y="419"/>
                      <a:pt x="61" y="423"/>
                    </a:cubicBezTo>
                    <a:cubicBezTo>
                      <a:pt x="61" y="425"/>
                      <a:pt x="64" y="424"/>
                      <a:pt x="66" y="424"/>
                    </a:cubicBezTo>
                    <a:cubicBezTo>
                      <a:pt x="67" y="424"/>
                      <a:pt x="68" y="424"/>
                      <a:pt x="69" y="425"/>
                    </a:cubicBezTo>
                    <a:cubicBezTo>
                      <a:pt x="70" y="426"/>
                      <a:pt x="71" y="427"/>
                      <a:pt x="70" y="428"/>
                    </a:cubicBezTo>
                    <a:cubicBezTo>
                      <a:pt x="70" y="430"/>
                      <a:pt x="71" y="431"/>
                      <a:pt x="72" y="432"/>
                    </a:cubicBezTo>
                    <a:cubicBezTo>
                      <a:pt x="74" y="435"/>
                      <a:pt x="76" y="437"/>
                      <a:pt x="79" y="438"/>
                    </a:cubicBezTo>
                    <a:cubicBezTo>
                      <a:pt x="82" y="439"/>
                      <a:pt x="85" y="441"/>
                      <a:pt x="87" y="443"/>
                    </a:cubicBezTo>
                    <a:cubicBezTo>
                      <a:pt x="87" y="444"/>
                      <a:pt x="88" y="445"/>
                      <a:pt x="89" y="446"/>
                    </a:cubicBezTo>
                    <a:cubicBezTo>
                      <a:pt x="89" y="447"/>
                      <a:pt x="89" y="448"/>
                      <a:pt x="90" y="448"/>
                    </a:cubicBezTo>
                    <a:cubicBezTo>
                      <a:pt x="92" y="448"/>
                      <a:pt x="93" y="448"/>
                      <a:pt x="94" y="448"/>
                    </a:cubicBezTo>
                    <a:cubicBezTo>
                      <a:pt x="94" y="445"/>
                      <a:pt x="95" y="443"/>
                      <a:pt x="98" y="443"/>
                    </a:cubicBezTo>
                    <a:cubicBezTo>
                      <a:pt x="100" y="443"/>
                      <a:pt x="101" y="443"/>
                      <a:pt x="103" y="443"/>
                    </a:cubicBezTo>
                    <a:cubicBezTo>
                      <a:pt x="103" y="442"/>
                      <a:pt x="104" y="441"/>
                      <a:pt x="104" y="440"/>
                    </a:cubicBezTo>
                    <a:cubicBezTo>
                      <a:pt x="106" y="439"/>
                      <a:pt x="108" y="438"/>
                      <a:pt x="110" y="438"/>
                    </a:cubicBezTo>
                    <a:cubicBezTo>
                      <a:pt x="112" y="438"/>
                      <a:pt x="114" y="439"/>
                      <a:pt x="116" y="440"/>
                    </a:cubicBezTo>
                    <a:cubicBezTo>
                      <a:pt x="116" y="441"/>
                      <a:pt x="117" y="441"/>
                      <a:pt x="117" y="442"/>
                    </a:cubicBezTo>
                    <a:cubicBezTo>
                      <a:pt x="118" y="443"/>
                      <a:pt x="117" y="443"/>
                      <a:pt x="119" y="443"/>
                    </a:cubicBezTo>
                    <a:cubicBezTo>
                      <a:pt x="120" y="443"/>
                      <a:pt x="121" y="443"/>
                      <a:pt x="122" y="443"/>
                    </a:cubicBezTo>
                    <a:cubicBezTo>
                      <a:pt x="123" y="443"/>
                      <a:pt x="127" y="442"/>
                      <a:pt x="127" y="444"/>
                    </a:cubicBezTo>
                    <a:cubicBezTo>
                      <a:pt x="127" y="445"/>
                      <a:pt x="128" y="446"/>
                      <a:pt x="129" y="446"/>
                    </a:cubicBezTo>
                    <a:cubicBezTo>
                      <a:pt x="131" y="447"/>
                      <a:pt x="134" y="447"/>
                      <a:pt x="137" y="447"/>
                    </a:cubicBezTo>
                    <a:cubicBezTo>
                      <a:pt x="138" y="447"/>
                      <a:pt x="139" y="447"/>
                      <a:pt x="140" y="448"/>
                    </a:cubicBezTo>
                    <a:cubicBezTo>
                      <a:pt x="142" y="448"/>
                      <a:pt x="146" y="448"/>
                      <a:pt x="146" y="447"/>
                    </a:cubicBezTo>
                    <a:cubicBezTo>
                      <a:pt x="146" y="444"/>
                      <a:pt x="147" y="442"/>
                      <a:pt x="150" y="443"/>
                    </a:cubicBezTo>
                    <a:cubicBezTo>
                      <a:pt x="150" y="440"/>
                      <a:pt x="151" y="438"/>
                      <a:pt x="152" y="435"/>
                    </a:cubicBezTo>
                    <a:cubicBezTo>
                      <a:pt x="153" y="433"/>
                      <a:pt x="155" y="431"/>
                      <a:pt x="157" y="430"/>
                    </a:cubicBezTo>
                    <a:cubicBezTo>
                      <a:pt x="159" y="428"/>
                      <a:pt x="163" y="429"/>
                      <a:pt x="166" y="429"/>
                    </a:cubicBezTo>
                    <a:cubicBezTo>
                      <a:pt x="169" y="429"/>
                      <a:pt x="173" y="429"/>
                      <a:pt x="176" y="429"/>
                    </a:cubicBezTo>
                    <a:cubicBezTo>
                      <a:pt x="181" y="429"/>
                      <a:pt x="186" y="432"/>
                      <a:pt x="188" y="436"/>
                    </a:cubicBezTo>
                    <a:cubicBezTo>
                      <a:pt x="188" y="438"/>
                      <a:pt x="188" y="438"/>
                      <a:pt x="191" y="438"/>
                    </a:cubicBezTo>
                    <a:cubicBezTo>
                      <a:pt x="192" y="438"/>
                      <a:pt x="194" y="438"/>
                      <a:pt x="195" y="439"/>
                    </a:cubicBezTo>
                    <a:cubicBezTo>
                      <a:pt x="197" y="439"/>
                      <a:pt x="198" y="441"/>
                      <a:pt x="198" y="443"/>
                    </a:cubicBezTo>
                    <a:cubicBezTo>
                      <a:pt x="201" y="443"/>
                      <a:pt x="213" y="441"/>
                      <a:pt x="212" y="448"/>
                    </a:cubicBezTo>
                    <a:cubicBezTo>
                      <a:pt x="215" y="448"/>
                      <a:pt x="217" y="448"/>
                      <a:pt x="220" y="449"/>
                    </a:cubicBezTo>
                    <a:cubicBezTo>
                      <a:pt x="222" y="450"/>
                      <a:pt x="224" y="452"/>
                      <a:pt x="225" y="453"/>
                    </a:cubicBezTo>
                    <a:cubicBezTo>
                      <a:pt x="229" y="457"/>
                      <a:pt x="231" y="461"/>
                      <a:pt x="231" y="467"/>
                    </a:cubicBezTo>
                    <a:cubicBezTo>
                      <a:pt x="231" y="471"/>
                      <a:pt x="229" y="474"/>
                      <a:pt x="227" y="477"/>
                    </a:cubicBezTo>
                    <a:cubicBezTo>
                      <a:pt x="226" y="481"/>
                      <a:pt x="226" y="487"/>
                      <a:pt x="221" y="485"/>
                    </a:cubicBezTo>
                    <a:cubicBezTo>
                      <a:pt x="221" y="487"/>
                      <a:pt x="221" y="489"/>
                      <a:pt x="221" y="490"/>
                    </a:cubicBezTo>
                    <a:cubicBezTo>
                      <a:pt x="222" y="490"/>
                      <a:pt x="223" y="490"/>
                      <a:pt x="224" y="491"/>
                    </a:cubicBezTo>
                    <a:cubicBezTo>
                      <a:pt x="227" y="492"/>
                      <a:pt x="226" y="495"/>
                      <a:pt x="226" y="497"/>
                    </a:cubicBezTo>
                    <a:cubicBezTo>
                      <a:pt x="226" y="499"/>
                      <a:pt x="226" y="499"/>
                      <a:pt x="227" y="500"/>
                    </a:cubicBezTo>
                    <a:cubicBezTo>
                      <a:pt x="229" y="500"/>
                      <a:pt x="230" y="501"/>
                      <a:pt x="231" y="501"/>
                    </a:cubicBezTo>
                    <a:cubicBezTo>
                      <a:pt x="232" y="503"/>
                      <a:pt x="234" y="505"/>
                      <a:pt x="235" y="506"/>
                    </a:cubicBezTo>
                    <a:cubicBezTo>
                      <a:pt x="236" y="510"/>
                      <a:pt x="237" y="514"/>
                      <a:pt x="240" y="518"/>
                    </a:cubicBezTo>
                    <a:cubicBezTo>
                      <a:pt x="241" y="520"/>
                      <a:pt x="240" y="523"/>
                      <a:pt x="240" y="525"/>
                    </a:cubicBezTo>
                    <a:cubicBezTo>
                      <a:pt x="241" y="527"/>
                      <a:pt x="242" y="528"/>
                      <a:pt x="243" y="529"/>
                    </a:cubicBezTo>
                    <a:cubicBezTo>
                      <a:pt x="245" y="531"/>
                      <a:pt x="248" y="532"/>
                      <a:pt x="249" y="535"/>
                    </a:cubicBezTo>
                    <a:cubicBezTo>
                      <a:pt x="250" y="536"/>
                      <a:pt x="250" y="538"/>
                      <a:pt x="250" y="540"/>
                    </a:cubicBezTo>
                    <a:cubicBezTo>
                      <a:pt x="250" y="541"/>
                      <a:pt x="250" y="543"/>
                      <a:pt x="250" y="544"/>
                    </a:cubicBezTo>
                    <a:cubicBezTo>
                      <a:pt x="250" y="545"/>
                      <a:pt x="250" y="546"/>
                      <a:pt x="250" y="547"/>
                    </a:cubicBezTo>
                    <a:cubicBezTo>
                      <a:pt x="250" y="547"/>
                      <a:pt x="251" y="547"/>
                      <a:pt x="252" y="547"/>
                    </a:cubicBezTo>
                    <a:cubicBezTo>
                      <a:pt x="254" y="548"/>
                      <a:pt x="255" y="549"/>
                      <a:pt x="254" y="551"/>
                    </a:cubicBezTo>
                    <a:cubicBezTo>
                      <a:pt x="254" y="555"/>
                      <a:pt x="254" y="558"/>
                      <a:pt x="254" y="562"/>
                    </a:cubicBezTo>
                    <a:cubicBezTo>
                      <a:pt x="254" y="566"/>
                      <a:pt x="256" y="576"/>
                      <a:pt x="250" y="575"/>
                    </a:cubicBezTo>
                    <a:cubicBezTo>
                      <a:pt x="250" y="578"/>
                      <a:pt x="250" y="581"/>
                      <a:pt x="250" y="584"/>
                    </a:cubicBezTo>
                    <a:cubicBezTo>
                      <a:pt x="251" y="585"/>
                      <a:pt x="253" y="586"/>
                      <a:pt x="255" y="587"/>
                    </a:cubicBezTo>
                    <a:cubicBezTo>
                      <a:pt x="256" y="588"/>
                      <a:pt x="257" y="590"/>
                      <a:pt x="257" y="591"/>
                    </a:cubicBezTo>
                    <a:cubicBezTo>
                      <a:pt x="257" y="592"/>
                      <a:pt x="257" y="593"/>
                      <a:pt x="256" y="593"/>
                    </a:cubicBezTo>
                    <a:cubicBezTo>
                      <a:pt x="256" y="593"/>
                      <a:pt x="255" y="593"/>
                      <a:pt x="255" y="594"/>
                    </a:cubicBezTo>
                    <a:cubicBezTo>
                      <a:pt x="254" y="594"/>
                      <a:pt x="254" y="594"/>
                      <a:pt x="254" y="595"/>
                    </a:cubicBezTo>
                    <a:cubicBezTo>
                      <a:pt x="252" y="599"/>
                      <a:pt x="249" y="601"/>
                      <a:pt x="246" y="605"/>
                    </a:cubicBezTo>
                    <a:cubicBezTo>
                      <a:pt x="244" y="608"/>
                      <a:pt x="245" y="614"/>
                      <a:pt x="240" y="613"/>
                    </a:cubicBezTo>
                    <a:cubicBezTo>
                      <a:pt x="240" y="617"/>
                      <a:pt x="240" y="622"/>
                      <a:pt x="240" y="627"/>
                    </a:cubicBezTo>
                    <a:cubicBezTo>
                      <a:pt x="240" y="630"/>
                      <a:pt x="239" y="632"/>
                      <a:pt x="235" y="632"/>
                    </a:cubicBezTo>
                    <a:cubicBezTo>
                      <a:pt x="235" y="635"/>
                      <a:pt x="233" y="637"/>
                      <a:pt x="231" y="640"/>
                    </a:cubicBezTo>
                    <a:cubicBezTo>
                      <a:pt x="230" y="643"/>
                      <a:pt x="231" y="647"/>
                      <a:pt x="226" y="646"/>
                    </a:cubicBezTo>
                    <a:cubicBezTo>
                      <a:pt x="226" y="653"/>
                      <a:pt x="226" y="661"/>
                      <a:pt x="226" y="669"/>
                    </a:cubicBezTo>
                    <a:cubicBezTo>
                      <a:pt x="226" y="673"/>
                      <a:pt x="226" y="677"/>
                      <a:pt x="226" y="681"/>
                    </a:cubicBezTo>
                    <a:cubicBezTo>
                      <a:pt x="226" y="682"/>
                      <a:pt x="226" y="683"/>
                      <a:pt x="226" y="683"/>
                    </a:cubicBezTo>
                    <a:cubicBezTo>
                      <a:pt x="227" y="684"/>
                      <a:pt x="227" y="684"/>
                      <a:pt x="228" y="684"/>
                    </a:cubicBezTo>
                    <a:cubicBezTo>
                      <a:pt x="229" y="684"/>
                      <a:pt x="230" y="684"/>
                      <a:pt x="230" y="685"/>
                    </a:cubicBezTo>
                    <a:cubicBezTo>
                      <a:pt x="231" y="686"/>
                      <a:pt x="231" y="688"/>
                      <a:pt x="231" y="689"/>
                    </a:cubicBezTo>
                    <a:cubicBezTo>
                      <a:pt x="231" y="690"/>
                      <a:pt x="231" y="691"/>
                      <a:pt x="231" y="692"/>
                    </a:cubicBezTo>
                    <a:cubicBezTo>
                      <a:pt x="231" y="693"/>
                      <a:pt x="231" y="693"/>
                      <a:pt x="232" y="693"/>
                    </a:cubicBezTo>
                    <a:cubicBezTo>
                      <a:pt x="235" y="693"/>
                      <a:pt x="236" y="695"/>
                      <a:pt x="235" y="698"/>
                    </a:cubicBezTo>
                    <a:cubicBezTo>
                      <a:pt x="235" y="701"/>
                      <a:pt x="237" y="713"/>
                      <a:pt x="231" y="712"/>
                    </a:cubicBezTo>
                    <a:cubicBezTo>
                      <a:pt x="231" y="722"/>
                      <a:pt x="231" y="732"/>
                      <a:pt x="231" y="742"/>
                    </a:cubicBezTo>
                    <a:cubicBezTo>
                      <a:pt x="231" y="745"/>
                      <a:pt x="231" y="747"/>
                      <a:pt x="231" y="749"/>
                    </a:cubicBezTo>
                    <a:cubicBezTo>
                      <a:pt x="232" y="750"/>
                      <a:pt x="233" y="751"/>
                      <a:pt x="234" y="752"/>
                    </a:cubicBezTo>
                    <a:cubicBezTo>
                      <a:pt x="237" y="755"/>
                      <a:pt x="238" y="758"/>
                      <a:pt x="239" y="761"/>
                    </a:cubicBezTo>
                    <a:cubicBezTo>
                      <a:pt x="240" y="764"/>
                      <a:pt x="241" y="768"/>
                      <a:pt x="239" y="771"/>
                    </a:cubicBezTo>
                    <a:cubicBezTo>
                      <a:pt x="238" y="774"/>
                      <a:pt x="236" y="776"/>
                      <a:pt x="233" y="777"/>
                    </a:cubicBezTo>
                    <a:cubicBezTo>
                      <a:pt x="231" y="778"/>
                      <a:pt x="228" y="779"/>
                      <a:pt x="225" y="780"/>
                    </a:cubicBezTo>
                    <a:cubicBezTo>
                      <a:pt x="224" y="781"/>
                      <a:pt x="223" y="781"/>
                      <a:pt x="222" y="782"/>
                    </a:cubicBezTo>
                    <a:cubicBezTo>
                      <a:pt x="220" y="783"/>
                      <a:pt x="221" y="787"/>
                      <a:pt x="222" y="788"/>
                    </a:cubicBezTo>
                    <a:cubicBezTo>
                      <a:pt x="222" y="791"/>
                      <a:pt x="222" y="794"/>
                      <a:pt x="224" y="796"/>
                    </a:cubicBezTo>
                    <a:cubicBezTo>
                      <a:pt x="226" y="798"/>
                      <a:pt x="228" y="794"/>
                      <a:pt x="230" y="793"/>
                    </a:cubicBezTo>
                    <a:cubicBezTo>
                      <a:pt x="235" y="791"/>
                      <a:pt x="242" y="791"/>
                      <a:pt x="247" y="791"/>
                    </a:cubicBezTo>
                    <a:cubicBezTo>
                      <a:pt x="253" y="791"/>
                      <a:pt x="259" y="791"/>
                      <a:pt x="264" y="787"/>
                    </a:cubicBezTo>
                    <a:cubicBezTo>
                      <a:pt x="266" y="787"/>
                      <a:pt x="268" y="787"/>
                      <a:pt x="271" y="787"/>
                    </a:cubicBezTo>
                    <a:cubicBezTo>
                      <a:pt x="272" y="787"/>
                      <a:pt x="273" y="788"/>
                      <a:pt x="273" y="786"/>
                    </a:cubicBezTo>
                    <a:cubicBezTo>
                      <a:pt x="274" y="785"/>
                      <a:pt x="274" y="785"/>
                      <a:pt x="274" y="784"/>
                    </a:cubicBezTo>
                    <a:cubicBezTo>
                      <a:pt x="276" y="781"/>
                      <a:pt x="279" y="779"/>
                      <a:pt x="283" y="778"/>
                    </a:cubicBezTo>
                    <a:cubicBezTo>
                      <a:pt x="283" y="769"/>
                      <a:pt x="283" y="761"/>
                      <a:pt x="291" y="757"/>
                    </a:cubicBezTo>
                    <a:cubicBezTo>
                      <a:pt x="295" y="755"/>
                      <a:pt x="299" y="754"/>
                      <a:pt x="303" y="754"/>
                    </a:cubicBezTo>
                    <a:cubicBezTo>
                      <a:pt x="307" y="754"/>
                      <a:pt x="312" y="755"/>
                      <a:pt x="317" y="754"/>
                    </a:cubicBezTo>
                    <a:cubicBezTo>
                      <a:pt x="319" y="754"/>
                      <a:pt x="320" y="753"/>
                      <a:pt x="320" y="751"/>
                    </a:cubicBezTo>
                    <a:cubicBezTo>
                      <a:pt x="321" y="748"/>
                      <a:pt x="320" y="744"/>
                      <a:pt x="320" y="741"/>
                    </a:cubicBezTo>
                    <a:cubicBezTo>
                      <a:pt x="320" y="740"/>
                      <a:pt x="320" y="738"/>
                      <a:pt x="320" y="737"/>
                    </a:cubicBezTo>
                    <a:cubicBezTo>
                      <a:pt x="320" y="735"/>
                      <a:pt x="320" y="736"/>
                      <a:pt x="319" y="735"/>
                    </a:cubicBezTo>
                    <a:cubicBezTo>
                      <a:pt x="317" y="734"/>
                      <a:pt x="317" y="733"/>
                      <a:pt x="316" y="732"/>
                    </a:cubicBezTo>
                    <a:cubicBezTo>
                      <a:pt x="315" y="729"/>
                      <a:pt x="316" y="725"/>
                      <a:pt x="318" y="723"/>
                    </a:cubicBezTo>
                    <a:cubicBezTo>
                      <a:pt x="318" y="722"/>
                      <a:pt x="319" y="722"/>
                      <a:pt x="319" y="721"/>
                    </a:cubicBezTo>
                    <a:cubicBezTo>
                      <a:pt x="321" y="721"/>
                      <a:pt x="320" y="720"/>
                      <a:pt x="321" y="719"/>
                    </a:cubicBezTo>
                    <a:cubicBezTo>
                      <a:pt x="321" y="717"/>
                      <a:pt x="323" y="716"/>
                      <a:pt x="325" y="716"/>
                    </a:cubicBezTo>
                    <a:cubicBezTo>
                      <a:pt x="325" y="715"/>
                      <a:pt x="325" y="713"/>
                      <a:pt x="327" y="712"/>
                    </a:cubicBezTo>
                    <a:cubicBezTo>
                      <a:pt x="328" y="711"/>
                      <a:pt x="331" y="712"/>
                      <a:pt x="333" y="711"/>
                    </a:cubicBezTo>
                    <a:cubicBezTo>
                      <a:pt x="337" y="710"/>
                      <a:pt x="338" y="706"/>
                      <a:pt x="339" y="702"/>
                    </a:cubicBezTo>
                    <a:cubicBezTo>
                      <a:pt x="340" y="698"/>
                      <a:pt x="339" y="693"/>
                      <a:pt x="339" y="688"/>
                    </a:cubicBezTo>
                    <a:cubicBezTo>
                      <a:pt x="339" y="685"/>
                      <a:pt x="338" y="678"/>
                      <a:pt x="344" y="679"/>
                    </a:cubicBezTo>
                    <a:cubicBezTo>
                      <a:pt x="344" y="676"/>
                      <a:pt x="344" y="673"/>
                      <a:pt x="345" y="671"/>
                    </a:cubicBezTo>
                    <a:cubicBezTo>
                      <a:pt x="346" y="669"/>
                      <a:pt x="348" y="667"/>
                      <a:pt x="350" y="666"/>
                    </a:cubicBezTo>
                    <a:cubicBezTo>
                      <a:pt x="352" y="665"/>
                      <a:pt x="355" y="665"/>
                      <a:pt x="356" y="663"/>
                    </a:cubicBezTo>
                    <a:cubicBezTo>
                      <a:pt x="358" y="661"/>
                      <a:pt x="358" y="659"/>
                      <a:pt x="358" y="657"/>
                    </a:cubicBezTo>
                    <a:cubicBezTo>
                      <a:pt x="358" y="655"/>
                      <a:pt x="357" y="651"/>
                      <a:pt x="359" y="650"/>
                    </a:cubicBezTo>
                    <a:cubicBezTo>
                      <a:pt x="360" y="647"/>
                      <a:pt x="362" y="645"/>
                      <a:pt x="364" y="642"/>
                    </a:cubicBezTo>
                    <a:cubicBezTo>
                      <a:pt x="367" y="638"/>
                      <a:pt x="372" y="634"/>
                      <a:pt x="377" y="630"/>
                    </a:cubicBezTo>
                    <a:cubicBezTo>
                      <a:pt x="378" y="629"/>
                      <a:pt x="379" y="629"/>
                      <a:pt x="380" y="628"/>
                    </a:cubicBezTo>
                    <a:cubicBezTo>
                      <a:pt x="381" y="627"/>
                      <a:pt x="382" y="627"/>
                      <a:pt x="382" y="625"/>
                    </a:cubicBezTo>
                    <a:cubicBezTo>
                      <a:pt x="382" y="622"/>
                      <a:pt x="382" y="620"/>
                      <a:pt x="382" y="617"/>
                    </a:cubicBezTo>
                    <a:cubicBezTo>
                      <a:pt x="382" y="611"/>
                      <a:pt x="381" y="606"/>
                      <a:pt x="381" y="600"/>
                    </a:cubicBezTo>
                    <a:cubicBezTo>
                      <a:pt x="382" y="596"/>
                      <a:pt x="382" y="591"/>
                      <a:pt x="384" y="588"/>
                    </a:cubicBezTo>
                    <a:cubicBezTo>
                      <a:pt x="384" y="587"/>
                      <a:pt x="385" y="586"/>
                      <a:pt x="385" y="585"/>
                    </a:cubicBezTo>
                    <a:cubicBezTo>
                      <a:pt x="386" y="584"/>
                      <a:pt x="386" y="584"/>
                      <a:pt x="387" y="582"/>
                    </a:cubicBezTo>
                    <a:cubicBezTo>
                      <a:pt x="387" y="580"/>
                      <a:pt x="389" y="579"/>
                      <a:pt x="391" y="580"/>
                    </a:cubicBezTo>
                    <a:cubicBezTo>
                      <a:pt x="392" y="566"/>
                      <a:pt x="390" y="552"/>
                      <a:pt x="391" y="539"/>
                    </a:cubicBezTo>
                    <a:cubicBezTo>
                      <a:pt x="391" y="533"/>
                      <a:pt x="391" y="527"/>
                      <a:pt x="393" y="521"/>
                    </a:cubicBezTo>
                    <a:cubicBezTo>
                      <a:pt x="393" y="518"/>
                      <a:pt x="394" y="516"/>
                      <a:pt x="396" y="514"/>
                    </a:cubicBezTo>
                    <a:cubicBezTo>
                      <a:pt x="396" y="511"/>
                      <a:pt x="397" y="508"/>
                      <a:pt x="400" y="509"/>
                    </a:cubicBezTo>
                    <a:cubicBezTo>
                      <a:pt x="400" y="505"/>
                      <a:pt x="399" y="498"/>
                      <a:pt x="405" y="500"/>
                    </a:cubicBezTo>
                    <a:cubicBezTo>
                      <a:pt x="405" y="497"/>
                      <a:pt x="405" y="494"/>
                      <a:pt x="405" y="491"/>
                    </a:cubicBezTo>
                    <a:cubicBezTo>
                      <a:pt x="405" y="490"/>
                      <a:pt x="405" y="488"/>
                      <a:pt x="405" y="487"/>
                    </a:cubicBezTo>
                    <a:cubicBezTo>
                      <a:pt x="405" y="485"/>
                      <a:pt x="405" y="485"/>
                      <a:pt x="403" y="485"/>
                    </a:cubicBezTo>
                    <a:cubicBezTo>
                      <a:pt x="399" y="482"/>
                      <a:pt x="400" y="476"/>
                      <a:pt x="400" y="472"/>
                    </a:cubicBezTo>
                    <a:cubicBezTo>
                      <a:pt x="400" y="468"/>
                      <a:pt x="400" y="463"/>
                      <a:pt x="402" y="459"/>
                    </a:cubicBezTo>
                    <a:cubicBezTo>
                      <a:pt x="402" y="459"/>
                      <a:pt x="403" y="458"/>
                      <a:pt x="403" y="458"/>
                    </a:cubicBezTo>
                    <a:cubicBezTo>
                      <a:pt x="405" y="457"/>
                      <a:pt x="405" y="458"/>
                      <a:pt x="405" y="456"/>
                    </a:cubicBezTo>
                    <a:cubicBezTo>
                      <a:pt x="405" y="453"/>
                      <a:pt x="405" y="450"/>
                      <a:pt x="405" y="447"/>
                    </a:cubicBezTo>
                    <a:cubicBezTo>
                      <a:pt x="406" y="444"/>
                      <a:pt x="405" y="440"/>
                      <a:pt x="406" y="436"/>
                    </a:cubicBezTo>
                    <a:cubicBezTo>
                      <a:pt x="407" y="435"/>
                      <a:pt x="408" y="434"/>
                      <a:pt x="410" y="434"/>
                    </a:cubicBezTo>
                    <a:cubicBezTo>
                      <a:pt x="410" y="430"/>
                      <a:pt x="410" y="427"/>
                      <a:pt x="410" y="424"/>
                    </a:cubicBezTo>
                    <a:cubicBezTo>
                      <a:pt x="410" y="420"/>
                      <a:pt x="410" y="417"/>
                      <a:pt x="410" y="414"/>
                    </a:cubicBezTo>
                    <a:cubicBezTo>
                      <a:pt x="410" y="411"/>
                      <a:pt x="411" y="406"/>
                      <a:pt x="409" y="404"/>
                    </a:cubicBezTo>
                    <a:cubicBezTo>
                      <a:pt x="404" y="400"/>
                      <a:pt x="400" y="396"/>
                      <a:pt x="396" y="391"/>
                    </a:cubicBezTo>
                    <a:cubicBezTo>
                      <a:pt x="396" y="386"/>
                      <a:pt x="400" y="396"/>
                      <a:pt x="396" y="3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" name="Freeform 21"/>
              <p:cNvSpPr>
                <a:spLocks/>
              </p:cNvSpPr>
              <p:nvPr/>
            </p:nvSpPr>
            <p:spPr bwMode="auto">
              <a:xfrm>
                <a:off x="4553517" y="2298683"/>
                <a:ext cx="1284171" cy="2708007"/>
              </a:xfrm>
              <a:custGeom>
                <a:avLst/>
                <a:gdLst>
                  <a:gd name="T0" fmla="*/ 394 w 439"/>
                  <a:gd name="T1" fmla="*/ 523 h 926"/>
                  <a:gd name="T2" fmla="*/ 349 w 439"/>
                  <a:gd name="T3" fmla="*/ 520 h 926"/>
                  <a:gd name="T4" fmla="*/ 328 w 439"/>
                  <a:gd name="T5" fmla="*/ 505 h 926"/>
                  <a:gd name="T6" fmla="*/ 310 w 439"/>
                  <a:gd name="T7" fmla="*/ 490 h 926"/>
                  <a:gd name="T8" fmla="*/ 283 w 439"/>
                  <a:gd name="T9" fmla="*/ 457 h 926"/>
                  <a:gd name="T10" fmla="*/ 230 w 439"/>
                  <a:gd name="T11" fmla="*/ 424 h 926"/>
                  <a:gd name="T12" fmla="*/ 198 w 439"/>
                  <a:gd name="T13" fmla="*/ 402 h 926"/>
                  <a:gd name="T14" fmla="*/ 141 w 439"/>
                  <a:gd name="T15" fmla="*/ 387 h 926"/>
                  <a:gd name="T16" fmla="*/ 117 w 439"/>
                  <a:gd name="T17" fmla="*/ 393 h 926"/>
                  <a:gd name="T18" fmla="*/ 94 w 439"/>
                  <a:gd name="T19" fmla="*/ 415 h 926"/>
                  <a:gd name="T20" fmla="*/ 68 w 439"/>
                  <a:gd name="T21" fmla="*/ 405 h 926"/>
                  <a:gd name="T22" fmla="*/ 70 w 439"/>
                  <a:gd name="T23" fmla="*/ 375 h 926"/>
                  <a:gd name="T24" fmla="*/ 52 w 439"/>
                  <a:gd name="T25" fmla="*/ 324 h 926"/>
                  <a:gd name="T26" fmla="*/ 38 w 439"/>
                  <a:gd name="T27" fmla="*/ 320 h 926"/>
                  <a:gd name="T28" fmla="*/ 28 w 439"/>
                  <a:gd name="T29" fmla="*/ 297 h 926"/>
                  <a:gd name="T30" fmla="*/ 61 w 439"/>
                  <a:gd name="T31" fmla="*/ 237 h 926"/>
                  <a:gd name="T32" fmla="*/ 107 w 439"/>
                  <a:gd name="T33" fmla="*/ 251 h 926"/>
                  <a:gd name="T34" fmla="*/ 127 w 439"/>
                  <a:gd name="T35" fmla="*/ 222 h 926"/>
                  <a:gd name="T36" fmla="*/ 139 w 439"/>
                  <a:gd name="T37" fmla="*/ 203 h 926"/>
                  <a:gd name="T38" fmla="*/ 176 w 439"/>
                  <a:gd name="T39" fmla="*/ 180 h 926"/>
                  <a:gd name="T40" fmla="*/ 209 w 439"/>
                  <a:gd name="T41" fmla="*/ 146 h 926"/>
                  <a:gd name="T42" fmla="*/ 240 w 439"/>
                  <a:gd name="T43" fmla="*/ 118 h 926"/>
                  <a:gd name="T44" fmla="*/ 269 w 439"/>
                  <a:gd name="T45" fmla="*/ 99 h 926"/>
                  <a:gd name="T46" fmla="*/ 259 w 439"/>
                  <a:gd name="T47" fmla="*/ 90 h 926"/>
                  <a:gd name="T48" fmla="*/ 310 w 439"/>
                  <a:gd name="T49" fmla="*/ 76 h 926"/>
                  <a:gd name="T50" fmla="*/ 330 w 439"/>
                  <a:gd name="T51" fmla="*/ 38 h 926"/>
                  <a:gd name="T52" fmla="*/ 298 w 439"/>
                  <a:gd name="T53" fmla="*/ 28 h 926"/>
                  <a:gd name="T54" fmla="*/ 264 w 439"/>
                  <a:gd name="T55" fmla="*/ 54 h 926"/>
                  <a:gd name="T56" fmla="*/ 234 w 439"/>
                  <a:gd name="T57" fmla="*/ 67 h 926"/>
                  <a:gd name="T58" fmla="*/ 245 w 439"/>
                  <a:gd name="T59" fmla="*/ 28 h 926"/>
                  <a:gd name="T60" fmla="*/ 279 w 439"/>
                  <a:gd name="T61" fmla="*/ 15 h 926"/>
                  <a:gd name="T62" fmla="*/ 45 w 439"/>
                  <a:gd name="T63" fmla="*/ 186 h 926"/>
                  <a:gd name="T64" fmla="*/ 0 w 439"/>
                  <a:gd name="T65" fmla="*/ 320 h 926"/>
                  <a:gd name="T66" fmla="*/ 20 w 439"/>
                  <a:gd name="T67" fmla="*/ 359 h 926"/>
                  <a:gd name="T68" fmla="*/ 56 w 439"/>
                  <a:gd name="T69" fmla="*/ 408 h 926"/>
                  <a:gd name="T70" fmla="*/ 80 w 439"/>
                  <a:gd name="T71" fmla="*/ 420 h 926"/>
                  <a:gd name="T72" fmla="*/ 71 w 439"/>
                  <a:gd name="T73" fmla="*/ 495 h 926"/>
                  <a:gd name="T74" fmla="*/ 66 w 439"/>
                  <a:gd name="T75" fmla="*/ 541 h 926"/>
                  <a:gd name="T76" fmla="*/ 94 w 439"/>
                  <a:gd name="T77" fmla="*/ 587 h 926"/>
                  <a:gd name="T78" fmla="*/ 112 w 439"/>
                  <a:gd name="T79" fmla="*/ 634 h 926"/>
                  <a:gd name="T80" fmla="*/ 137 w 439"/>
                  <a:gd name="T81" fmla="*/ 664 h 926"/>
                  <a:gd name="T82" fmla="*/ 160 w 439"/>
                  <a:gd name="T83" fmla="*/ 690 h 926"/>
                  <a:gd name="T84" fmla="*/ 173 w 439"/>
                  <a:gd name="T85" fmla="*/ 719 h 926"/>
                  <a:gd name="T86" fmla="*/ 181 w 439"/>
                  <a:gd name="T87" fmla="*/ 784 h 926"/>
                  <a:gd name="T88" fmla="*/ 207 w 439"/>
                  <a:gd name="T89" fmla="*/ 858 h 926"/>
                  <a:gd name="T90" fmla="*/ 232 w 439"/>
                  <a:gd name="T91" fmla="*/ 896 h 926"/>
                  <a:gd name="T92" fmla="*/ 255 w 439"/>
                  <a:gd name="T93" fmla="*/ 920 h 926"/>
                  <a:gd name="T94" fmla="*/ 265 w 439"/>
                  <a:gd name="T95" fmla="*/ 900 h 926"/>
                  <a:gd name="T96" fmla="*/ 255 w 439"/>
                  <a:gd name="T97" fmla="*/ 858 h 926"/>
                  <a:gd name="T98" fmla="*/ 279 w 439"/>
                  <a:gd name="T99" fmla="*/ 830 h 926"/>
                  <a:gd name="T100" fmla="*/ 297 w 439"/>
                  <a:gd name="T101" fmla="*/ 797 h 926"/>
                  <a:gd name="T102" fmla="*/ 323 w 439"/>
                  <a:gd name="T103" fmla="*/ 726 h 926"/>
                  <a:gd name="T104" fmla="*/ 371 w 439"/>
                  <a:gd name="T105" fmla="*/ 697 h 926"/>
                  <a:gd name="T106" fmla="*/ 401 w 439"/>
                  <a:gd name="T107" fmla="*/ 633 h 926"/>
                  <a:gd name="T108" fmla="*/ 411 w 439"/>
                  <a:gd name="T109" fmla="*/ 608 h 926"/>
                  <a:gd name="T110" fmla="*/ 434 w 439"/>
                  <a:gd name="T111" fmla="*/ 573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39" h="926">
                    <a:moveTo>
                      <a:pt x="434" y="542"/>
                    </a:moveTo>
                    <a:cubicBezTo>
                      <a:pt x="427" y="542"/>
                      <a:pt x="418" y="544"/>
                      <a:pt x="413" y="538"/>
                    </a:cubicBezTo>
                    <a:cubicBezTo>
                      <a:pt x="412" y="537"/>
                      <a:pt x="411" y="535"/>
                      <a:pt x="411" y="534"/>
                    </a:cubicBezTo>
                    <a:cubicBezTo>
                      <a:pt x="410" y="533"/>
                      <a:pt x="411" y="533"/>
                      <a:pt x="409" y="533"/>
                    </a:cubicBezTo>
                    <a:cubicBezTo>
                      <a:pt x="408" y="533"/>
                      <a:pt x="407" y="533"/>
                      <a:pt x="405" y="533"/>
                    </a:cubicBezTo>
                    <a:cubicBezTo>
                      <a:pt x="402" y="531"/>
                      <a:pt x="399" y="530"/>
                      <a:pt x="397" y="527"/>
                    </a:cubicBezTo>
                    <a:cubicBezTo>
                      <a:pt x="397" y="526"/>
                      <a:pt x="396" y="525"/>
                      <a:pt x="396" y="524"/>
                    </a:cubicBezTo>
                    <a:cubicBezTo>
                      <a:pt x="396" y="523"/>
                      <a:pt x="395" y="523"/>
                      <a:pt x="394" y="523"/>
                    </a:cubicBezTo>
                    <a:cubicBezTo>
                      <a:pt x="392" y="523"/>
                      <a:pt x="390" y="523"/>
                      <a:pt x="388" y="523"/>
                    </a:cubicBezTo>
                    <a:cubicBezTo>
                      <a:pt x="385" y="523"/>
                      <a:pt x="382" y="523"/>
                      <a:pt x="378" y="523"/>
                    </a:cubicBezTo>
                    <a:cubicBezTo>
                      <a:pt x="376" y="523"/>
                      <a:pt x="373" y="522"/>
                      <a:pt x="373" y="519"/>
                    </a:cubicBezTo>
                    <a:cubicBezTo>
                      <a:pt x="372" y="518"/>
                      <a:pt x="360" y="519"/>
                      <a:pt x="358" y="519"/>
                    </a:cubicBezTo>
                    <a:cubicBezTo>
                      <a:pt x="357" y="519"/>
                      <a:pt x="356" y="519"/>
                      <a:pt x="355" y="519"/>
                    </a:cubicBezTo>
                    <a:cubicBezTo>
                      <a:pt x="353" y="519"/>
                      <a:pt x="354" y="519"/>
                      <a:pt x="353" y="520"/>
                    </a:cubicBezTo>
                    <a:cubicBezTo>
                      <a:pt x="353" y="521"/>
                      <a:pt x="352" y="521"/>
                      <a:pt x="352" y="522"/>
                    </a:cubicBezTo>
                    <a:cubicBezTo>
                      <a:pt x="350" y="522"/>
                      <a:pt x="350" y="521"/>
                      <a:pt x="349" y="520"/>
                    </a:cubicBezTo>
                    <a:cubicBezTo>
                      <a:pt x="349" y="519"/>
                      <a:pt x="349" y="514"/>
                      <a:pt x="348" y="514"/>
                    </a:cubicBezTo>
                    <a:cubicBezTo>
                      <a:pt x="345" y="514"/>
                      <a:pt x="342" y="514"/>
                      <a:pt x="339" y="513"/>
                    </a:cubicBezTo>
                    <a:cubicBezTo>
                      <a:pt x="338" y="513"/>
                      <a:pt x="337" y="513"/>
                      <a:pt x="336" y="512"/>
                    </a:cubicBezTo>
                    <a:cubicBezTo>
                      <a:pt x="336" y="511"/>
                      <a:pt x="335" y="511"/>
                      <a:pt x="335" y="510"/>
                    </a:cubicBezTo>
                    <a:cubicBezTo>
                      <a:pt x="334" y="509"/>
                      <a:pt x="335" y="510"/>
                      <a:pt x="333" y="509"/>
                    </a:cubicBezTo>
                    <a:cubicBezTo>
                      <a:pt x="332" y="509"/>
                      <a:pt x="331" y="508"/>
                      <a:pt x="330" y="507"/>
                    </a:cubicBezTo>
                    <a:cubicBezTo>
                      <a:pt x="330" y="507"/>
                      <a:pt x="330" y="506"/>
                      <a:pt x="330" y="505"/>
                    </a:cubicBezTo>
                    <a:cubicBezTo>
                      <a:pt x="330" y="504"/>
                      <a:pt x="329" y="505"/>
                      <a:pt x="328" y="505"/>
                    </a:cubicBezTo>
                    <a:cubicBezTo>
                      <a:pt x="322" y="505"/>
                      <a:pt x="317" y="505"/>
                      <a:pt x="312" y="505"/>
                    </a:cubicBezTo>
                    <a:cubicBezTo>
                      <a:pt x="309" y="505"/>
                      <a:pt x="305" y="504"/>
                      <a:pt x="301" y="505"/>
                    </a:cubicBezTo>
                    <a:cubicBezTo>
                      <a:pt x="298" y="505"/>
                      <a:pt x="295" y="505"/>
                      <a:pt x="292" y="504"/>
                    </a:cubicBezTo>
                    <a:cubicBezTo>
                      <a:pt x="288" y="503"/>
                      <a:pt x="285" y="497"/>
                      <a:pt x="290" y="495"/>
                    </a:cubicBezTo>
                    <a:cubicBezTo>
                      <a:pt x="292" y="495"/>
                      <a:pt x="295" y="496"/>
                      <a:pt x="296" y="494"/>
                    </a:cubicBezTo>
                    <a:cubicBezTo>
                      <a:pt x="297" y="493"/>
                      <a:pt x="297" y="491"/>
                      <a:pt x="297" y="490"/>
                    </a:cubicBezTo>
                    <a:cubicBezTo>
                      <a:pt x="299" y="490"/>
                      <a:pt x="302" y="490"/>
                      <a:pt x="304" y="490"/>
                    </a:cubicBezTo>
                    <a:cubicBezTo>
                      <a:pt x="306" y="490"/>
                      <a:pt x="308" y="490"/>
                      <a:pt x="310" y="490"/>
                    </a:cubicBezTo>
                    <a:cubicBezTo>
                      <a:pt x="311" y="491"/>
                      <a:pt x="311" y="490"/>
                      <a:pt x="311" y="489"/>
                    </a:cubicBezTo>
                    <a:cubicBezTo>
                      <a:pt x="311" y="488"/>
                      <a:pt x="311" y="488"/>
                      <a:pt x="311" y="487"/>
                    </a:cubicBezTo>
                    <a:cubicBezTo>
                      <a:pt x="311" y="484"/>
                      <a:pt x="310" y="482"/>
                      <a:pt x="308" y="480"/>
                    </a:cubicBezTo>
                    <a:cubicBezTo>
                      <a:pt x="306" y="476"/>
                      <a:pt x="301" y="474"/>
                      <a:pt x="297" y="472"/>
                    </a:cubicBezTo>
                    <a:cubicBezTo>
                      <a:pt x="295" y="472"/>
                      <a:pt x="293" y="472"/>
                      <a:pt x="292" y="471"/>
                    </a:cubicBezTo>
                    <a:cubicBezTo>
                      <a:pt x="291" y="470"/>
                      <a:pt x="291" y="468"/>
                      <a:pt x="290" y="467"/>
                    </a:cubicBezTo>
                    <a:cubicBezTo>
                      <a:pt x="288" y="465"/>
                      <a:pt x="286" y="463"/>
                      <a:pt x="284" y="462"/>
                    </a:cubicBezTo>
                    <a:cubicBezTo>
                      <a:pt x="282" y="462"/>
                      <a:pt x="283" y="459"/>
                      <a:pt x="283" y="457"/>
                    </a:cubicBezTo>
                    <a:cubicBezTo>
                      <a:pt x="282" y="456"/>
                      <a:pt x="282" y="455"/>
                      <a:pt x="281" y="454"/>
                    </a:cubicBezTo>
                    <a:cubicBezTo>
                      <a:pt x="279" y="452"/>
                      <a:pt x="277" y="450"/>
                      <a:pt x="275" y="448"/>
                    </a:cubicBezTo>
                    <a:cubicBezTo>
                      <a:pt x="273" y="447"/>
                      <a:pt x="271" y="446"/>
                      <a:pt x="269" y="444"/>
                    </a:cubicBezTo>
                    <a:cubicBezTo>
                      <a:pt x="267" y="443"/>
                      <a:pt x="265" y="439"/>
                      <a:pt x="263" y="439"/>
                    </a:cubicBezTo>
                    <a:cubicBezTo>
                      <a:pt x="259" y="439"/>
                      <a:pt x="250" y="439"/>
                      <a:pt x="250" y="434"/>
                    </a:cubicBezTo>
                    <a:cubicBezTo>
                      <a:pt x="245" y="434"/>
                      <a:pt x="241" y="435"/>
                      <a:pt x="236" y="433"/>
                    </a:cubicBezTo>
                    <a:cubicBezTo>
                      <a:pt x="235" y="432"/>
                      <a:pt x="234" y="431"/>
                      <a:pt x="233" y="429"/>
                    </a:cubicBezTo>
                    <a:cubicBezTo>
                      <a:pt x="232" y="428"/>
                      <a:pt x="231" y="424"/>
                      <a:pt x="230" y="424"/>
                    </a:cubicBezTo>
                    <a:cubicBezTo>
                      <a:pt x="229" y="424"/>
                      <a:pt x="227" y="424"/>
                      <a:pt x="226" y="422"/>
                    </a:cubicBezTo>
                    <a:cubicBezTo>
                      <a:pt x="226" y="421"/>
                      <a:pt x="226" y="419"/>
                      <a:pt x="226" y="418"/>
                    </a:cubicBezTo>
                    <a:cubicBezTo>
                      <a:pt x="224" y="416"/>
                      <a:pt x="222" y="415"/>
                      <a:pt x="220" y="415"/>
                    </a:cubicBezTo>
                    <a:cubicBezTo>
                      <a:pt x="215" y="414"/>
                      <a:pt x="211" y="415"/>
                      <a:pt x="206" y="414"/>
                    </a:cubicBezTo>
                    <a:cubicBezTo>
                      <a:pt x="200" y="413"/>
                      <a:pt x="205" y="408"/>
                      <a:pt x="207" y="406"/>
                    </a:cubicBezTo>
                    <a:cubicBezTo>
                      <a:pt x="204" y="405"/>
                      <a:pt x="202" y="404"/>
                      <a:pt x="203" y="401"/>
                    </a:cubicBezTo>
                    <a:cubicBezTo>
                      <a:pt x="201" y="401"/>
                      <a:pt x="200" y="401"/>
                      <a:pt x="199" y="401"/>
                    </a:cubicBezTo>
                    <a:cubicBezTo>
                      <a:pt x="197" y="401"/>
                      <a:pt x="198" y="401"/>
                      <a:pt x="198" y="402"/>
                    </a:cubicBezTo>
                    <a:cubicBezTo>
                      <a:pt x="198" y="403"/>
                      <a:pt x="197" y="404"/>
                      <a:pt x="197" y="405"/>
                    </a:cubicBezTo>
                    <a:cubicBezTo>
                      <a:pt x="195" y="406"/>
                      <a:pt x="193" y="406"/>
                      <a:pt x="191" y="405"/>
                    </a:cubicBezTo>
                    <a:cubicBezTo>
                      <a:pt x="188" y="404"/>
                      <a:pt x="183" y="400"/>
                      <a:pt x="184" y="396"/>
                    </a:cubicBezTo>
                    <a:cubicBezTo>
                      <a:pt x="178" y="398"/>
                      <a:pt x="172" y="398"/>
                      <a:pt x="166" y="396"/>
                    </a:cubicBezTo>
                    <a:cubicBezTo>
                      <a:pt x="162" y="394"/>
                      <a:pt x="158" y="391"/>
                      <a:pt x="154" y="389"/>
                    </a:cubicBezTo>
                    <a:cubicBezTo>
                      <a:pt x="152" y="388"/>
                      <a:pt x="150" y="387"/>
                      <a:pt x="147" y="387"/>
                    </a:cubicBezTo>
                    <a:cubicBezTo>
                      <a:pt x="146" y="386"/>
                      <a:pt x="144" y="386"/>
                      <a:pt x="143" y="387"/>
                    </a:cubicBezTo>
                    <a:cubicBezTo>
                      <a:pt x="142" y="387"/>
                      <a:pt x="141" y="386"/>
                      <a:pt x="141" y="387"/>
                    </a:cubicBezTo>
                    <a:cubicBezTo>
                      <a:pt x="141" y="388"/>
                      <a:pt x="141" y="389"/>
                      <a:pt x="141" y="390"/>
                    </a:cubicBezTo>
                    <a:cubicBezTo>
                      <a:pt x="141" y="395"/>
                      <a:pt x="143" y="405"/>
                      <a:pt x="137" y="406"/>
                    </a:cubicBezTo>
                    <a:cubicBezTo>
                      <a:pt x="136" y="401"/>
                      <a:pt x="137" y="397"/>
                      <a:pt x="137" y="393"/>
                    </a:cubicBezTo>
                    <a:cubicBezTo>
                      <a:pt x="136" y="387"/>
                      <a:pt x="132" y="387"/>
                      <a:pt x="127" y="387"/>
                    </a:cubicBezTo>
                    <a:cubicBezTo>
                      <a:pt x="128" y="389"/>
                      <a:pt x="127" y="391"/>
                      <a:pt x="125" y="391"/>
                    </a:cubicBezTo>
                    <a:cubicBezTo>
                      <a:pt x="123" y="391"/>
                      <a:pt x="122" y="391"/>
                      <a:pt x="121" y="391"/>
                    </a:cubicBezTo>
                    <a:cubicBezTo>
                      <a:pt x="121" y="391"/>
                      <a:pt x="120" y="391"/>
                      <a:pt x="119" y="391"/>
                    </a:cubicBezTo>
                    <a:cubicBezTo>
                      <a:pt x="117" y="391"/>
                      <a:pt x="118" y="391"/>
                      <a:pt x="117" y="393"/>
                    </a:cubicBezTo>
                    <a:cubicBezTo>
                      <a:pt x="115" y="398"/>
                      <a:pt x="108" y="396"/>
                      <a:pt x="104" y="396"/>
                    </a:cubicBezTo>
                    <a:cubicBezTo>
                      <a:pt x="104" y="399"/>
                      <a:pt x="107" y="400"/>
                      <a:pt x="108" y="403"/>
                    </a:cubicBezTo>
                    <a:cubicBezTo>
                      <a:pt x="108" y="404"/>
                      <a:pt x="108" y="405"/>
                      <a:pt x="108" y="406"/>
                    </a:cubicBezTo>
                    <a:cubicBezTo>
                      <a:pt x="109" y="406"/>
                      <a:pt x="110" y="406"/>
                      <a:pt x="110" y="406"/>
                    </a:cubicBezTo>
                    <a:cubicBezTo>
                      <a:pt x="111" y="407"/>
                      <a:pt x="111" y="409"/>
                      <a:pt x="111" y="410"/>
                    </a:cubicBezTo>
                    <a:cubicBezTo>
                      <a:pt x="110" y="412"/>
                      <a:pt x="107" y="414"/>
                      <a:pt x="104" y="415"/>
                    </a:cubicBezTo>
                    <a:cubicBezTo>
                      <a:pt x="102" y="415"/>
                      <a:pt x="100" y="415"/>
                      <a:pt x="98" y="415"/>
                    </a:cubicBezTo>
                    <a:cubicBezTo>
                      <a:pt x="97" y="415"/>
                      <a:pt x="95" y="415"/>
                      <a:pt x="94" y="415"/>
                    </a:cubicBezTo>
                    <a:cubicBezTo>
                      <a:pt x="94" y="414"/>
                      <a:pt x="94" y="413"/>
                      <a:pt x="94" y="412"/>
                    </a:cubicBezTo>
                    <a:cubicBezTo>
                      <a:pt x="93" y="411"/>
                      <a:pt x="92" y="410"/>
                      <a:pt x="91" y="409"/>
                    </a:cubicBezTo>
                    <a:cubicBezTo>
                      <a:pt x="90" y="407"/>
                      <a:pt x="90" y="406"/>
                      <a:pt x="89" y="405"/>
                    </a:cubicBezTo>
                    <a:cubicBezTo>
                      <a:pt x="88" y="402"/>
                      <a:pt x="85" y="401"/>
                      <a:pt x="82" y="403"/>
                    </a:cubicBezTo>
                    <a:cubicBezTo>
                      <a:pt x="81" y="403"/>
                      <a:pt x="75" y="405"/>
                      <a:pt x="75" y="406"/>
                    </a:cubicBezTo>
                    <a:cubicBezTo>
                      <a:pt x="75" y="408"/>
                      <a:pt x="72" y="410"/>
                      <a:pt x="71" y="407"/>
                    </a:cubicBezTo>
                    <a:cubicBezTo>
                      <a:pt x="71" y="406"/>
                      <a:pt x="71" y="406"/>
                      <a:pt x="70" y="406"/>
                    </a:cubicBezTo>
                    <a:cubicBezTo>
                      <a:pt x="69" y="406"/>
                      <a:pt x="68" y="406"/>
                      <a:pt x="68" y="405"/>
                    </a:cubicBezTo>
                    <a:cubicBezTo>
                      <a:pt x="67" y="405"/>
                      <a:pt x="66" y="403"/>
                      <a:pt x="66" y="402"/>
                    </a:cubicBezTo>
                    <a:cubicBezTo>
                      <a:pt x="66" y="400"/>
                      <a:pt x="65" y="401"/>
                      <a:pt x="63" y="400"/>
                    </a:cubicBezTo>
                    <a:cubicBezTo>
                      <a:pt x="62" y="400"/>
                      <a:pt x="61" y="399"/>
                      <a:pt x="61" y="397"/>
                    </a:cubicBezTo>
                    <a:cubicBezTo>
                      <a:pt x="61" y="395"/>
                      <a:pt x="60" y="394"/>
                      <a:pt x="59" y="393"/>
                    </a:cubicBezTo>
                    <a:cubicBezTo>
                      <a:pt x="58" y="391"/>
                      <a:pt x="58" y="390"/>
                      <a:pt x="57" y="388"/>
                    </a:cubicBezTo>
                    <a:cubicBezTo>
                      <a:pt x="57" y="386"/>
                      <a:pt x="56" y="384"/>
                      <a:pt x="56" y="382"/>
                    </a:cubicBezTo>
                    <a:cubicBezTo>
                      <a:pt x="57" y="381"/>
                      <a:pt x="58" y="381"/>
                      <a:pt x="59" y="380"/>
                    </a:cubicBezTo>
                    <a:cubicBezTo>
                      <a:pt x="63" y="379"/>
                      <a:pt x="68" y="379"/>
                      <a:pt x="70" y="375"/>
                    </a:cubicBezTo>
                    <a:cubicBezTo>
                      <a:pt x="72" y="373"/>
                      <a:pt x="71" y="370"/>
                      <a:pt x="71" y="368"/>
                    </a:cubicBezTo>
                    <a:cubicBezTo>
                      <a:pt x="68" y="367"/>
                      <a:pt x="67" y="364"/>
                      <a:pt x="66" y="362"/>
                    </a:cubicBezTo>
                    <a:cubicBezTo>
                      <a:pt x="66" y="358"/>
                      <a:pt x="66" y="354"/>
                      <a:pt x="66" y="350"/>
                    </a:cubicBezTo>
                    <a:cubicBezTo>
                      <a:pt x="66" y="348"/>
                      <a:pt x="62" y="349"/>
                      <a:pt x="61" y="349"/>
                    </a:cubicBezTo>
                    <a:cubicBezTo>
                      <a:pt x="58" y="349"/>
                      <a:pt x="56" y="349"/>
                      <a:pt x="54" y="349"/>
                    </a:cubicBezTo>
                    <a:cubicBezTo>
                      <a:pt x="51" y="349"/>
                      <a:pt x="47" y="348"/>
                      <a:pt x="47" y="344"/>
                    </a:cubicBezTo>
                    <a:cubicBezTo>
                      <a:pt x="47" y="341"/>
                      <a:pt x="46" y="334"/>
                      <a:pt x="52" y="335"/>
                    </a:cubicBezTo>
                    <a:cubicBezTo>
                      <a:pt x="52" y="331"/>
                      <a:pt x="51" y="327"/>
                      <a:pt x="52" y="324"/>
                    </a:cubicBezTo>
                    <a:cubicBezTo>
                      <a:pt x="52" y="321"/>
                      <a:pt x="54" y="320"/>
                      <a:pt x="57" y="321"/>
                    </a:cubicBezTo>
                    <a:cubicBezTo>
                      <a:pt x="63" y="322"/>
                      <a:pt x="65" y="318"/>
                      <a:pt x="66" y="313"/>
                    </a:cubicBezTo>
                    <a:cubicBezTo>
                      <a:pt x="66" y="309"/>
                      <a:pt x="66" y="305"/>
                      <a:pt x="66" y="302"/>
                    </a:cubicBezTo>
                    <a:cubicBezTo>
                      <a:pt x="63" y="302"/>
                      <a:pt x="59" y="301"/>
                      <a:pt x="56" y="302"/>
                    </a:cubicBezTo>
                    <a:cubicBezTo>
                      <a:pt x="53" y="303"/>
                      <a:pt x="52" y="304"/>
                      <a:pt x="52" y="307"/>
                    </a:cubicBezTo>
                    <a:cubicBezTo>
                      <a:pt x="51" y="310"/>
                      <a:pt x="50" y="312"/>
                      <a:pt x="47" y="311"/>
                    </a:cubicBezTo>
                    <a:cubicBezTo>
                      <a:pt x="47" y="314"/>
                      <a:pt x="46" y="317"/>
                      <a:pt x="42" y="316"/>
                    </a:cubicBezTo>
                    <a:cubicBezTo>
                      <a:pt x="41" y="317"/>
                      <a:pt x="39" y="319"/>
                      <a:pt x="38" y="320"/>
                    </a:cubicBezTo>
                    <a:cubicBezTo>
                      <a:pt x="35" y="323"/>
                      <a:pt x="31" y="327"/>
                      <a:pt x="27" y="328"/>
                    </a:cubicBezTo>
                    <a:cubicBezTo>
                      <a:pt x="25" y="329"/>
                      <a:pt x="24" y="328"/>
                      <a:pt x="24" y="326"/>
                    </a:cubicBezTo>
                    <a:cubicBezTo>
                      <a:pt x="23" y="325"/>
                      <a:pt x="23" y="322"/>
                      <a:pt x="23" y="321"/>
                    </a:cubicBezTo>
                    <a:cubicBezTo>
                      <a:pt x="23" y="319"/>
                      <a:pt x="23" y="318"/>
                      <a:pt x="23" y="317"/>
                    </a:cubicBezTo>
                    <a:cubicBezTo>
                      <a:pt x="23" y="315"/>
                      <a:pt x="23" y="316"/>
                      <a:pt x="21" y="316"/>
                    </a:cubicBezTo>
                    <a:cubicBezTo>
                      <a:pt x="17" y="315"/>
                      <a:pt x="19" y="311"/>
                      <a:pt x="19" y="308"/>
                    </a:cubicBezTo>
                    <a:cubicBezTo>
                      <a:pt x="19" y="304"/>
                      <a:pt x="19" y="301"/>
                      <a:pt x="23" y="302"/>
                    </a:cubicBezTo>
                    <a:cubicBezTo>
                      <a:pt x="24" y="299"/>
                      <a:pt x="25" y="296"/>
                      <a:pt x="28" y="297"/>
                    </a:cubicBezTo>
                    <a:cubicBezTo>
                      <a:pt x="28" y="294"/>
                      <a:pt x="27" y="286"/>
                      <a:pt x="33" y="288"/>
                    </a:cubicBezTo>
                    <a:cubicBezTo>
                      <a:pt x="33" y="284"/>
                      <a:pt x="31" y="272"/>
                      <a:pt x="38" y="273"/>
                    </a:cubicBezTo>
                    <a:cubicBezTo>
                      <a:pt x="38" y="270"/>
                      <a:pt x="37" y="263"/>
                      <a:pt x="42" y="264"/>
                    </a:cubicBezTo>
                    <a:cubicBezTo>
                      <a:pt x="42" y="262"/>
                      <a:pt x="41" y="256"/>
                      <a:pt x="44" y="255"/>
                    </a:cubicBezTo>
                    <a:cubicBezTo>
                      <a:pt x="45" y="254"/>
                      <a:pt x="45" y="254"/>
                      <a:pt x="46" y="254"/>
                    </a:cubicBezTo>
                    <a:cubicBezTo>
                      <a:pt x="48" y="255"/>
                      <a:pt x="47" y="254"/>
                      <a:pt x="47" y="253"/>
                    </a:cubicBezTo>
                    <a:cubicBezTo>
                      <a:pt x="48" y="252"/>
                      <a:pt x="49" y="250"/>
                      <a:pt x="50" y="249"/>
                    </a:cubicBezTo>
                    <a:cubicBezTo>
                      <a:pt x="53" y="245"/>
                      <a:pt x="59" y="243"/>
                      <a:pt x="61" y="237"/>
                    </a:cubicBezTo>
                    <a:cubicBezTo>
                      <a:pt x="61" y="235"/>
                      <a:pt x="61" y="231"/>
                      <a:pt x="64" y="231"/>
                    </a:cubicBezTo>
                    <a:cubicBezTo>
                      <a:pt x="66" y="231"/>
                      <a:pt x="68" y="232"/>
                      <a:pt x="70" y="233"/>
                    </a:cubicBezTo>
                    <a:cubicBezTo>
                      <a:pt x="71" y="234"/>
                      <a:pt x="73" y="234"/>
                      <a:pt x="75" y="234"/>
                    </a:cubicBezTo>
                    <a:cubicBezTo>
                      <a:pt x="80" y="235"/>
                      <a:pt x="83" y="232"/>
                      <a:pt x="86" y="230"/>
                    </a:cubicBezTo>
                    <a:cubicBezTo>
                      <a:pt x="89" y="228"/>
                      <a:pt x="92" y="226"/>
                      <a:pt x="95" y="226"/>
                    </a:cubicBezTo>
                    <a:cubicBezTo>
                      <a:pt x="98" y="226"/>
                      <a:pt x="101" y="226"/>
                      <a:pt x="103" y="227"/>
                    </a:cubicBezTo>
                    <a:cubicBezTo>
                      <a:pt x="107" y="229"/>
                      <a:pt x="108" y="234"/>
                      <a:pt x="109" y="238"/>
                    </a:cubicBezTo>
                    <a:cubicBezTo>
                      <a:pt x="110" y="242"/>
                      <a:pt x="110" y="248"/>
                      <a:pt x="107" y="251"/>
                    </a:cubicBezTo>
                    <a:cubicBezTo>
                      <a:pt x="107" y="253"/>
                      <a:pt x="105" y="254"/>
                      <a:pt x="104" y="255"/>
                    </a:cubicBezTo>
                    <a:cubicBezTo>
                      <a:pt x="104" y="256"/>
                      <a:pt x="104" y="257"/>
                      <a:pt x="104" y="258"/>
                    </a:cubicBezTo>
                    <a:cubicBezTo>
                      <a:pt x="104" y="260"/>
                      <a:pt x="104" y="259"/>
                      <a:pt x="105" y="260"/>
                    </a:cubicBezTo>
                    <a:cubicBezTo>
                      <a:pt x="106" y="260"/>
                      <a:pt x="108" y="260"/>
                      <a:pt x="108" y="262"/>
                    </a:cubicBezTo>
                    <a:cubicBezTo>
                      <a:pt x="109" y="262"/>
                      <a:pt x="108" y="263"/>
                      <a:pt x="108" y="264"/>
                    </a:cubicBezTo>
                    <a:cubicBezTo>
                      <a:pt x="117" y="263"/>
                      <a:pt x="108" y="243"/>
                      <a:pt x="118" y="245"/>
                    </a:cubicBezTo>
                    <a:cubicBezTo>
                      <a:pt x="118" y="242"/>
                      <a:pt x="117" y="235"/>
                      <a:pt x="122" y="236"/>
                    </a:cubicBezTo>
                    <a:cubicBezTo>
                      <a:pt x="122" y="232"/>
                      <a:pt x="120" y="220"/>
                      <a:pt x="127" y="222"/>
                    </a:cubicBezTo>
                    <a:cubicBezTo>
                      <a:pt x="129" y="222"/>
                      <a:pt x="132" y="222"/>
                      <a:pt x="132" y="221"/>
                    </a:cubicBezTo>
                    <a:cubicBezTo>
                      <a:pt x="132" y="220"/>
                      <a:pt x="133" y="219"/>
                      <a:pt x="134" y="218"/>
                    </a:cubicBezTo>
                    <a:cubicBezTo>
                      <a:pt x="136" y="217"/>
                      <a:pt x="139" y="217"/>
                      <a:pt x="141" y="217"/>
                    </a:cubicBezTo>
                    <a:cubicBezTo>
                      <a:pt x="141" y="216"/>
                      <a:pt x="142" y="212"/>
                      <a:pt x="141" y="212"/>
                    </a:cubicBezTo>
                    <a:cubicBezTo>
                      <a:pt x="139" y="212"/>
                      <a:pt x="138" y="211"/>
                      <a:pt x="138" y="210"/>
                    </a:cubicBezTo>
                    <a:cubicBezTo>
                      <a:pt x="137" y="209"/>
                      <a:pt x="137" y="208"/>
                      <a:pt x="137" y="206"/>
                    </a:cubicBezTo>
                    <a:cubicBezTo>
                      <a:pt x="136" y="206"/>
                      <a:pt x="136" y="205"/>
                      <a:pt x="137" y="204"/>
                    </a:cubicBezTo>
                    <a:cubicBezTo>
                      <a:pt x="137" y="202"/>
                      <a:pt x="138" y="203"/>
                      <a:pt x="139" y="203"/>
                    </a:cubicBezTo>
                    <a:cubicBezTo>
                      <a:pt x="141" y="203"/>
                      <a:pt x="143" y="203"/>
                      <a:pt x="145" y="203"/>
                    </a:cubicBezTo>
                    <a:cubicBezTo>
                      <a:pt x="147" y="203"/>
                      <a:pt x="150" y="203"/>
                      <a:pt x="151" y="202"/>
                    </a:cubicBezTo>
                    <a:cubicBezTo>
                      <a:pt x="152" y="199"/>
                      <a:pt x="154" y="196"/>
                      <a:pt x="157" y="194"/>
                    </a:cubicBezTo>
                    <a:cubicBezTo>
                      <a:pt x="159" y="191"/>
                      <a:pt x="162" y="190"/>
                      <a:pt x="165" y="189"/>
                    </a:cubicBezTo>
                    <a:cubicBezTo>
                      <a:pt x="166" y="189"/>
                      <a:pt x="167" y="189"/>
                      <a:pt x="168" y="189"/>
                    </a:cubicBezTo>
                    <a:cubicBezTo>
                      <a:pt x="170" y="189"/>
                      <a:pt x="170" y="188"/>
                      <a:pt x="170" y="187"/>
                    </a:cubicBezTo>
                    <a:cubicBezTo>
                      <a:pt x="171" y="186"/>
                      <a:pt x="172" y="184"/>
                      <a:pt x="173" y="183"/>
                    </a:cubicBezTo>
                    <a:cubicBezTo>
                      <a:pt x="174" y="182"/>
                      <a:pt x="175" y="181"/>
                      <a:pt x="176" y="180"/>
                    </a:cubicBezTo>
                    <a:cubicBezTo>
                      <a:pt x="177" y="180"/>
                      <a:pt x="177" y="180"/>
                      <a:pt x="178" y="179"/>
                    </a:cubicBezTo>
                    <a:cubicBezTo>
                      <a:pt x="180" y="179"/>
                      <a:pt x="179" y="178"/>
                      <a:pt x="179" y="177"/>
                    </a:cubicBezTo>
                    <a:cubicBezTo>
                      <a:pt x="179" y="174"/>
                      <a:pt x="179" y="172"/>
                      <a:pt x="179" y="170"/>
                    </a:cubicBezTo>
                    <a:cubicBezTo>
                      <a:pt x="180" y="168"/>
                      <a:pt x="181" y="166"/>
                      <a:pt x="182" y="165"/>
                    </a:cubicBezTo>
                    <a:cubicBezTo>
                      <a:pt x="186" y="159"/>
                      <a:pt x="192" y="154"/>
                      <a:pt x="198" y="151"/>
                    </a:cubicBezTo>
                    <a:cubicBezTo>
                      <a:pt x="199" y="151"/>
                      <a:pt x="203" y="151"/>
                      <a:pt x="203" y="150"/>
                    </a:cubicBezTo>
                    <a:cubicBezTo>
                      <a:pt x="203" y="149"/>
                      <a:pt x="203" y="148"/>
                      <a:pt x="204" y="147"/>
                    </a:cubicBezTo>
                    <a:cubicBezTo>
                      <a:pt x="205" y="146"/>
                      <a:pt x="207" y="146"/>
                      <a:pt x="209" y="146"/>
                    </a:cubicBezTo>
                    <a:cubicBezTo>
                      <a:pt x="211" y="146"/>
                      <a:pt x="213" y="146"/>
                      <a:pt x="216" y="146"/>
                    </a:cubicBezTo>
                    <a:cubicBezTo>
                      <a:pt x="217" y="146"/>
                      <a:pt x="217" y="145"/>
                      <a:pt x="218" y="144"/>
                    </a:cubicBezTo>
                    <a:cubicBezTo>
                      <a:pt x="219" y="143"/>
                      <a:pt x="220" y="142"/>
                      <a:pt x="220" y="140"/>
                    </a:cubicBezTo>
                    <a:cubicBezTo>
                      <a:pt x="222" y="138"/>
                      <a:pt x="222" y="135"/>
                      <a:pt x="222" y="132"/>
                    </a:cubicBezTo>
                    <a:cubicBezTo>
                      <a:pt x="223" y="130"/>
                      <a:pt x="224" y="127"/>
                      <a:pt x="226" y="127"/>
                    </a:cubicBezTo>
                    <a:cubicBezTo>
                      <a:pt x="226" y="124"/>
                      <a:pt x="227" y="122"/>
                      <a:pt x="231" y="123"/>
                    </a:cubicBezTo>
                    <a:cubicBezTo>
                      <a:pt x="231" y="121"/>
                      <a:pt x="231" y="119"/>
                      <a:pt x="233" y="118"/>
                    </a:cubicBezTo>
                    <a:cubicBezTo>
                      <a:pt x="235" y="117"/>
                      <a:pt x="238" y="118"/>
                      <a:pt x="240" y="118"/>
                    </a:cubicBezTo>
                    <a:cubicBezTo>
                      <a:pt x="241" y="116"/>
                      <a:pt x="241" y="114"/>
                      <a:pt x="242" y="113"/>
                    </a:cubicBezTo>
                    <a:cubicBezTo>
                      <a:pt x="244" y="112"/>
                      <a:pt x="250" y="114"/>
                      <a:pt x="250" y="112"/>
                    </a:cubicBezTo>
                    <a:cubicBezTo>
                      <a:pt x="250" y="111"/>
                      <a:pt x="250" y="109"/>
                      <a:pt x="252" y="108"/>
                    </a:cubicBezTo>
                    <a:cubicBezTo>
                      <a:pt x="253" y="108"/>
                      <a:pt x="255" y="108"/>
                      <a:pt x="256" y="108"/>
                    </a:cubicBezTo>
                    <a:cubicBezTo>
                      <a:pt x="258" y="108"/>
                      <a:pt x="260" y="108"/>
                      <a:pt x="262" y="108"/>
                    </a:cubicBezTo>
                    <a:cubicBezTo>
                      <a:pt x="264" y="108"/>
                      <a:pt x="264" y="109"/>
                      <a:pt x="264" y="107"/>
                    </a:cubicBezTo>
                    <a:cubicBezTo>
                      <a:pt x="265" y="106"/>
                      <a:pt x="265" y="106"/>
                      <a:pt x="266" y="105"/>
                    </a:cubicBezTo>
                    <a:cubicBezTo>
                      <a:pt x="267" y="103"/>
                      <a:pt x="269" y="101"/>
                      <a:pt x="269" y="99"/>
                    </a:cubicBezTo>
                    <a:cubicBezTo>
                      <a:pt x="266" y="99"/>
                      <a:pt x="263" y="99"/>
                      <a:pt x="260" y="99"/>
                    </a:cubicBezTo>
                    <a:cubicBezTo>
                      <a:pt x="259" y="99"/>
                      <a:pt x="259" y="99"/>
                      <a:pt x="259" y="100"/>
                    </a:cubicBezTo>
                    <a:cubicBezTo>
                      <a:pt x="259" y="101"/>
                      <a:pt x="258" y="102"/>
                      <a:pt x="258" y="102"/>
                    </a:cubicBezTo>
                    <a:cubicBezTo>
                      <a:pt x="256" y="104"/>
                      <a:pt x="252" y="104"/>
                      <a:pt x="249" y="103"/>
                    </a:cubicBezTo>
                    <a:cubicBezTo>
                      <a:pt x="247" y="102"/>
                      <a:pt x="244" y="99"/>
                      <a:pt x="245" y="96"/>
                    </a:cubicBezTo>
                    <a:cubicBezTo>
                      <a:pt x="246" y="95"/>
                      <a:pt x="248" y="94"/>
                      <a:pt x="250" y="94"/>
                    </a:cubicBezTo>
                    <a:cubicBezTo>
                      <a:pt x="250" y="93"/>
                      <a:pt x="250" y="91"/>
                      <a:pt x="252" y="90"/>
                    </a:cubicBezTo>
                    <a:cubicBezTo>
                      <a:pt x="253" y="89"/>
                      <a:pt x="257" y="90"/>
                      <a:pt x="259" y="90"/>
                    </a:cubicBezTo>
                    <a:cubicBezTo>
                      <a:pt x="259" y="88"/>
                      <a:pt x="259" y="86"/>
                      <a:pt x="261" y="85"/>
                    </a:cubicBezTo>
                    <a:cubicBezTo>
                      <a:pt x="263" y="84"/>
                      <a:pt x="267" y="85"/>
                      <a:pt x="269" y="85"/>
                    </a:cubicBezTo>
                    <a:cubicBezTo>
                      <a:pt x="272" y="85"/>
                      <a:pt x="275" y="85"/>
                      <a:pt x="278" y="85"/>
                    </a:cubicBezTo>
                    <a:cubicBezTo>
                      <a:pt x="284" y="85"/>
                      <a:pt x="291" y="85"/>
                      <a:pt x="297" y="85"/>
                    </a:cubicBezTo>
                    <a:cubicBezTo>
                      <a:pt x="299" y="85"/>
                      <a:pt x="300" y="85"/>
                      <a:pt x="302" y="85"/>
                    </a:cubicBezTo>
                    <a:cubicBezTo>
                      <a:pt x="302" y="84"/>
                      <a:pt x="302" y="83"/>
                      <a:pt x="302" y="82"/>
                    </a:cubicBezTo>
                    <a:cubicBezTo>
                      <a:pt x="303" y="80"/>
                      <a:pt x="304" y="80"/>
                      <a:pt x="306" y="80"/>
                    </a:cubicBezTo>
                    <a:cubicBezTo>
                      <a:pt x="306" y="77"/>
                      <a:pt x="307" y="76"/>
                      <a:pt x="310" y="76"/>
                    </a:cubicBezTo>
                    <a:cubicBezTo>
                      <a:pt x="311" y="75"/>
                      <a:pt x="311" y="75"/>
                      <a:pt x="312" y="74"/>
                    </a:cubicBezTo>
                    <a:cubicBezTo>
                      <a:pt x="312" y="73"/>
                      <a:pt x="313" y="72"/>
                      <a:pt x="314" y="71"/>
                    </a:cubicBezTo>
                    <a:cubicBezTo>
                      <a:pt x="319" y="69"/>
                      <a:pt x="325" y="71"/>
                      <a:pt x="330" y="71"/>
                    </a:cubicBezTo>
                    <a:cubicBezTo>
                      <a:pt x="332" y="71"/>
                      <a:pt x="335" y="71"/>
                      <a:pt x="335" y="70"/>
                    </a:cubicBezTo>
                    <a:cubicBezTo>
                      <a:pt x="335" y="68"/>
                      <a:pt x="335" y="67"/>
                      <a:pt x="335" y="65"/>
                    </a:cubicBezTo>
                    <a:cubicBezTo>
                      <a:pt x="335" y="63"/>
                      <a:pt x="334" y="60"/>
                      <a:pt x="333" y="58"/>
                    </a:cubicBezTo>
                    <a:cubicBezTo>
                      <a:pt x="331" y="56"/>
                      <a:pt x="330" y="53"/>
                      <a:pt x="330" y="51"/>
                    </a:cubicBezTo>
                    <a:cubicBezTo>
                      <a:pt x="330" y="46"/>
                      <a:pt x="330" y="42"/>
                      <a:pt x="330" y="38"/>
                    </a:cubicBezTo>
                    <a:cubicBezTo>
                      <a:pt x="327" y="38"/>
                      <a:pt x="326" y="41"/>
                      <a:pt x="324" y="42"/>
                    </a:cubicBezTo>
                    <a:cubicBezTo>
                      <a:pt x="321" y="43"/>
                      <a:pt x="318" y="42"/>
                      <a:pt x="316" y="42"/>
                    </a:cubicBezTo>
                    <a:cubicBezTo>
                      <a:pt x="313" y="41"/>
                      <a:pt x="311" y="40"/>
                      <a:pt x="311" y="38"/>
                    </a:cubicBezTo>
                    <a:cubicBezTo>
                      <a:pt x="311" y="35"/>
                      <a:pt x="312" y="32"/>
                      <a:pt x="316" y="33"/>
                    </a:cubicBezTo>
                    <a:cubicBezTo>
                      <a:pt x="316" y="32"/>
                      <a:pt x="316" y="31"/>
                      <a:pt x="316" y="29"/>
                    </a:cubicBezTo>
                    <a:cubicBezTo>
                      <a:pt x="316" y="28"/>
                      <a:pt x="315" y="28"/>
                      <a:pt x="313" y="28"/>
                    </a:cubicBezTo>
                    <a:cubicBezTo>
                      <a:pt x="311" y="28"/>
                      <a:pt x="308" y="28"/>
                      <a:pt x="305" y="28"/>
                    </a:cubicBezTo>
                    <a:cubicBezTo>
                      <a:pt x="303" y="28"/>
                      <a:pt x="300" y="28"/>
                      <a:pt x="298" y="28"/>
                    </a:cubicBezTo>
                    <a:cubicBezTo>
                      <a:pt x="297" y="28"/>
                      <a:pt x="296" y="28"/>
                      <a:pt x="295" y="28"/>
                    </a:cubicBezTo>
                    <a:cubicBezTo>
                      <a:pt x="293" y="28"/>
                      <a:pt x="292" y="28"/>
                      <a:pt x="291" y="30"/>
                    </a:cubicBezTo>
                    <a:cubicBezTo>
                      <a:pt x="290" y="33"/>
                      <a:pt x="288" y="36"/>
                      <a:pt x="285" y="37"/>
                    </a:cubicBezTo>
                    <a:cubicBezTo>
                      <a:pt x="282" y="38"/>
                      <a:pt x="279" y="38"/>
                      <a:pt x="277" y="38"/>
                    </a:cubicBezTo>
                    <a:cubicBezTo>
                      <a:pt x="274" y="38"/>
                      <a:pt x="271" y="38"/>
                      <a:pt x="269" y="38"/>
                    </a:cubicBezTo>
                    <a:cubicBezTo>
                      <a:pt x="269" y="41"/>
                      <a:pt x="270" y="47"/>
                      <a:pt x="267" y="50"/>
                    </a:cubicBezTo>
                    <a:cubicBezTo>
                      <a:pt x="267" y="51"/>
                      <a:pt x="266" y="51"/>
                      <a:pt x="265" y="51"/>
                    </a:cubicBezTo>
                    <a:cubicBezTo>
                      <a:pt x="264" y="52"/>
                      <a:pt x="264" y="52"/>
                      <a:pt x="264" y="54"/>
                    </a:cubicBezTo>
                    <a:cubicBezTo>
                      <a:pt x="264" y="56"/>
                      <a:pt x="264" y="58"/>
                      <a:pt x="262" y="60"/>
                    </a:cubicBezTo>
                    <a:cubicBezTo>
                      <a:pt x="260" y="61"/>
                      <a:pt x="258" y="61"/>
                      <a:pt x="256" y="61"/>
                    </a:cubicBezTo>
                    <a:cubicBezTo>
                      <a:pt x="254" y="61"/>
                      <a:pt x="252" y="62"/>
                      <a:pt x="250" y="63"/>
                    </a:cubicBezTo>
                    <a:cubicBezTo>
                      <a:pt x="247" y="66"/>
                      <a:pt x="245" y="70"/>
                      <a:pt x="241" y="71"/>
                    </a:cubicBezTo>
                    <a:cubicBezTo>
                      <a:pt x="240" y="71"/>
                      <a:pt x="241" y="73"/>
                      <a:pt x="239" y="74"/>
                    </a:cubicBezTo>
                    <a:cubicBezTo>
                      <a:pt x="238" y="75"/>
                      <a:pt x="236" y="76"/>
                      <a:pt x="234" y="75"/>
                    </a:cubicBezTo>
                    <a:cubicBezTo>
                      <a:pt x="233" y="75"/>
                      <a:pt x="231" y="74"/>
                      <a:pt x="231" y="72"/>
                    </a:cubicBezTo>
                    <a:cubicBezTo>
                      <a:pt x="231" y="70"/>
                      <a:pt x="233" y="69"/>
                      <a:pt x="234" y="67"/>
                    </a:cubicBezTo>
                    <a:cubicBezTo>
                      <a:pt x="235" y="63"/>
                      <a:pt x="232" y="60"/>
                      <a:pt x="231" y="57"/>
                    </a:cubicBezTo>
                    <a:cubicBezTo>
                      <a:pt x="231" y="53"/>
                      <a:pt x="230" y="46"/>
                      <a:pt x="236" y="47"/>
                    </a:cubicBezTo>
                    <a:cubicBezTo>
                      <a:pt x="236" y="46"/>
                      <a:pt x="236" y="45"/>
                      <a:pt x="236" y="44"/>
                    </a:cubicBezTo>
                    <a:cubicBezTo>
                      <a:pt x="235" y="42"/>
                      <a:pt x="236" y="42"/>
                      <a:pt x="237" y="42"/>
                    </a:cubicBezTo>
                    <a:cubicBezTo>
                      <a:pt x="238" y="42"/>
                      <a:pt x="238" y="42"/>
                      <a:pt x="239" y="42"/>
                    </a:cubicBezTo>
                    <a:cubicBezTo>
                      <a:pt x="241" y="42"/>
                      <a:pt x="240" y="42"/>
                      <a:pt x="240" y="40"/>
                    </a:cubicBezTo>
                    <a:cubicBezTo>
                      <a:pt x="240" y="38"/>
                      <a:pt x="240" y="37"/>
                      <a:pt x="240" y="35"/>
                    </a:cubicBezTo>
                    <a:cubicBezTo>
                      <a:pt x="240" y="32"/>
                      <a:pt x="240" y="27"/>
                      <a:pt x="245" y="28"/>
                    </a:cubicBezTo>
                    <a:cubicBezTo>
                      <a:pt x="245" y="25"/>
                      <a:pt x="246" y="23"/>
                      <a:pt x="250" y="24"/>
                    </a:cubicBezTo>
                    <a:cubicBezTo>
                      <a:pt x="252" y="24"/>
                      <a:pt x="255" y="24"/>
                      <a:pt x="257" y="24"/>
                    </a:cubicBezTo>
                    <a:cubicBezTo>
                      <a:pt x="258" y="24"/>
                      <a:pt x="259" y="24"/>
                      <a:pt x="260" y="24"/>
                    </a:cubicBezTo>
                    <a:cubicBezTo>
                      <a:pt x="262" y="24"/>
                      <a:pt x="264" y="24"/>
                      <a:pt x="264" y="23"/>
                    </a:cubicBezTo>
                    <a:cubicBezTo>
                      <a:pt x="264" y="19"/>
                      <a:pt x="266" y="19"/>
                      <a:pt x="270" y="19"/>
                    </a:cubicBezTo>
                    <a:cubicBezTo>
                      <a:pt x="272" y="19"/>
                      <a:pt x="275" y="19"/>
                      <a:pt x="277" y="19"/>
                    </a:cubicBezTo>
                    <a:cubicBezTo>
                      <a:pt x="279" y="19"/>
                      <a:pt x="278" y="19"/>
                      <a:pt x="278" y="17"/>
                    </a:cubicBezTo>
                    <a:cubicBezTo>
                      <a:pt x="278" y="17"/>
                      <a:pt x="279" y="16"/>
                      <a:pt x="279" y="15"/>
                    </a:cubicBezTo>
                    <a:cubicBezTo>
                      <a:pt x="280" y="14"/>
                      <a:pt x="281" y="14"/>
                      <a:pt x="283" y="14"/>
                    </a:cubicBezTo>
                    <a:cubicBezTo>
                      <a:pt x="284" y="13"/>
                      <a:pt x="284" y="12"/>
                      <a:pt x="285" y="11"/>
                    </a:cubicBezTo>
                    <a:cubicBezTo>
                      <a:pt x="286" y="9"/>
                      <a:pt x="287" y="6"/>
                      <a:pt x="287" y="4"/>
                    </a:cubicBezTo>
                    <a:cubicBezTo>
                      <a:pt x="286" y="0"/>
                      <a:pt x="283" y="0"/>
                      <a:pt x="280" y="0"/>
                    </a:cubicBezTo>
                    <a:cubicBezTo>
                      <a:pt x="278" y="0"/>
                      <a:pt x="276" y="0"/>
                      <a:pt x="273" y="0"/>
                    </a:cubicBezTo>
                    <a:cubicBezTo>
                      <a:pt x="270" y="0"/>
                      <a:pt x="269" y="0"/>
                      <a:pt x="266" y="1"/>
                    </a:cubicBezTo>
                    <a:cubicBezTo>
                      <a:pt x="237" y="17"/>
                      <a:pt x="209" y="34"/>
                      <a:pt x="182" y="53"/>
                    </a:cubicBezTo>
                    <a:cubicBezTo>
                      <a:pt x="130" y="90"/>
                      <a:pt x="83" y="135"/>
                      <a:pt x="45" y="186"/>
                    </a:cubicBezTo>
                    <a:cubicBezTo>
                      <a:pt x="30" y="207"/>
                      <a:pt x="17" y="228"/>
                      <a:pt x="5" y="250"/>
                    </a:cubicBezTo>
                    <a:cubicBezTo>
                      <a:pt x="7" y="250"/>
                      <a:pt x="11" y="249"/>
                      <a:pt x="13" y="252"/>
                    </a:cubicBezTo>
                    <a:cubicBezTo>
                      <a:pt x="14" y="254"/>
                      <a:pt x="14" y="256"/>
                      <a:pt x="12" y="258"/>
                    </a:cubicBezTo>
                    <a:cubicBezTo>
                      <a:pt x="11" y="259"/>
                      <a:pt x="9" y="259"/>
                      <a:pt x="9" y="261"/>
                    </a:cubicBezTo>
                    <a:cubicBezTo>
                      <a:pt x="9" y="263"/>
                      <a:pt x="9" y="265"/>
                      <a:pt x="9" y="268"/>
                    </a:cubicBezTo>
                    <a:cubicBezTo>
                      <a:pt x="9" y="271"/>
                      <a:pt x="9" y="274"/>
                      <a:pt x="5" y="273"/>
                    </a:cubicBezTo>
                    <a:cubicBezTo>
                      <a:pt x="5" y="277"/>
                      <a:pt x="6" y="284"/>
                      <a:pt x="0" y="283"/>
                    </a:cubicBezTo>
                    <a:cubicBezTo>
                      <a:pt x="0" y="295"/>
                      <a:pt x="0" y="307"/>
                      <a:pt x="0" y="320"/>
                    </a:cubicBezTo>
                    <a:cubicBezTo>
                      <a:pt x="0" y="326"/>
                      <a:pt x="0" y="332"/>
                      <a:pt x="0" y="338"/>
                    </a:cubicBezTo>
                    <a:cubicBezTo>
                      <a:pt x="0" y="340"/>
                      <a:pt x="0" y="341"/>
                      <a:pt x="0" y="343"/>
                    </a:cubicBezTo>
                    <a:cubicBezTo>
                      <a:pt x="0" y="345"/>
                      <a:pt x="1" y="344"/>
                      <a:pt x="2" y="345"/>
                    </a:cubicBezTo>
                    <a:cubicBezTo>
                      <a:pt x="4" y="345"/>
                      <a:pt x="5" y="347"/>
                      <a:pt x="7" y="348"/>
                    </a:cubicBezTo>
                    <a:cubicBezTo>
                      <a:pt x="10" y="350"/>
                      <a:pt x="13" y="349"/>
                      <a:pt x="16" y="351"/>
                    </a:cubicBezTo>
                    <a:cubicBezTo>
                      <a:pt x="18" y="351"/>
                      <a:pt x="18" y="352"/>
                      <a:pt x="19" y="354"/>
                    </a:cubicBezTo>
                    <a:cubicBezTo>
                      <a:pt x="19" y="355"/>
                      <a:pt x="19" y="356"/>
                      <a:pt x="19" y="356"/>
                    </a:cubicBezTo>
                    <a:cubicBezTo>
                      <a:pt x="19" y="359"/>
                      <a:pt x="19" y="358"/>
                      <a:pt x="20" y="359"/>
                    </a:cubicBezTo>
                    <a:cubicBezTo>
                      <a:pt x="24" y="360"/>
                      <a:pt x="26" y="364"/>
                      <a:pt x="28" y="368"/>
                    </a:cubicBezTo>
                    <a:cubicBezTo>
                      <a:pt x="32" y="368"/>
                      <a:pt x="39" y="367"/>
                      <a:pt x="38" y="373"/>
                    </a:cubicBezTo>
                    <a:cubicBezTo>
                      <a:pt x="41" y="373"/>
                      <a:pt x="43" y="374"/>
                      <a:pt x="42" y="377"/>
                    </a:cubicBezTo>
                    <a:cubicBezTo>
                      <a:pt x="44" y="377"/>
                      <a:pt x="46" y="378"/>
                      <a:pt x="47" y="380"/>
                    </a:cubicBezTo>
                    <a:cubicBezTo>
                      <a:pt x="48" y="382"/>
                      <a:pt x="47" y="384"/>
                      <a:pt x="48" y="386"/>
                    </a:cubicBezTo>
                    <a:cubicBezTo>
                      <a:pt x="50" y="388"/>
                      <a:pt x="51" y="389"/>
                      <a:pt x="52" y="391"/>
                    </a:cubicBezTo>
                    <a:cubicBezTo>
                      <a:pt x="54" y="392"/>
                      <a:pt x="55" y="393"/>
                      <a:pt x="56" y="395"/>
                    </a:cubicBezTo>
                    <a:cubicBezTo>
                      <a:pt x="57" y="399"/>
                      <a:pt x="56" y="404"/>
                      <a:pt x="56" y="408"/>
                    </a:cubicBezTo>
                    <a:cubicBezTo>
                      <a:pt x="56" y="409"/>
                      <a:pt x="56" y="410"/>
                      <a:pt x="56" y="411"/>
                    </a:cubicBezTo>
                    <a:cubicBezTo>
                      <a:pt x="56" y="412"/>
                      <a:pt x="56" y="413"/>
                      <a:pt x="56" y="414"/>
                    </a:cubicBezTo>
                    <a:cubicBezTo>
                      <a:pt x="56" y="415"/>
                      <a:pt x="57" y="415"/>
                      <a:pt x="58" y="415"/>
                    </a:cubicBezTo>
                    <a:cubicBezTo>
                      <a:pt x="60" y="416"/>
                      <a:pt x="62" y="417"/>
                      <a:pt x="61" y="420"/>
                    </a:cubicBezTo>
                    <a:cubicBezTo>
                      <a:pt x="64" y="420"/>
                      <a:pt x="67" y="420"/>
                      <a:pt x="69" y="420"/>
                    </a:cubicBezTo>
                    <a:cubicBezTo>
                      <a:pt x="71" y="420"/>
                      <a:pt x="72" y="420"/>
                      <a:pt x="73" y="420"/>
                    </a:cubicBezTo>
                    <a:cubicBezTo>
                      <a:pt x="75" y="420"/>
                      <a:pt x="75" y="420"/>
                      <a:pt x="75" y="419"/>
                    </a:cubicBezTo>
                    <a:cubicBezTo>
                      <a:pt x="77" y="415"/>
                      <a:pt x="80" y="417"/>
                      <a:pt x="80" y="420"/>
                    </a:cubicBezTo>
                    <a:cubicBezTo>
                      <a:pt x="80" y="422"/>
                      <a:pt x="80" y="425"/>
                      <a:pt x="80" y="428"/>
                    </a:cubicBezTo>
                    <a:cubicBezTo>
                      <a:pt x="80" y="430"/>
                      <a:pt x="82" y="430"/>
                      <a:pt x="83" y="431"/>
                    </a:cubicBezTo>
                    <a:cubicBezTo>
                      <a:pt x="86" y="434"/>
                      <a:pt x="85" y="440"/>
                      <a:pt x="85" y="443"/>
                    </a:cubicBezTo>
                    <a:cubicBezTo>
                      <a:pt x="93" y="440"/>
                      <a:pt x="93" y="466"/>
                      <a:pt x="85" y="462"/>
                    </a:cubicBezTo>
                    <a:cubicBezTo>
                      <a:pt x="85" y="467"/>
                      <a:pt x="85" y="472"/>
                      <a:pt x="85" y="476"/>
                    </a:cubicBezTo>
                    <a:cubicBezTo>
                      <a:pt x="84" y="479"/>
                      <a:pt x="84" y="482"/>
                      <a:pt x="80" y="481"/>
                    </a:cubicBezTo>
                    <a:cubicBezTo>
                      <a:pt x="80" y="485"/>
                      <a:pt x="77" y="486"/>
                      <a:pt x="76" y="489"/>
                    </a:cubicBezTo>
                    <a:cubicBezTo>
                      <a:pt x="74" y="492"/>
                      <a:pt x="75" y="496"/>
                      <a:pt x="71" y="495"/>
                    </a:cubicBezTo>
                    <a:cubicBezTo>
                      <a:pt x="71" y="497"/>
                      <a:pt x="71" y="500"/>
                      <a:pt x="71" y="502"/>
                    </a:cubicBezTo>
                    <a:cubicBezTo>
                      <a:pt x="71" y="504"/>
                      <a:pt x="70" y="509"/>
                      <a:pt x="71" y="509"/>
                    </a:cubicBezTo>
                    <a:cubicBezTo>
                      <a:pt x="74" y="510"/>
                      <a:pt x="75" y="512"/>
                      <a:pt x="75" y="514"/>
                    </a:cubicBezTo>
                    <a:cubicBezTo>
                      <a:pt x="75" y="515"/>
                      <a:pt x="74" y="516"/>
                      <a:pt x="73" y="517"/>
                    </a:cubicBezTo>
                    <a:cubicBezTo>
                      <a:pt x="73" y="518"/>
                      <a:pt x="72" y="518"/>
                      <a:pt x="72" y="518"/>
                    </a:cubicBezTo>
                    <a:cubicBezTo>
                      <a:pt x="70" y="519"/>
                      <a:pt x="71" y="519"/>
                      <a:pt x="71" y="521"/>
                    </a:cubicBezTo>
                    <a:cubicBezTo>
                      <a:pt x="71" y="524"/>
                      <a:pt x="71" y="529"/>
                      <a:pt x="66" y="528"/>
                    </a:cubicBezTo>
                    <a:cubicBezTo>
                      <a:pt x="66" y="532"/>
                      <a:pt x="66" y="537"/>
                      <a:pt x="66" y="541"/>
                    </a:cubicBezTo>
                    <a:cubicBezTo>
                      <a:pt x="66" y="543"/>
                      <a:pt x="65" y="547"/>
                      <a:pt x="67" y="547"/>
                    </a:cubicBezTo>
                    <a:cubicBezTo>
                      <a:pt x="68" y="548"/>
                      <a:pt x="70" y="549"/>
                      <a:pt x="71" y="550"/>
                    </a:cubicBezTo>
                    <a:cubicBezTo>
                      <a:pt x="78" y="554"/>
                      <a:pt x="79" y="560"/>
                      <a:pt x="83" y="567"/>
                    </a:cubicBezTo>
                    <a:cubicBezTo>
                      <a:pt x="84" y="570"/>
                      <a:pt x="86" y="573"/>
                      <a:pt x="88" y="576"/>
                    </a:cubicBezTo>
                    <a:cubicBezTo>
                      <a:pt x="88" y="577"/>
                      <a:pt x="89" y="578"/>
                      <a:pt x="89" y="579"/>
                    </a:cubicBezTo>
                    <a:cubicBezTo>
                      <a:pt x="90" y="580"/>
                      <a:pt x="90" y="580"/>
                      <a:pt x="91" y="580"/>
                    </a:cubicBezTo>
                    <a:cubicBezTo>
                      <a:pt x="92" y="580"/>
                      <a:pt x="93" y="581"/>
                      <a:pt x="94" y="582"/>
                    </a:cubicBezTo>
                    <a:cubicBezTo>
                      <a:pt x="95" y="583"/>
                      <a:pt x="94" y="586"/>
                      <a:pt x="94" y="587"/>
                    </a:cubicBezTo>
                    <a:cubicBezTo>
                      <a:pt x="94" y="588"/>
                      <a:pt x="94" y="589"/>
                      <a:pt x="95" y="589"/>
                    </a:cubicBezTo>
                    <a:cubicBezTo>
                      <a:pt x="96" y="590"/>
                      <a:pt x="96" y="590"/>
                      <a:pt x="97" y="590"/>
                    </a:cubicBezTo>
                    <a:cubicBezTo>
                      <a:pt x="100" y="591"/>
                      <a:pt x="99" y="596"/>
                      <a:pt x="99" y="599"/>
                    </a:cubicBezTo>
                    <a:cubicBezTo>
                      <a:pt x="108" y="598"/>
                      <a:pt x="103" y="616"/>
                      <a:pt x="103" y="621"/>
                    </a:cubicBezTo>
                    <a:cubicBezTo>
                      <a:pt x="103" y="622"/>
                      <a:pt x="104" y="623"/>
                      <a:pt x="104" y="624"/>
                    </a:cubicBezTo>
                    <a:cubicBezTo>
                      <a:pt x="104" y="625"/>
                      <a:pt x="104" y="626"/>
                      <a:pt x="104" y="627"/>
                    </a:cubicBezTo>
                    <a:cubicBezTo>
                      <a:pt x="104" y="627"/>
                      <a:pt x="105" y="628"/>
                      <a:pt x="106" y="628"/>
                    </a:cubicBezTo>
                    <a:cubicBezTo>
                      <a:pt x="109" y="629"/>
                      <a:pt x="111" y="632"/>
                      <a:pt x="112" y="634"/>
                    </a:cubicBezTo>
                    <a:cubicBezTo>
                      <a:pt x="113" y="636"/>
                      <a:pt x="113" y="637"/>
                      <a:pt x="113" y="639"/>
                    </a:cubicBezTo>
                    <a:cubicBezTo>
                      <a:pt x="113" y="640"/>
                      <a:pt x="113" y="641"/>
                      <a:pt x="114" y="642"/>
                    </a:cubicBezTo>
                    <a:cubicBezTo>
                      <a:pt x="114" y="642"/>
                      <a:pt x="115" y="642"/>
                      <a:pt x="115" y="642"/>
                    </a:cubicBezTo>
                    <a:cubicBezTo>
                      <a:pt x="118" y="644"/>
                      <a:pt x="118" y="648"/>
                      <a:pt x="118" y="651"/>
                    </a:cubicBezTo>
                    <a:cubicBezTo>
                      <a:pt x="122" y="651"/>
                      <a:pt x="127" y="651"/>
                      <a:pt x="132" y="651"/>
                    </a:cubicBezTo>
                    <a:cubicBezTo>
                      <a:pt x="133" y="651"/>
                      <a:pt x="135" y="651"/>
                      <a:pt x="136" y="652"/>
                    </a:cubicBezTo>
                    <a:cubicBezTo>
                      <a:pt x="137" y="653"/>
                      <a:pt x="137" y="655"/>
                      <a:pt x="137" y="657"/>
                    </a:cubicBezTo>
                    <a:cubicBezTo>
                      <a:pt x="137" y="659"/>
                      <a:pt x="137" y="661"/>
                      <a:pt x="137" y="664"/>
                    </a:cubicBezTo>
                    <a:cubicBezTo>
                      <a:pt x="137" y="666"/>
                      <a:pt x="137" y="665"/>
                      <a:pt x="139" y="665"/>
                    </a:cubicBezTo>
                    <a:cubicBezTo>
                      <a:pt x="140" y="665"/>
                      <a:pt x="141" y="665"/>
                      <a:pt x="142" y="665"/>
                    </a:cubicBezTo>
                    <a:cubicBezTo>
                      <a:pt x="144" y="666"/>
                      <a:pt x="148" y="665"/>
                      <a:pt x="150" y="667"/>
                    </a:cubicBezTo>
                    <a:cubicBezTo>
                      <a:pt x="150" y="668"/>
                      <a:pt x="151" y="668"/>
                      <a:pt x="151" y="669"/>
                    </a:cubicBezTo>
                    <a:cubicBezTo>
                      <a:pt x="151" y="670"/>
                      <a:pt x="152" y="670"/>
                      <a:pt x="153" y="670"/>
                    </a:cubicBezTo>
                    <a:cubicBezTo>
                      <a:pt x="155" y="670"/>
                      <a:pt x="156" y="669"/>
                      <a:pt x="158" y="670"/>
                    </a:cubicBezTo>
                    <a:cubicBezTo>
                      <a:pt x="160" y="670"/>
                      <a:pt x="160" y="672"/>
                      <a:pt x="161" y="674"/>
                    </a:cubicBezTo>
                    <a:cubicBezTo>
                      <a:pt x="161" y="679"/>
                      <a:pt x="160" y="684"/>
                      <a:pt x="160" y="690"/>
                    </a:cubicBezTo>
                    <a:cubicBezTo>
                      <a:pt x="160" y="691"/>
                      <a:pt x="160" y="692"/>
                      <a:pt x="160" y="693"/>
                    </a:cubicBezTo>
                    <a:cubicBezTo>
                      <a:pt x="160" y="694"/>
                      <a:pt x="159" y="698"/>
                      <a:pt x="161" y="698"/>
                    </a:cubicBezTo>
                    <a:cubicBezTo>
                      <a:pt x="166" y="698"/>
                      <a:pt x="165" y="701"/>
                      <a:pt x="165" y="705"/>
                    </a:cubicBezTo>
                    <a:cubicBezTo>
                      <a:pt x="165" y="706"/>
                      <a:pt x="164" y="707"/>
                      <a:pt x="166" y="707"/>
                    </a:cubicBezTo>
                    <a:cubicBezTo>
                      <a:pt x="166" y="707"/>
                      <a:pt x="167" y="708"/>
                      <a:pt x="168" y="708"/>
                    </a:cubicBezTo>
                    <a:cubicBezTo>
                      <a:pt x="169" y="708"/>
                      <a:pt x="170" y="709"/>
                      <a:pt x="170" y="710"/>
                    </a:cubicBezTo>
                    <a:cubicBezTo>
                      <a:pt x="170" y="712"/>
                      <a:pt x="170" y="715"/>
                      <a:pt x="170" y="717"/>
                    </a:cubicBezTo>
                    <a:cubicBezTo>
                      <a:pt x="171" y="717"/>
                      <a:pt x="172" y="718"/>
                      <a:pt x="173" y="719"/>
                    </a:cubicBezTo>
                    <a:cubicBezTo>
                      <a:pt x="175" y="721"/>
                      <a:pt x="175" y="724"/>
                      <a:pt x="175" y="726"/>
                    </a:cubicBezTo>
                    <a:cubicBezTo>
                      <a:pt x="174" y="730"/>
                      <a:pt x="174" y="733"/>
                      <a:pt x="174" y="737"/>
                    </a:cubicBezTo>
                    <a:cubicBezTo>
                      <a:pt x="174" y="747"/>
                      <a:pt x="174" y="756"/>
                      <a:pt x="174" y="766"/>
                    </a:cubicBezTo>
                    <a:cubicBezTo>
                      <a:pt x="174" y="769"/>
                      <a:pt x="174" y="771"/>
                      <a:pt x="174" y="773"/>
                    </a:cubicBezTo>
                    <a:cubicBezTo>
                      <a:pt x="176" y="773"/>
                      <a:pt x="177" y="774"/>
                      <a:pt x="178" y="774"/>
                    </a:cubicBezTo>
                    <a:cubicBezTo>
                      <a:pt x="179" y="775"/>
                      <a:pt x="179" y="777"/>
                      <a:pt x="179" y="778"/>
                    </a:cubicBezTo>
                    <a:cubicBezTo>
                      <a:pt x="179" y="779"/>
                      <a:pt x="179" y="780"/>
                      <a:pt x="179" y="782"/>
                    </a:cubicBezTo>
                    <a:cubicBezTo>
                      <a:pt x="179" y="783"/>
                      <a:pt x="180" y="783"/>
                      <a:pt x="181" y="784"/>
                    </a:cubicBezTo>
                    <a:cubicBezTo>
                      <a:pt x="184" y="785"/>
                      <a:pt x="184" y="788"/>
                      <a:pt x="184" y="791"/>
                    </a:cubicBezTo>
                    <a:cubicBezTo>
                      <a:pt x="183" y="796"/>
                      <a:pt x="184" y="801"/>
                      <a:pt x="184" y="806"/>
                    </a:cubicBezTo>
                    <a:cubicBezTo>
                      <a:pt x="189" y="806"/>
                      <a:pt x="189" y="812"/>
                      <a:pt x="189" y="816"/>
                    </a:cubicBezTo>
                    <a:cubicBezTo>
                      <a:pt x="189" y="818"/>
                      <a:pt x="188" y="821"/>
                      <a:pt x="188" y="823"/>
                    </a:cubicBezTo>
                    <a:cubicBezTo>
                      <a:pt x="188" y="826"/>
                      <a:pt x="189" y="828"/>
                      <a:pt x="188" y="831"/>
                    </a:cubicBezTo>
                    <a:cubicBezTo>
                      <a:pt x="188" y="836"/>
                      <a:pt x="190" y="840"/>
                      <a:pt x="194" y="843"/>
                    </a:cubicBezTo>
                    <a:cubicBezTo>
                      <a:pt x="198" y="846"/>
                      <a:pt x="202" y="849"/>
                      <a:pt x="203" y="853"/>
                    </a:cubicBezTo>
                    <a:cubicBezTo>
                      <a:pt x="206" y="854"/>
                      <a:pt x="208" y="855"/>
                      <a:pt x="207" y="858"/>
                    </a:cubicBezTo>
                    <a:cubicBezTo>
                      <a:pt x="208" y="861"/>
                      <a:pt x="211" y="863"/>
                      <a:pt x="212" y="866"/>
                    </a:cubicBezTo>
                    <a:cubicBezTo>
                      <a:pt x="212" y="867"/>
                      <a:pt x="212" y="868"/>
                      <a:pt x="213" y="868"/>
                    </a:cubicBezTo>
                    <a:cubicBezTo>
                      <a:pt x="213" y="868"/>
                      <a:pt x="214" y="868"/>
                      <a:pt x="215" y="868"/>
                    </a:cubicBezTo>
                    <a:cubicBezTo>
                      <a:pt x="216" y="868"/>
                      <a:pt x="217" y="869"/>
                      <a:pt x="217" y="871"/>
                    </a:cubicBezTo>
                    <a:cubicBezTo>
                      <a:pt x="217" y="874"/>
                      <a:pt x="218" y="876"/>
                      <a:pt x="220" y="879"/>
                    </a:cubicBezTo>
                    <a:cubicBezTo>
                      <a:pt x="224" y="883"/>
                      <a:pt x="230" y="885"/>
                      <a:pt x="231" y="891"/>
                    </a:cubicBezTo>
                    <a:cubicBezTo>
                      <a:pt x="233" y="891"/>
                      <a:pt x="235" y="893"/>
                      <a:pt x="234" y="895"/>
                    </a:cubicBezTo>
                    <a:cubicBezTo>
                      <a:pt x="233" y="895"/>
                      <a:pt x="232" y="896"/>
                      <a:pt x="232" y="896"/>
                    </a:cubicBezTo>
                    <a:cubicBezTo>
                      <a:pt x="230" y="896"/>
                      <a:pt x="231" y="897"/>
                      <a:pt x="231" y="898"/>
                    </a:cubicBezTo>
                    <a:cubicBezTo>
                      <a:pt x="231" y="900"/>
                      <a:pt x="230" y="900"/>
                      <a:pt x="232" y="901"/>
                    </a:cubicBezTo>
                    <a:cubicBezTo>
                      <a:pt x="233" y="902"/>
                      <a:pt x="234" y="902"/>
                      <a:pt x="235" y="903"/>
                    </a:cubicBezTo>
                    <a:cubicBezTo>
                      <a:pt x="237" y="904"/>
                      <a:pt x="238" y="905"/>
                      <a:pt x="240" y="908"/>
                    </a:cubicBezTo>
                    <a:cubicBezTo>
                      <a:pt x="240" y="909"/>
                      <a:pt x="240" y="910"/>
                      <a:pt x="242" y="911"/>
                    </a:cubicBezTo>
                    <a:cubicBezTo>
                      <a:pt x="243" y="911"/>
                      <a:pt x="244" y="912"/>
                      <a:pt x="244" y="913"/>
                    </a:cubicBezTo>
                    <a:cubicBezTo>
                      <a:pt x="247" y="914"/>
                      <a:pt x="249" y="915"/>
                      <a:pt x="251" y="915"/>
                    </a:cubicBezTo>
                    <a:cubicBezTo>
                      <a:pt x="254" y="915"/>
                      <a:pt x="255" y="917"/>
                      <a:pt x="255" y="920"/>
                    </a:cubicBezTo>
                    <a:cubicBezTo>
                      <a:pt x="258" y="920"/>
                      <a:pt x="265" y="919"/>
                      <a:pt x="264" y="924"/>
                    </a:cubicBezTo>
                    <a:cubicBezTo>
                      <a:pt x="265" y="924"/>
                      <a:pt x="274" y="926"/>
                      <a:pt x="273" y="922"/>
                    </a:cubicBezTo>
                    <a:cubicBezTo>
                      <a:pt x="272" y="920"/>
                      <a:pt x="270" y="918"/>
                      <a:pt x="268" y="915"/>
                    </a:cubicBezTo>
                    <a:cubicBezTo>
                      <a:pt x="267" y="912"/>
                      <a:pt x="268" y="911"/>
                      <a:pt x="272" y="910"/>
                    </a:cubicBezTo>
                    <a:cubicBezTo>
                      <a:pt x="272" y="910"/>
                      <a:pt x="273" y="910"/>
                      <a:pt x="273" y="910"/>
                    </a:cubicBezTo>
                    <a:cubicBezTo>
                      <a:pt x="273" y="909"/>
                      <a:pt x="274" y="908"/>
                      <a:pt x="274" y="907"/>
                    </a:cubicBezTo>
                    <a:cubicBezTo>
                      <a:pt x="273" y="906"/>
                      <a:pt x="273" y="904"/>
                      <a:pt x="272" y="903"/>
                    </a:cubicBezTo>
                    <a:cubicBezTo>
                      <a:pt x="270" y="900"/>
                      <a:pt x="267" y="901"/>
                      <a:pt x="265" y="900"/>
                    </a:cubicBezTo>
                    <a:cubicBezTo>
                      <a:pt x="264" y="899"/>
                      <a:pt x="264" y="897"/>
                      <a:pt x="264" y="896"/>
                    </a:cubicBezTo>
                    <a:cubicBezTo>
                      <a:pt x="264" y="894"/>
                      <a:pt x="264" y="891"/>
                      <a:pt x="264" y="889"/>
                    </a:cubicBezTo>
                    <a:cubicBezTo>
                      <a:pt x="264" y="888"/>
                      <a:pt x="265" y="887"/>
                      <a:pt x="263" y="886"/>
                    </a:cubicBezTo>
                    <a:cubicBezTo>
                      <a:pt x="263" y="886"/>
                      <a:pt x="262" y="886"/>
                      <a:pt x="261" y="886"/>
                    </a:cubicBezTo>
                    <a:cubicBezTo>
                      <a:pt x="260" y="886"/>
                      <a:pt x="259" y="884"/>
                      <a:pt x="259" y="883"/>
                    </a:cubicBezTo>
                    <a:cubicBezTo>
                      <a:pt x="259" y="878"/>
                      <a:pt x="259" y="873"/>
                      <a:pt x="259" y="869"/>
                    </a:cubicBezTo>
                    <a:cubicBezTo>
                      <a:pt x="259" y="865"/>
                      <a:pt x="256" y="864"/>
                      <a:pt x="255" y="861"/>
                    </a:cubicBezTo>
                    <a:cubicBezTo>
                      <a:pt x="255" y="860"/>
                      <a:pt x="255" y="859"/>
                      <a:pt x="255" y="858"/>
                    </a:cubicBezTo>
                    <a:cubicBezTo>
                      <a:pt x="254" y="858"/>
                      <a:pt x="253" y="858"/>
                      <a:pt x="253" y="857"/>
                    </a:cubicBezTo>
                    <a:cubicBezTo>
                      <a:pt x="252" y="857"/>
                      <a:pt x="251" y="856"/>
                      <a:pt x="250" y="855"/>
                    </a:cubicBezTo>
                    <a:cubicBezTo>
                      <a:pt x="250" y="853"/>
                      <a:pt x="250" y="851"/>
                      <a:pt x="250" y="850"/>
                    </a:cubicBezTo>
                    <a:cubicBezTo>
                      <a:pt x="250" y="848"/>
                      <a:pt x="254" y="849"/>
                      <a:pt x="255" y="849"/>
                    </a:cubicBezTo>
                    <a:cubicBezTo>
                      <a:pt x="258" y="847"/>
                      <a:pt x="259" y="844"/>
                      <a:pt x="260" y="841"/>
                    </a:cubicBezTo>
                    <a:cubicBezTo>
                      <a:pt x="260" y="838"/>
                      <a:pt x="261" y="836"/>
                      <a:pt x="263" y="834"/>
                    </a:cubicBezTo>
                    <a:cubicBezTo>
                      <a:pt x="266" y="832"/>
                      <a:pt x="270" y="833"/>
                      <a:pt x="273" y="835"/>
                    </a:cubicBezTo>
                    <a:cubicBezTo>
                      <a:pt x="274" y="830"/>
                      <a:pt x="275" y="830"/>
                      <a:pt x="279" y="830"/>
                    </a:cubicBezTo>
                    <a:cubicBezTo>
                      <a:pt x="282" y="830"/>
                      <a:pt x="286" y="830"/>
                      <a:pt x="287" y="826"/>
                    </a:cubicBezTo>
                    <a:cubicBezTo>
                      <a:pt x="290" y="820"/>
                      <a:pt x="283" y="817"/>
                      <a:pt x="283" y="811"/>
                    </a:cubicBezTo>
                    <a:cubicBezTo>
                      <a:pt x="280" y="811"/>
                      <a:pt x="276" y="811"/>
                      <a:pt x="275" y="809"/>
                    </a:cubicBezTo>
                    <a:cubicBezTo>
                      <a:pt x="273" y="807"/>
                      <a:pt x="273" y="806"/>
                      <a:pt x="273" y="804"/>
                    </a:cubicBezTo>
                    <a:cubicBezTo>
                      <a:pt x="273" y="802"/>
                      <a:pt x="273" y="802"/>
                      <a:pt x="275" y="802"/>
                    </a:cubicBezTo>
                    <a:cubicBezTo>
                      <a:pt x="276" y="802"/>
                      <a:pt x="277" y="802"/>
                      <a:pt x="278" y="802"/>
                    </a:cubicBezTo>
                    <a:cubicBezTo>
                      <a:pt x="283" y="802"/>
                      <a:pt x="288" y="802"/>
                      <a:pt x="292" y="802"/>
                    </a:cubicBezTo>
                    <a:cubicBezTo>
                      <a:pt x="293" y="799"/>
                      <a:pt x="293" y="796"/>
                      <a:pt x="297" y="797"/>
                    </a:cubicBezTo>
                    <a:cubicBezTo>
                      <a:pt x="297" y="793"/>
                      <a:pt x="296" y="789"/>
                      <a:pt x="297" y="785"/>
                    </a:cubicBezTo>
                    <a:cubicBezTo>
                      <a:pt x="298" y="782"/>
                      <a:pt x="301" y="783"/>
                      <a:pt x="303" y="782"/>
                    </a:cubicBezTo>
                    <a:cubicBezTo>
                      <a:pt x="307" y="780"/>
                      <a:pt x="312" y="777"/>
                      <a:pt x="315" y="772"/>
                    </a:cubicBezTo>
                    <a:cubicBezTo>
                      <a:pt x="316" y="769"/>
                      <a:pt x="316" y="766"/>
                      <a:pt x="316" y="763"/>
                    </a:cubicBezTo>
                    <a:cubicBezTo>
                      <a:pt x="316" y="758"/>
                      <a:pt x="316" y="753"/>
                      <a:pt x="316" y="749"/>
                    </a:cubicBezTo>
                    <a:cubicBezTo>
                      <a:pt x="316" y="744"/>
                      <a:pt x="316" y="740"/>
                      <a:pt x="316" y="736"/>
                    </a:cubicBezTo>
                    <a:cubicBezTo>
                      <a:pt x="316" y="733"/>
                      <a:pt x="317" y="730"/>
                      <a:pt x="321" y="731"/>
                    </a:cubicBezTo>
                    <a:cubicBezTo>
                      <a:pt x="321" y="729"/>
                      <a:pt x="321" y="727"/>
                      <a:pt x="323" y="726"/>
                    </a:cubicBezTo>
                    <a:cubicBezTo>
                      <a:pt x="324" y="724"/>
                      <a:pt x="325" y="722"/>
                      <a:pt x="326" y="720"/>
                    </a:cubicBezTo>
                    <a:cubicBezTo>
                      <a:pt x="327" y="716"/>
                      <a:pt x="330" y="714"/>
                      <a:pt x="334" y="713"/>
                    </a:cubicBezTo>
                    <a:cubicBezTo>
                      <a:pt x="340" y="711"/>
                      <a:pt x="347" y="712"/>
                      <a:pt x="352" y="712"/>
                    </a:cubicBezTo>
                    <a:cubicBezTo>
                      <a:pt x="354" y="712"/>
                      <a:pt x="355" y="712"/>
                      <a:pt x="357" y="712"/>
                    </a:cubicBezTo>
                    <a:cubicBezTo>
                      <a:pt x="359" y="712"/>
                      <a:pt x="358" y="711"/>
                      <a:pt x="359" y="710"/>
                    </a:cubicBezTo>
                    <a:cubicBezTo>
                      <a:pt x="359" y="708"/>
                      <a:pt x="361" y="707"/>
                      <a:pt x="363" y="707"/>
                    </a:cubicBezTo>
                    <a:cubicBezTo>
                      <a:pt x="363" y="705"/>
                      <a:pt x="362" y="701"/>
                      <a:pt x="364" y="699"/>
                    </a:cubicBezTo>
                    <a:cubicBezTo>
                      <a:pt x="365" y="697"/>
                      <a:pt x="369" y="698"/>
                      <a:pt x="371" y="697"/>
                    </a:cubicBezTo>
                    <a:cubicBezTo>
                      <a:pt x="373" y="696"/>
                      <a:pt x="374" y="695"/>
                      <a:pt x="376" y="694"/>
                    </a:cubicBezTo>
                    <a:cubicBezTo>
                      <a:pt x="377" y="693"/>
                      <a:pt x="378" y="693"/>
                      <a:pt x="379" y="693"/>
                    </a:cubicBezTo>
                    <a:cubicBezTo>
                      <a:pt x="381" y="693"/>
                      <a:pt x="382" y="693"/>
                      <a:pt x="383" y="692"/>
                    </a:cubicBezTo>
                    <a:cubicBezTo>
                      <a:pt x="385" y="687"/>
                      <a:pt x="386" y="682"/>
                      <a:pt x="389" y="678"/>
                    </a:cubicBezTo>
                    <a:cubicBezTo>
                      <a:pt x="391" y="676"/>
                      <a:pt x="393" y="675"/>
                      <a:pt x="396" y="674"/>
                    </a:cubicBezTo>
                    <a:cubicBezTo>
                      <a:pt x="398" y="674"/>
                      <a:pt x="401" y="674"/>
                      <a:pt x="401" y="671"/>
                    </a:cubicBezTo>
                    <a:cubicBezTo>
                      <a:pt x="400" y="662"/>
                      <a:pt x="401" y="654"/>
                      <a:pt x="401" y="646"/>
                    </a:cubicBezTo>
                    <a:cubicBezTo>
                      <a:pt x="401" y="642"/>
                      <a:pt x="401" y="637"/>
                      <a:pt x="401" y="633"/>
                    </a:cubicBezTo>
                    <a:cubicBezTo>
                      <a:pt x="401" y="631"/>
                      <a:pt x="401" y="629"/>
                      <a:pt x="401" y="627"/>
                    </a:cubicBezTo>
                    <a:cubicBezTo>
                      <a:pt x="399" y="627"/>
                      <a:pt x="398" y="627"/>
                      <a:pt x="397" y="626"/>
                    </a:cubicBezTo>
                    <a:cubicBezTo>
                      <a:pt x="395" y="625"/>
                      <a:pt x="396" y="619"/>
                      <a:pt x="396" y="617"/>
                    </a:cubicBezTo>
                    <a:cubicBezTo>
                      <a:pt x="396" y="616"/>
                      <a:pt x="396" y="615"/>
                      <a:pt x="396" y="614"/>
                    </a:cubicBezTo>
                    <a:cubicBezTo>
                      <a:pt x="396" y="612"/>
                      <a:pt x="397" y="613"/>
                      <a:pt x="398" y="613"/>
                    </a:cubicBezTo>
                    <a:cubicBezTo>
                      <a:pt x="401" y="613"/>
                      <a:pt x="403" y="613"/>
                      <a:pt x="405" y="613"/>
                    </a:cubicBezTo>
                    <a:cubicBezTo>
                      <a:pt x="407" y="613"/>
                      <a:pt x="410" y="614"/>
                      <a:pt x="410" y="612"/>
                    </a:cubicBezTo>
                    <a:cubicBezTo>
                      <a:pt x="411" y="611"/>
                      <a:pt x="411" y="610"/>
                      <a:pt x="411" y="608"/>
                    </a:cubicBezTo>
                    <a:cubicBezTo>
                      <a:pt x="411" y="606"/>
                      <a:pt x="412" y="604"/>
                      <a:pt x="415" y="604"/>
                    </a:cubicBezTo>
                    <a:cubicBezTo>
                      <a:pt x="414" y="601"/>
                      <a:pt x="415" y="600"/>
                      <a:pt x="417" y="599"/>
                    </a:cubicBezTo>
                    <a:cubicBezTo>
                      <a:pt x="419" y="599"/>
                      <a:pt x="419" y="599"/>
                      <a:pt x="420" y="598"/>
                    </a:cubicBezTo>
                    <a:cubicBezTo>
                      <a:pt x="421" y="597"/>
                      <a:pt x="422" y="595"/>
                      <a:pt x="422" y="594"/>
                    </a:cubicBezTo>
                    <a:cubicBezTo>
                      <a:pt x="426" y="589"/>
                      <a:pt x="430" y="585"/>
                      <a:pt x="434" y="582"/>
                    </a:cubicBezTo>
                    <a:cubicBezTo>
                      <a:pt x="435" y="582"/>
                      <a:pt x="436" y="581"/>
                      <a:pt x="438" y="580"/>
                    </a:cubicBezTo>
                    <a:cubicBezTo>
                      <a:pt x="439" y="580"/>
                      <a:pt x="438" y="577"/>
                      <a:pt x="438" y="575"/>
                    </a:cubicBezTo>
                    <a:cubicBezTo>
                      <a:pt x="437" y="575"/>
                      <a:pt x="434" y="575"/>
                      <a:pt x="434" y="573"/>
                    </a:cubicBezTo>
                    <a:cubicBezTo>
                      <a:pt x="433" y="571"/>
                      <a:pt x="434" y="567"/>
                      <a:pt x="434" y="564"/>
                    </a:cubicBezTo>
                    <a:cubicBezTo>
                      <a:pt x="434" y="562"/>
                      <a:pt x="436" y="561"/>
                      <a:pt x="438" y="561"/>
                    </a:cubicBezTo>
                    <a:cubicBezTo>
                      <a:pt x="438" y="556"/>
                      <a:pt x="438" y="552"/>
                      <a:pt x="438" y="547"/>
                    </a:cubicBezTo>
                    <a:cubicBezTo>
                      <a:pt x="435" y="547"/>
                      <a:pt x="433" y="546"/>
                      <a:pt x="434" y="542"/>
                    </a:cubicBezTo>
                    <a:cubicBezTo>
                      <a:pt x="431" y="542"/>
                      <a:pt x="433" y="546"/>
                      <a:pt x="434" y="5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" name="Freeform 22"/>
              <p:cNvSpPr>
                <a:spLocks/>
              </p:cNvSpPr>
              <p:nvPr/>
            </p:nvSpPr>
            <p:spPr bwMode="auto">
              <a:xfrm>
                <a:off x="7315906" y="4158815"/>
                <a:ext cx="117417" cy="213823"/>
              </a:xfrm>
              <a:custGeom>
                <a:avLst/>
                <a:gdLst>
                  <a:gd name="T0" fmla="*/ 34 w 40"/>
                  <a:gd name="T1" fmla="*/ 0 h 73"/>
                  <a:gd name="T2" fmla="*/ 23 w 40"/>
                  <a:gd name="T3" fmla="*/ 14 h 73"/>
                  <a:gd name="T4" fmla="*/ 20 w 40"/>
                  <a:gd name="T5" fmla="*/ 20 h 73"/>
                  <a:gd name="T6" fmla="*/ 19 w 40"/>
                  <a:gd name="T7" fmla="*/ 24 h 73"/>
                  <a:gd name="T8" fmla="*/ 16 w 40"/>
                  <a:gd name="T9" fmla="*/ 25 h 73"/>
                  <a:gd name="T10" fmla="*/ 15 w 40"/>
                  <a:gd name="T11" fmla="*/ 31 h 73"/>
                  <a:gd name="T12" fmla="*/ 12 w 40"/>
                  <a:gd name="T13" fmla="*/ 34 h 73"/>
                  <a:gd name="T14" fmla="*/ 10 w 40"/>
                  <a:gd name="T15" fmla="*/ 47 h 73"/>
                  <a:gd name="T16" fmla="*/ 6 w 40"/>
                  <a:gd name="T17" fmla="*/ 71 h 73"/>
                  <a:gd name="T18" fmla="*/ 17 w 40"/>
                  <a:gd name="T19" fmla="*/ 62 h 73"/>
                  <a:gd name="T20" fmla="*/ 19 w 40"/>
                  <a:gd name="T21" fmla="*/ 57 h 73"/>
                  <a:gd name="T22" fmla="*/ 20 w 40"/>
                  <a:gd name="T23" fmla="*/ 52 h 73"/>
                  <a:gd name="T24" fmla="*/ 20 w 40"/>
                  <a:gd name="T25" fmla="*/ 45 h 73"/>
                  <a:gd name="T26" fmla="*/ 20 w 40"/>
                  <a:gd name="T27" fmla="*/ 38 h 73"/>
                  <a:gd name="T28" fmla="*/ 23 w 40"/>
                  <a:gd name="T29" fmla="*/ 37 h 73"/>
                  <a:gd name="T30" fmla="*/ 25 w 40"/>
                  <a:gd name="T31" fmla="*/ 34 h 73"/>
                  <a:gd name="T32" fmla="*/ 25 w 40"/>
                  <a:gd name="T33" fmla="*/ 29 h 73"/>
                  <a:gd name="T34" fmla="*/ 28 w 40"/>
                  <a:gd name="T35" fmla="*/ 27 h 73"/>
                  <a:gd name="T36" fmla="*/ 38 w 40"/>
                  <a:gd name="T37" fmla="*/ 6 h 73"/>
                  <a:gd name="T38" fmla="*/ 34 w 40"/>
                  <a:gd name="T39" fmla="*/ 0 h 73"/>
                  <a:gd name="T40" fmla="*/ 34 w 40"/>
                  <a:gd name="T4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73">
                    <a:moveTo>
                      <a:pt x="34" y="0"/>
                    </a:moveTo>
                    <a:cubicBezTo>
                      <a:pt x="33" y="7"/>
                      <a:pt x="26" y="9"/>
                      <a:pt x="23" y="14"/>
                    </a:cubicBezTo>
                    <a:cubicBezTo>
                      <a:pt x="21" y="15"/>
                      <a:pt x="20" y="18"/>
                      <a:pt x="20" y="20"/>
                    </a:cubicBezTo>
                    <a:cubicBezTo>
                      <a:pt x="20" y="21"/>
                      <a:pt x="20" y="23"/>
                      <a:pt x="19" y="24"/>
                    </a:cubicBezTo>
                    <a:cubicBezTo>
                      <a:pt x="18" y="24"/>
                      <a:pt x="17" y="24"/>
                      <a:pt x="16" y="25"/>
                    </a:cubicBezTo>
                    <a:cubicBezTo>
                      <a:pt x="14" y="26"/>
                      <a:pt x="15" y="29"/>
                      <a:pt x="15" y="31"/>
                    </a:cubicBezTo>
                    <a:cubicBezTo>
                      <a:pt x="16" y="34"/>
                      <a:pt x="14" y="33"/>
                      <a:pt x="12" y="34"/>
                    </a:cubicBezTo>
                    <a:cubicBezTo>
                      <a:pt x="8" y="37"/>
                      <a:pt x="10" y="44"/>
                      <a:pt x="10" y="47"/>
                    </a:cubicBezTo>
                    <a:cubicBezTo>
                      <a:pt x="0" y="47"/>
                      <a:pt x="8" y="66"/>
                      <a:pt x="6" y="71"/>
                    </a:cubicBezTo>
                    <a:cubicBezTo>
                      <a:pt x="13" y="73"/>
                      <a:pt x="15" y="68"/>
                      <a:pt x="17" y="62"/>
                    </a:cubicBezTo>
                    <a:cubicBezTo>
                      <a:pt x="18" y="60"/>
                      <a:pt x="19" y="59"/>
                      <a:pt x="19" y="57"/>
                    </a:cubicBezTo>
                    <a:cubicBezTo>
                      <a:pt x="20" y="55"/>
                      <a:pt x="20" y="53"/>
                      <a:pt x="20" y="52"/>
                    </a:cubicBezTo>
                    <a:cubicBezTo>
                      <a:pt x="20" y="50"/>
                      <a:pt x="20" y="47"/>
                      <a:pt x="20" y="45"/>
                    </a:cubicBezTo>
                    <a:cubicBezTo>
                      <a:pt x="20" y="43"/>
                      <a:pt x="19" y="40"/>
                      <a:pt x="20" y="38"/>
                    </a:cubicBezTo>
                    <a:cubicBezTo>
                      <a:pt x="21" y="37"/>
                      <a:pt x="22" y="38"/>
                      <a:pt x="23" y="37"/>
                    </a:cubicBezTo>
                    <a:cubicBezTo>
                      <a:pt x="24" y="37"/>
                      <a:pt x="25" y="36"/>
                      <a:pt x="25" y="34"/>
                    </a:cubicBezTo>
                    <a:cubicBezTo>
                      <a:pt x="25" y="33"/>
                      <a:pt x="24" y="31"/>
                      <a:pt x="25" y="29"/>
                    </a:cubicBezTo>
                    <a:cubicBezTo>
                      <a:pt x="25" y="28"/>
                      <a:pt x="27" y="28"/>
                      <a:pt x="28" y="27"/>
                    </a:cubicBezTo>
                    <a:cubicBezTo>
                      <a:pt x="34" y="23"/>
                      <a:pt x="40" y="13"/>
                      <a:pt x="38" y="6"/>
                    </a:cubicBezTo>
                    <a:cubicBezTo>
                      <a:pt x="35" y="8"/>
                      <a:pt x="34" y="2"/>
                      <a:pt x="34" y="0"/>
                    </a:cubicBezTo>
                    <a:cubicBezTo>
                      <a:pt x="33" y="5"/>
                      <a:pt x="33" y="6"/>
                      <a:pt x="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" name="Freeform 23"/>
              <p:cNvSpPr>
                <a:spLocks/>
              </p:cNvSpPr>
              <p:nvPr/>
            </p:nvSpPr>
            <p:spPr bwMode="auto">
              <a:xfrm>
                <a:off x="7414784" y="4158815"/>
                <a:ext cx="18540" cy="17304"/>
              </a:xfrm>
              <a:custGeom>
                <a:avLst/>
                <a:gdLst>
                  <a:gd name="T0" fmla="*/ 0 w 6"/>
                  <a:gd name="T1" fmla="*/ 0 h 6"/>
                  <a:gd name="T2" fmla="*/ 4 w 6"/>
                  <a:gd name="T3" fmla="*/ 6 h 6"/>
                  <a:gd name="T4" fmla="*/ 0 w 6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3" y="2"/>
                      <a:pt x="4" y="4"/>
                      <a:pt x="4" y="6"/>
                    </a:cubicBezTo>
                    <a:cubicBezTo>
                      <a:pt x="6" y="5"/>
                      <a:pt x="5" y="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2225">
                <a:solidFill>
                  <a:sysClr val="window" lastClr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sp>
          <p:nvSpPr>
            <p:cNvPr id="22" name="Oval 98"/>
            <p:cNvSpPr>
              <a:spLocks noChangeArrowheads="1"/>
            </p:cNvSpPr>
            <p:nvPr/>
          </p:nvSpPr>
          <p:spPr bwMode="auto">
            <a:xfrm>
              <a:off x="7785078" y="4366856"/>
              <a:ext cx="342363" cy="33989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3" name="Oval 99"/>
            <p:cNvSpPr>
              <a:spLocks noChangeArrowheads="1"/>
            </p:cNvSpPr>
            <p:nvPr/>
          </p:nvSpPr>
          <p:spPr bwMode="auto">
            <a:xfrm>
              <a:off x="7788785" y="4366856"/>
              <a:ext cx="338655" cy="33989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4" name="Oval 100"/>
            <p:cNvSpPr>
              <a:spLocks noChangeArrowheads="1"/>
            </p:cNvSpPr>
            <p:nvPr/>
          </p:nvSpPr>
          <p:spPr bwMode="auto">
            <a:xfrm>
              <a:off x="7788785" y="4366856"/>
              <a:ext cx="338655" cy="33989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5" name="Oval 101"/>
            <p:cNvSpPr>
              <a:spLocks noChangeArrowheads="1"/>
            </p:cNvSpPr>
            <p:nvPr/>
          </p:nvSpPr>
          <p:spPr bwMode="auto">
            <a:xfrm>
              <a:off x="7788785" y="4366856"/>
              <a:ext cx="338655" cy="33989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6" name="Oval 102"/>
            <p:cNvSpPr>
              <a:spLocks noChangeArrowheads="1"/>
            </p:cNvSpPr>
            <p:nvPr/>
          </p:nvSpPr>
          <p:spPr bwMode="auto">
            <a:xfrm>
              <a:off x="7788785" y="4366856"/>
              <a:ext cx="338655" cy="33989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7" name="Oval 103"/>
            <p:cNvSpPr>
              <a:spLocks noChangeArrowheads="1"/>
            </p:cNvSpPr>
            <p:nvPr/>
          </p:nvSpPr>
          <p:spPr bwMode="auto">
            <a:xfrm>
              <a:off x="7788785" y="4366856"/>
              <a:ext cx="338655" cy="33989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8" name="Oval 104"/>
            <p:cNvSpPr>
              <a:spLocks noChangeArrowheads="1"/>
            </p:cNvSpPr>
            <p:nvPr/>
          </p:nvSpPr>
          <p:spPr bwMode="auto">
            <a:xfrm>
              <a:off x="7788785" y="4369328"/>
              <a:ext cx="336183" cy="33371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29" name="Oval 105"/>
            <p:cNvSpPr>
              <a:spLocks noChangeArrowheads="1"/>
            </p:cNvSpPr>
            <p:nvPr/>
          </p:nvSpPr>
          <p:spPr bwMode="auto">
            <a:xfrm>
              <a:off x="7791257" y="4369328"/>
              <a:ext cx="333711" cy="33371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0" name="Oval 106"/>
            <p:cNvSpPr>
              <a:spLocks noChangeArrowheads="1"/>
            </p:cNvSpPr>
            <p:nvPr/>
          </p:nvSpPr>
          <p:spPr bwMode="auto">
            <a:xfrm>
              <a:off x="7791257" y="4369328"/>
              <a:ext cx="333711" cy="33371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1" name="Oval 107"/>
            <p:cNvSpPr>
              <a:spLocks noChangeArrowheads="1"/>
            </p:cNvSpPr>
            <p:nvPr/>
          </p:nvSpPr>
          <p:spPr bwMode="auto">
            <a:xfrm>
              <a:off x="7791257" y="4369328"/>
              <a:ext cx="333711" cy="33371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2" name="Oval 108"/>
            <p:cNvSpPr>
              <a:spLocks noChangeArrowheads="1"/>
            </p:cNvSpPr>
            <p:nvPr/>
          </p:nvSpPr>
          <p:spPr bwMode="auto">
            <a:xfrm>
              <a:off x="7791257" y="4369328"/>
              <a:ext cx="333711" cy="33371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3" name="Oval 109"/>
            <p:cNvSpPr>
              <a:spLocks noChangeArrowheads="1"/>
            </p:cNvSpPr>
            <p:nvPr/>
          </p:nvSpPr>
          <p:spPr bwMode="auto">
            <a:xfrm>
              <a:off x="7791257" y="4369328"/>
              <a:ext cx="333711" cy="333711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4" name="Oval 110"/>
            <p:cNvSpPr>
              <a:spLocks noChangeArrowheads="1"/>
            </p:cNvSpPr>
            <p:nvPr/>
          </p:nvSpPr>
          <p:spPr bwMode="auto">
            <a:xfrm>
              <a:off x="7791257" y="4373033"/>
              <a:ext cx="331240" cy="327532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5" name="Oval 111"/>
            <p:cNvSpPr>
              <a:spLocks noChangeArrowheads="1"/>
            </p:cNvSpPr>
            <p:nvPr/>
          </p:nvSpPr>
          <p:spPr bwMode="auto">
            <a:xfrm>
              <a:off x="7793729" y="4373033"/>
              <a:ext cx="328768" cy="327532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36" name="Oval 112"/>
            <p:cNvSpPr>
              <a:spLocks noChangeArrowheads="1"/>
            </p:cNvSpPr>
            <p:nvPr/>
          </p:nvSpPr>
          <p:spPr bwMode="auto">
            <a:xfrm>
              <a:off x="7793729" y="4373033"/>
              <a:ext cx="328768" cy="327532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ysClr val="window" lastClr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4140207" y="2247168"/>
              <a:ext cx="385623" cy="2488004"/>
            </a:xfrm>
            <a:custGeom>
              <a:avLst/>
              <a:gdLst>
                <a:gd name="T0" fmla="*/ 116 w 132"/>
                <a:gd name="T1" fmla="*/ 755 h 851"/>
                <a:gd name="T2" fmla="*/ 106 w 132"/>
                <a:gd name="T3" fmla="*/ 742 h 851"/>
                <a:gd name="T4" fmla="*/ 106 w 132"/>
                <a:gd name="T5" fmla="*/ 742 h 851"/>
                <a:gd name="T6" fmla="*/ 106 w 132"/>
                <a:gd name="T7" fmla="*/ 108 h 851"/>
                <a:gd name="T8" fmla="*/ 106 w 132"/>
                <a:gd name="T9" fmla="*/ 108 h 851"/>
                <a:gd name="T10" fmla="*/ 115 w 132"/>
                <a:gd name="T11" fmla="*/ 96 h 851"/>
                <a:gd name="T12" fmla="*/ 94 w 132"/>
                <a:gd name="T13" fmla="*/ 16 h 851"/>
                <a:gd name="T14" fmla="*/ 14 w 132"/>
                <a:gd name="T15" fmla="*/ 38 h 851"/>
                <a:gd name="T16" fmla="*/ 23 w 132"/>
                <a:gd name="T17" fmla="*/ 108 h 851"/>
                <a:gd name="T18" fmla="*/ 23 w 132"/>
                <a:gd name="T19" fmla="*/ 108 h 851"/>
                <a:gd name="T20" fmla="*/ 24 w 132"/>
                <a:gd name="T21" fmla="*/ 743 h 851"/>
                <a:gd name="T22" fmla="*/ 24 w 132"/>
                <a:gd name="T23" fmla="*/ 743 h 851"/>
                <a:gd name="T24" fmla="*/ 14 w 132"/>
                <a:gd name="T25" fmla="*/ 813 h 851"/>
                <a:gd name="T26" fmla="*/ 94 w 132"/>
                <a:gd name="T27" fmla="*/ 834 h 851"/>
                <a:gd name="T28" fmla="*/ 116 w 132"/>
                <a:gd name="T29" fmla="*/ 755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" h="851">
                  <a:moveTo>
                    <a:pt x="116" y="755"/>
                  </a:moveTo>
                  <a:cubicBezTo>
                    <a:pt x="113" y="750"/>
                    <a:pt x="110" y="746"/>
                    <a:pt x="106" y="742"/>
                  </a:cubicBezTo>
                  <a:cubicBezTo>
                    <a:pt x="106" y="742"/>
                    <a:pt x="106" y="742"/>
                    <a:pt x="106" y="742"/>
                  </a:cubicBezTo>
                  <a:cubicBezTo>
                    <a:pt x="65" y="701"/>
                    <a:pt x="64" y="150"/>
                    <a:pt x="106" y="108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9" y="105"/>
                    <a:pt x="112" y="101"/>
                    <a:pt x="115" y="96"/>
                  </a:cubicBezTo>
                  <a:cubicBezTo>
                    <a:pt x="131" y="68"/>
                    <a:pt x="121" y="33"/>
                    <a:pt x="94" y="16"/>
                  </a:cubicBezTo>
                  <a:cubicBezTo>
                    <a:pt x="66" y="0"/>
                    <a:pt x="30" y="10"/>
                    <a:pt x="14" y="38"/>
                  </a:cubicBezTo>
                  <a:cubicBezTo>
                    <a:pt x="0" y="61"/>
                    <a:pt x="5" y="90"/>
                    <a:pt x="23" y="108"/>
                  </a:cubicBezTo>
                  <a:cubicBezTo>
                    <a:pt x="23" y="108"/>
                    <a:pt x="23" y="108"/>
                    <a:pt x="23" y="108"/>
                  </a:cubicBezTo>
                  <a:cubicBezTo>
                    <a:pt x="64" y="150"/>
                    <a:pt x="65" y="701"/>
                    <a:pt x="24" y="743"/>
                  </a:cubicBezTo>
                  <a:cubicBezTo>
                    <a:pt x="24" y="743"/>
                    <a:pt x="24" y="743"/>
                    <a:pt x="24" y="743"/>
                  </a:cubicBezTo>
                  <a:cubicBezTo>
                    <a:pt x="6" y="761"/>
                    <a:pt x="1" y="790"/>
                    <a:pt x="14" y="813"/>
                  </a:cubicBezTo>
                  <a:cubicBezTo>
                    <a:pt x="31" y="841"/>
                    <a:pt x="66" y="851"/>
                    <a:pt x="94" y="834"/>
                  </a:cubicBezTo>
                  <a:cubicBezTo>
                    <a:pt x="122" y="818"/>
                    <a:pt x="132" y="783"/>
                    <a:pt x="116" y="755"/>
                  </a:cubicBezTo>
                  <a:close/>
                </a:path>
              </a:pathLst>
            </a:custGeom>
            <a:solidFill>
              <a:srgbClr val="00AE9A"/>
            </a:solidFill>
            <a:ln w="222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4134026" y="4343370"/>
              <a:ext cx="2185192" cy="1412712"/>
            </a:xfrm>
            <a:custGeom>
              <a:avLst/>
              <a:gdLst>
                <a:gd name="T0" fmla="*/ 688 w 747"/>
                <a:gd name="T1" fmla="*/ 366 h 483"/>
                <a:gd name="T2" fmla="*/ 673 w 747"/>
                <a:gd name="T3" fmla="*/ 368 h 483"/>
                <a:gd name="T4" fmla="*/ 673 w 747"/>
                <a:gd name="T5" fmla="*/ 368 h 483"/>
                <a:gd name="T6" fmla="*/ 124 w 747"/>
                <a:gd name="T7" fmla="*/ 52 h 483"/>
                <a:gd name="T8" fmla="*/ 123 w 747"/>
                <a:gd name="T9" fmla="*/ 52 h 483"/>
                <a:gd name="T10" fmla="*/ 118 w 747"/>
                <a:gd name="T11" fmla="*/ 38 h 483"/>
                <a:gd name="T12" fmla="*/ 38 w 747"/>
                <a:gd name="T13" fmla="*/ 16 h 483"/>
                <a:gd name="T14" fmla="*/ 16 w 747"/>
                <a:gd name="T15" fmla="*/ 96 h 483"/>
                <a:gd name="T16" fmla="*/ 82 w 747"/>
                <a:gd name="T17" fmla="*/ 123 h 483"/>
                <a:gd name="T18" fmla="*/ 82 w 747"/>
                <a:gd name="T19" fmla="*/ 123 h 483"/>
                <a:gd name="T20" fmla="*/ 632 w 747"/>
                <a:gd name="T21" fmla="*/ 440 h 483"/>
                <a:gd name="T22" fmla="*/ 632 w 747"/>
                <a:gd name="T23" fmla="*/ 440 h 483"/>
                <a:gd name="T24" fmla="*/ 688 w 747"/>
                <a:gd name="T25" fmla="*/ 483 h 483"/>
                <a:gd name="T26" fmla="*/ 747 w 747"/>
                <a:gd name="T27" fmla="*/ 425 h 483"/>
                <a:gd name="T28" fmla="*/ 688 w 747"/>
                <a:gd name="T29" fmla="*/ 366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7" h="483">
                  <a:moveTo>
                    <a:pt x="688" y="366"/>
                  </a:moveTo>
                  <a:cubicBezTo>
                    <a:pt x="683" y="366"/>
                    <a:pt x="678" y="367"/>
                    <a:pt x="673" y="368"/>
                  </a:cubicBezTo>
                  <a:cubicBezTo>
                    <a:pt x="673" y="368"/>
                    <a:pt x="673" y="368"/>
                    <a:pt x="673" y="368"/>
                  </a:cubicBezTo>
                  <a:cubicBezTo>
                    <a:pt x="617" y="383"/>
                    <a:pt x="139" y="108"/>
                    <a:pt x="124" y="52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2" y="47"/>
                    <a:pt x="120" y="42"/>
                    <a:pt x="118" y="38"/>
                  </a:cubicBezTo>
                  <a:cubicBezTo>
                    <a:pt x="102" y="10"/>
                    <a:pt x="66" y="0"/>
                    <a:pt x="38" y="16"/>
                  </a:cubicBezTo>
                  <a:cubicBezTo>
                    <a:pt x="10" y="32"/>
                    <a:pt x="0" y="68"/>
                    <a:pt x="16" y="96"/>
                  </a:cubicBezTo>
                  <a:cubicBezTo>
                    <a:pt x="30" y="120"/>
                    <a:pt x="57" y="130"/>
                    <a:pt x="82" y="123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139" y="108"/>
                    <a:pt x="617" y="383"/>
                    <a:pt x="632" y="440"/>
                  </a:cubicBezTo>
                  <a:cubicBezTo>
                    <a:pt x="632" y="440"/>
                    <a:pt x="632" y="440"/>
                    <a:pt x="632" y="440"/>
                  </a:cubicBezTo>
                  <a:cubicBezTo>
                    <a:pt x="638" y="465"/>
                    <a:pt x="661" y="483"/>
                    <a:pt x="688" y="483"/>
                  </a:cubicBezTo>
                  <a:cubicBezTo>
                    <a:pt x="720" y="483"/>
                    <a:pt x="747" y="457"/>
                    <a:pt x="747" y="425"/>
                  </a:cubicBezTo>
                  <a:cubicBezTo>
                    <a:pt x="747" y="392"/>
                    <a:pt x="720" y="366"/>
                    <a:pt x="688" y="366"/>
                  </a:cubicBezTo>
                  <a:close/>
                </a:path>
              </a:pathLst>
            </a:custGeom>
            <a:solidFill>
              <a:srgbClr val="00AE9A"/>
            </a:solidFill>
            <a:ln w="222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5976855" y="4340898"/>
              <a:ext cx="2180248" cy="1415184"/>
            </a:xfrm>
            <a:custGeom>
              <a:avLst/>
              <a:gdLst>
                <a:gd name="T0" fmla="*/ 708 w 745"/>
                <a:gd name="T1" fmla="*/ 16 h 484"/>
                <a:gd name="T2" fmla="*/ 628 w 745"/>
                <a:gd name="T3" fmla="*/ 37 h 484"/>
                <a:gd name="T4" fmla="*/ 622 w 745"/>
                <a:gd name="T5" fmla="*/ 51 h 484"/>
                <a:gd name="T6" fmla="*/ 622 w 745"/>
                <a:gd name="T7" fmla="*/ 51 h 484"/>
                <a:gd name="T8" fmla="*/ 73 w 745"/>
                <a:gd name="T9" fmla="*/ 369 h 484"/>
                <a:gd name="T10" fmla="*/ 73 w 745"/>
                <a:gd name="T11" fmla="*/ 369 h 484"/>
                <a:gd name="T12" fmla="*/ 58 w 745"/>
                <a:gd name="T13" fmla="*/ 367 h 484"/>
                <a:gd name="T14" fmla="*/ 0 w 745"/>
                <a:gd name="T15" fmla="*/ 426 h 484"/>
                <a:gd name="T16" fmla="*/ 58 w 745"/>
                <a:gd name="T17" fmla="*/ 484 h 484"/>
                <a:gd name="T18" fmla="*/ 115 w 745"/>
                <a:gd name="T19" fmla="*/ 441 h 484"/>
                <a:gd name="T20" fmla="*/ 115 w 745"/>
                <a:gd name="T21" fmla="*/ 441 h 484"/>
                <a:gd name="T22" fmla="*/ 663 w 745"/>
                <a:gd name="T23" fmla="*/ 123 h 484"/>
                <a:gd name="T24" fmla="*/ 663 w 745"/>
                <a:gd name="T25" fmla="*/ 123 h 484"/>
                <a:gd name="T26" fmla="*/ 729 w 745"/>
                <a:gd name="T27" fmla="*/ 96 h 484"/>
                <a:gd name="T28" fmla="*/ 708 w 745"/>
                <a:gd name="T29" fmla="*/ 1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5" h="484">
                  <a:moveTo>
                    <a:pt x="708" y="16"/>
                  </a:moveTo>
                  <a:cubicBezTo>
                    <a:pt x="680" y="0"/>
                    <a:pt x="644" y="9"/>
                    <a:pt x="628" y="37"/>
                  </a:cubicBezTo>
                  <a:cubicBezTo>
                    <a:pt x="625" y="42"/>
                    <a:pt x="623" y="47"/>
                    <a:pt x="622" y="51"/>
                  </a:cubicBezTo>
                  <a:cubicBezTo>
                    <a:pt x="622" y="51"/>
                    <a:pt x="622" y="51"/>
                    <a:pt x="622" y="51"/>
                  </a:cubicBezTo>
                  <a:cubicBezTo>
                    <a:pt x="607" y="108"/>
                    <a:pt x="130" y="384"/>
                    <a:pt x="73" y="369"/>
                  </a:cubicBezTo>
                  <a:cubicBezTo>
                    <a:pt x="73" y="369"/>
                    <a:pt x="73" y="369"/>
                    <a:pt x="73" y="369"/>
                  </a:cubicBezTo>
                  <a:cubicBezTo>
                    <a:pt x="68" y="368"/>
                    <a:pt x="63" y="367"/>
                    <a:pt x="58" y="367"/>
                  </a:cubicBezTo>
                  <a:cubicBezTo>
                    <a:pt x="26" y="367"/>
                    <a:pt x="0" y="393"/>
                    <a:pt x="0" y="426"/>
                  </a:cubicBezTo>
                  <a:cubicBezTo>
                    <a:pt x="0" y="458"/>
                    <a:pt x="26" y="484"/>
                    <a:pt x="58" y="484"/>
                  </a:cubicBezTo>
                  <a:cubicBezTo>
                    <a:pt x="85" y="484"/>
                    <a:pt x="108" y="466"/>
                    <a:pt x="115" y="441"/>
                  </a:cubicBezTo>
                  <a:cubicBezTo>
                    <a:pt x="115" y="441"/>
                    <a:pt x="115" y="441"/>
                    <a:pt x="115" y="441"/>
                  </a:cubicBezTo>
                  <a:cubicBezTo>
                    <a:pt x="130" y="384"/>
                    <a:pt x="607" y="108"/>
                    <a:pt x="663" y="123"/>
                  </a:cubicBezTo>
                  <a:cubicBezTo>
                    <a:pt x="663" y="123"/>
                    <a:pt x="663" y="123"/>
                    <a:pt x="663" y="123"/>
                  </a:cubicBezTo>
                  <a:cubicBezTo>
                    <a:pt x="688" y="130"/>
                    <a:pt x="716" y="119"/>
                    <a:pt x="729" y="96"/>
                  </a:cubicBezTo>
                  <a:cubicBezTo>
                    <a:pt x="745" y="68"/>
                    <a:pt x="736" y="32"/>
                    <a:pt x="708" y="16"/>
                  </a:cubicBezTo>
                  <a:close/>
                </a:path>
              </a:pathLst>
            </a:custGeom>
            <a:solidFill>
              <a:srgbClr val="00AE9A"/>
            </a:solidFill>
            <a:ln w="222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58" name="Freeform 27"/>
            <p:cNvSpPr>
              <a:spLocks/>
            </p:cNvSpPr>
            <p:nvPr/>
          </p:nvSpPr>
          <p:spPr bwMode="auto">
            <a:xfrm>
              <a:off x="7765301" y="2243460"/>
              <a:ext cx="385623" cy="2486768"/>
            </a:xfrm>
            <a:custGeom>
              <a:avLst/>
              <a:gdLst>
                <a:gd name="T0" fmla="*/ 109 w 132"/>
                <a:gd name="T1" fmla="*/ 742 h 850"/>
                <a:gd name="T2" fmla="*/ 109 w 132"/>
                <a:gd name="T3" fmla="*/ 742 h 850"/>
                <a:gd name="T4" fmla="*/ 108 w 132"/>
                <a:gd name="T5" fmla="*/ 108 h 850"/>
                <a:gd name="T6" fmla="*/ 108 w 132"/>
                <a:gd name="T7" fmla="*/ 108 h 850"/>
                <a:gd name="T8" fmla="*/ 117 w 132"/>
                <a:gd name="T9" fmla="*/ 38 h 850"/>
                <a:gd name="T10" fmla="*/ 37 w 132"/>
                <a:gd name="T11" fmla="*/ 16 h 850"/>
                <a:gd name="T12" fmla="*/ 16 w 132"/>
                <a:gd name="T13" fmla="*/ 96 h 850"/>
                <a:gd name="T14" fmla="*/ 25 w 132"/>
                <a:gd name="T15" fmla="*/ 108 h 850"/>
                <a:gd name="T16" fmla="*/ 25 w 132"/>
                <a:gd name="T17" fmla="*/ 108 h 850"/>
                <a:gd name="T18" fmla="*/ 26 w 132"/>
                <a:gd name="T19" fmla="*/ 742 h 850"/>
                <a:gd name="T20" fmla="*/ 26 w 132"/>
                <a:gd name="T21" fmla="*/ 742 h 850"/>
                <a:gd name="T22" fmla="*/ 17 w 132"/>
                <a:gd name="T23" fmla="*/ 754 h 850"/>
                <a:gd name="T24" fmla="*/ 38 w 132"/>
                <a:gd name="T25" fmla="*/ 834 h 850"/>
                <a:gd name="T26" fmla="*/ 118 w 132"/>
                <a:gd name="T27" fmla="*/ 813 h 850"/>
                <a:gd name="T28" fmla="*/ 109 w 132"/>
                <a:gd name="T29" fmla="*/ 742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" h="850">
                  <a:moveTo>
                    <a:pt x="109" y="742"/>
                  </a:moveTo>
                  <a:cubicBezTo>
                    <a:pt x="109" y="742"/>
                    <a:pt x="109" y="742"/>
                    <a:pt x="109" y="742"/>
                  </a:cubicBezTo>
                  <a:cubicBezTo>
                    <a:pt x="67" y="701"/>
                    <a:pt x="67" y="149"/>
                    <a:pt x="108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26" y="90"/>
                    <a:pt x="131" y="61"/>
                    <a:pt x="117" y="38"/>
                  </a:cubicBezTo>
                  <a:cubicBezTo>
                    <a:pt x="101" y="10"/>
                    <a:pt x="65" y="0"/>
                    <a:pt x="37" y="16"/>
                  </a:cubicBezTo>
                  <a:cubicBezTo>
                    <a:pt x="10" y="32"/>
                    <a:pt x="0" y="68"/>
                    <a:pt x="16" y="96"/>
                  </a:cubicBezTo>
                  <a:cubicBezTo>
                    <a:pt x="19" y="101"/>
                    <a:pt x="22" y="105"/>
                    <a:pt x="25" y="108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67" y="149"/>
                    <a:pt x="67" y="701"/>
                    <a:pt x="26" y="742"/>
                  </a:cubicBezTo>
                  <a:cubicBezTo>
                    <a:pt x="26" y="742"/>
                    <a:pt x="26" y="742"/>
                    <a:pt x="26" y="742"/>
                  </a:cubicBezTo>
                  <a:cubicBezTo>
                    <a:pt x="23" y="746"/>
                    <a:pt x="19" y="750"/>
                    <a:pt x="17" y="754"/>
                  </a:cubicBezTo>
                  <a:cubicBezTo>
                    <a:pt x="1" y="782"/>
                    <a:pt x="10" y="818"/>
                    <a:pt x="38" y="834"/>
                  </a:cubicBezTo>
                  <a:cubicBezTo>
                    <a:pt x="66" y="850"/>
                    <a:pt x="102" y="841"/>
                    <a:pt x="118" y="813"/>
                  </a:cubicBezTo>
                  <a:cubicBezTo>
                    <a:pt x="132" y="789"/>
                    <a:pt x="127" y="760"/>
                    <a:pt x="109" y="742"/>
                  </a:cubicBezTo>
                  <a:close/>
                </a:path>
              </a:pathLst>
            </a:custGeom>
            <a:solidFill>
              <a:srgbClr val="00AE9A"/>
            </a:solidFill>
            <a:ln w="222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4134027" y="1194125"/>
              <a:ext cx="2206204" cy="1444847"/>
            </a:xfrm>
            <a:custGeom>
              <a:avLst/>
              <a:gdLst>
                <a:gd name="T0" fmla="*/ 716 w 754"/>
                <a:gd name="T1" fmla="*/ 16 h 494"/>
                <a:gd name="T2" fmla="*/ 636 w 754"/>
                <a:gd name="T3" fmla="*/ 37 h 494"/>
                <a:gd name="T4" fmla="*/ 630 w 754"/>
                <a:gd name="T5" fmla="*/ 53 h 494"/>
                <a:gd name="T6" fmla="*/ 630 w 754"/>
                <a:gd name="T7" fmla="*/ 53 h 494"/>
                <a:gd name="T8" fmla="*/ 81 w 754"/>
                <a:gd name="T9" fmla="*/ 371 h 494"/>
                <a:gd name="T10" fmla="*/ 81 w 754"/>
                <a:gd name="T11" fmla="*/ 371 h 494"/>
                <a:gd name="T12" fmla="*/ 16 w 754"/>
                <a:gd name="T13" fmla="*/ 398 h 494"/>
                <a:gd name="T14" fmla="*/ 37 w 754"/>
                <a:gd name="T15" fmla="*/ 478 h 494"/>
                <a:gd name="T16" fmla="*/ 117 w 754"/>
                <a:gd name="T17" fmla="*/ 456 h 494"/>
                <a:gd name="T18" fmla="*/ 123 w 754"/>
                <a:gd name="T19" fmla="*/ 442 h 494"/>
                <a:gd name="T20" fmla="*/ 123 w 754"/>
                <a:gd name="T21" fmla="*/ 442 h 494"/>
                <a:gd name="T22" fmla="*/ 672 w 754"/>
                <a:gd name="T23" fmla="*/ 125 h 494"/>
                <a:gd name="T24" fmla="*/ 670 w 754"/>
                <a:gd name="T25" fmla="*/ 123 h 494"/>
                <a:gd name="T26" fmla="*/ 738 w 754"/>
                <a:gd name="T27" fmla="*/ 96 h 494"/>
                <a:gd name="T28" fmla="*/ 716 w 754"/>
                <a:gd name="T29" fmla="*/ 1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4" h="494">
                  <a:moveTo>
                    <a:pt x="716" y="16"/>
                  </a:moveTo>
                  <a:cubicBezTo>
                    <a:pt x="688" y="0"/>
                    <a:pt x="652" y="9"/>
                    <a:pt x="636" y="37"/>
                  </a:cubicBezTo>
                  <a:cubicBezTo>
                    <a:pt x="633" y="42"/>
                    <a:pt x="631" y="48"/>
                    <a:pt x="630" y="53"/>
                  </a:cubicBezTo>
                  <a:cubicBezTo>
                    <a:pt x="630" y="53"/>
                    <a:pt x="630" y="53"/>
                    <a:pt x="630" y="53"/>
                  </a:cubicBezTo>
                  <a:cubicBezTo>
                    <a:pt x="615" y="109"/>
                    <a:pt x="138" y="386"/>
                    <a:pt x="81" y="371"/>
                  </a:cubicBezTo>
                  <a:cubicBezTo>
                    <a:pt x="81" y="371"/>
                    <a:pt x="81" y="371"/>
                    <a:pt x="81" y="371"/>
                  </a:cubicBezTo>
                  <a:cubicBezTo>
                    <a:pt x="56" y="364"/>
                    <a:pt x="29" y="375"/>
                    <a:pt x="16" y="398"/>
                  </a:cubicBezTo>
                  <a:cubicBezTo>
                    <a:pt x="0" y="426"/>
                    <a:pt x="9" y="462"/>
                    <a:pt x="37" y="478"/>
                  </a:cubicBezTo>
                  <a:cubicBezTo>
                    <a:pt x="65" y="494"/>
                    <a:pt x="101" y="484"/>
                    <a:pt x="117" y="456"/>
                  </a:cubicBezTo>
                  <a:cubicBezTo>
                    <a:pt x="120" y="452"/>
                    <a:pt x="121" y="447"/>
                    <a:pt x="123" y="442"/>
                  </a:cubicBezTo>
                  <a:cubicBezTo>
                    <a:pt x="123" y="442"/>
                    <a:pt x="123" y="442"/>
                    <a:pt x="123" y="442"/>
                  </a:cubicBezTo>
                  <a:cubicBezTo>
                    <a:pt x="138" y="386"/>
                    <a:pt x="615" y="109"/>
                    <a:pt x="672" y="125"/>
                  </a:cubicBezTo>
                  <a:cubicBezTo>
                    <a:pt x="670" y="123"/>
                    <a:pt x="670" y="123"/>
                    <a:pt x="670" y="123"/>
                  </a:cubicBezTo>
                  <a:cubicBezTo>
                    <a:pt x="696" y="130"/>
                    <a:pt x="724" y="120"/>
                    <a:pt x="738" y="96"/>
                  </a:cubicBezTo>
                  <a:cubicBezTo>
                    <a:pt x="754" y="68"/>
                    <a:pt x="744" y="32"/>
                    <a:pt x="716" y="16"/>
                  </a:cubicBezTo>
                  <a:close/>
                </a:path>
              </a:pathLst>
            </a:custGeom>
            <a:solidFill>
              <a:srgbClr val="00AE9A"/>
            </a:solidFill>
            <a:ln w="222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60" name="Freeform 29"/>
            <p:cNvSpPr>
              <a:spLocks/>
            </p:cNvSpPr>
            <p:nvPr/>
          </p:nvSpPr>
          <p:spPr bwMode="auto">
            <a:xfrm>
              <a:off x="5971911" y="1222550"/>
              <a:ext cx="2182720" cy="1410240"/>
            </a:xfrm>
            <a:custGeom>
              <a:avLst/>
              <a:gdLst>
                <a:gd name="T0" fmla="*/ 730 w 746"/>
                <a:gd name="T1" fmla="*/ 387 h 482"/>
                <a:gd name="T2" fmla="*/ 664 w 746"/>
                <a:gd name="T3" fmla="*/ 359 h 482"/>
                <a:gd name="T4" fmla="*/ 665 w 746"/>
                <a:gd name="T5" fmla="*/ 359 h 482"/>
                <a:gd name="T6" fmla="*/ 115 w 746"/>
                <a:gd name="T7" fmla="*/ 43 h 482"/>
                <a:gd name="T8" fmla="*/ 115 w 746"/>
                <a:gd name="T9" fmla="*/ 43 h 482"/>
                <a:gd name="T10" fmla="*/ 59 w 746"/>
                <a:gd name="T11" fmla="*/ 0 h 482"/>
                <a:gd name="T12" fmla="*/ 0 w 746"/>
                <a:gd name="T13" fmla="*/ 58 h 482"/>
                <a:gd name="T14" fmla="*/ 59 w 746"/>
                <a:gd name="T15" fmla="*/ 117 h 482"/>
                <a:gd name="T16" fmla="*/ 74 w 746"/>
                <a:gd name="T17" fmla="*/ 114 h 482"/>
                <a:gd name="T18" fmla="*/ 74 w 746"/>
                <a:gd name="T19" fmla="*/ 115 h 482"/>
                <a:gd name="T20" fmla="*/ 623 w 746"/>
                <a:gd name="T21" fmla="*/ 431 h 482"/>
                <a:gd name="T22" fmla="*/ 623 w 746"/>
                <a:gd name="T23" fmla="*/ 431 h 482"/>
                <a:gd name="T24" fmla="*/ 629 w 746"/>
                <a:gd name="T25" fmla="*/ 445 h 482"/>
                <a:gd name="T26" fmla="*/ 709 w 746"/>
                <a:gd name="T27" fmla="*/ 466 h 482"/>
                <a:gd name="T28" fmla="*/ 730 w 746"/>
                <a:gd name="T29" fmla="*/ 387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46" h="482">
                  <a:moveTo>
                    <a:pt x="730" y="387"/>
                  </a:moveTo>
                  <a:cubicBezTo>
                    <a:pt x="717" y="363"/>
                    <a:pt x="689" y="353"/>
                    <a:pt x="664" y="359"/>
                  </a:cubicBezTo>
                  <a:cubicBezTo>
                    <a:pt x="665" y="359"/>
                    <a:pt x="665" y="359"/>
                    <a:pt x="665" y="359"/>
                  </a:cubicBezTo>
                  <a:cubicBezTo>
                    <a:pt x="608" y="374"/>
                    <a:pt x="130" y="99"/>
                    <a:pt x="115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08" y="18"/>
                    <a:pt x="86" y="0"/>
                    <a:pt x="59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7"/>
                    <a:pt x="59" y="117"/>
                  </a:cubicBezTo>
                  <a:cubicBezTo>
                    <a:pt x="64" y="117"/>
                    <a:pt x="69" y="116"/>
                    <a:pt x="74" y="114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130" y="99"/>
                    <a:pt x="608" y="374"/>
                    <a:pt x="623" y="431"/>
                  </a:cubicBezTo>
                  <a:cubicBezTo>
                    <a:pt x="623" y="431"/>
                    <a:pt x="623" y="431"/>
                    <a:pt x="623" y="431"/>
                  </a:cubicBezTo>
                  <a:cubicBezTo>
                    <a:pt x="625" y="436"/>
                    <a:pt x="626" y="440"/>
                    <a:pt x="629" y="445"/>
                  </a:cubicBezTo>
                  <a:cubicBezTo>
                    <a:pt x="645" y="473"/>
                    <a:pt x="681" y="482"/>
                    <a:pt x="709" y="466"/>
                  </a:cubicBezTo>
                  <a:cubicBezTo>
                    <a:pt x="737" y="450"/>
                    <a:pt x="746" y="414"/>
                    <a:pt x="730" y="387"/>
                  </a:cubicBezTo>
                  <a:close/>
                </a:path>
              </a:pathLst>
            </a:custGeom>
            <a:solidFill>
              <a:srgbClr val="00AE9A"/>
            </a:solidFill>
            <a:ln w="222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61" name="Oval 63"/>
            <p:cNvSpPr>
              <a:spLocks noChangeArrowheads="1"/>
            </p:cNvSpPr>
            <p:nvPr/>
          </p:nvSpPr>
          <p:spPr bwMode="auto">
            <a:xfrm>
              <a:off x="4155037" y="2284247"/>
              <a:ext cx="327532" cy="32753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62" name="Oval 80"/>
            <p:cNvSpPr>
              <a:spLocks noChangeArrowheads="1"/>
            </p:cNvSpPr>
            <p:nvPr/>
          </p:nvSpPr>
          <p:spPr bwMode="auto">
            <a:xfrm>
              <a:off x="4155037" y="4366854"/>
              <a:ext cx="327532" cy="32753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63" name="Oval 97"/>
            <p:cNvSpPr>
              <a:spLocks noChangeArrowheads="1"/>
            </p:cNvSpPr>
            <p:nvPr/>
          </p:nvSpPr>
          <p:spPr bwMode="auto">
            <a:xfrm>
              <a:off x="5976856" y="5422371"/>
              <a:ext cx="327532" cy="325060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64" name="Oval 114"/>
            <p:cNvSpPr>
              <a:spLocks noChangeArrowheads="1"/>
            </p:cNvSpPr>
            <p:nvPr/>
          </p:nvSpPr>
          <p:spPr bwMode="auto">
            <a:xfrm>
              <a:off x="7793729" y="4373033"/>
              <a:ext cx="328768" cy="32753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65" name="Oval 131"/>
            <p:cNvSpPr>
              <a:spLocks noChangeArrowheads="1"/>
            </p:cNvSpPr>
            <p:nvPr/>
          </p:nvSpPr>
          <p:spPr bwMode="auto">
            <a:xfrm>
              <a:off x="7799909" y="2279303"/>
              <a:ext cx="327532" cy="32382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66" name="Oval 63"/>
            <p:cNvSpPr>
              <a:spLocks noChangeArrowheads="1"/>
            </p:cNvSpPr>
            <p:nvPr/>
          </p:nvSpPr>
          <p:spPr bwMode="auto">
            <a:xfrm>
              <a:off x="5980168" y="1186139"/>
              <a:ext cx="327532" cy="327532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319837" y="4905958"/>
            <a:ext cx="2108063" cy="889395"/>
            <a:chOff x="791193" y="1366105"/>
            <a:chExt cx="2108063" cy="889395"/>
          </a:xfrm>
        </p:grpSpPr>
        <p:sp>
          <p:nvSpPr>
            <p:cNvPr id="7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703243" y="4905958"/>
            <a:ext cx="2108063" cy="889395"/>
            <a:chOff x="791193" y="1366105"/>
            <a:chExt cx="2108063" cy="889395"/>
          </a:xfrm>
        </p:grpSpPr>
        <p:sp>
          <p:nvSpPr>
            <p:cNvPr id="7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05265" y="4905958"/>
            <a:ext cx="2108063" cy="889395"/>
            <a:chOff x="791193" y="1366105"/>
            <a:chExt cx="2108063" cy="889395"/>
          </a:xfrm>
        </p:grpSpPr>
        <p:sp>
          <p:nvSpPr>
            <p:cNvPr id="76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7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707287" y="4905958"/>
            <a:ext cx="2108063" cy="889395"/>
            <a:chOff x="791193" y="1366105"/>
            <a:chExt cx="2108063" cy="889395"/>
          </a:xfrm>
        </p:grpSpPr>
        <p:sp>
          <p:nvSpPr>
            <p:cNvPr id="7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67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35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3850882" y="1807038"/>
            <a:ext cx="4752656" cy="3772552"/>
            <a:chOff x="3090082" y="1879134"/>
            <a:chExt cx="5413148" cy="4296836"/>
          </a:xfrm>
        </p:grpSpPr>
        <p:grpSp>
          <p:nvGrpSpPr>
            <p:cNvPr id="2" name="淘宝网Chenying0907出品 15"/>
            <p:cNvGrpSpPr/>
            <p:nvPr/>
          </p:nvGrpSpPr>
          <p:grpSpPr>
            <a:xfrm>
              <a:off x="3967757" y="1879134"/>
              <a:ext cx="3902950" cy="3508177"/>
              <a:chOff x="3802431" y="815742"/>
              <a:chExt cx="4795414" cy="4219455"/>
            </a:xfrm>
            <a:solidFill>
              <a:sysClr val="window" lastClr="FFFFFF">
                <a:lumMod val="85000"/>
                <a:alpha val="36000"/>
              </a:sysClr>
            </a:solidFill>
          </p:grpSpPr>
          <p:sp>
            <p:nvSpPr>
              <p:cNvPr id="3" name="淘宝网Chenying0907出品 16"/>
              <p:cNvSpPr/>
              <p:nvPr/>
            </p:nvSpPr>
            <p:spPr>
              <a:xfrm>
                <a:off x="3802431" y="1726704"/>
                <a:ext cx="1114741" cy="1114740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" name="淘宝网Chenying0907出品 17"/>
              <p:cNvSpPr/>
              <p:nvPr/>
            </p:nvSpPr>
            <p:spPr>
              <a:xfrm>
                <a:off x="4111394" y="2638731"/>
                <a:ext cx="1708759" cy="1708757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" name="淘宝网Chenying0907出品 18"/>
              <p:cNvSpPr/>
              <p:nvPr/>
            </p:nvSpPr>
            <p:spPr>
              <a:xfrm>
                <a:off x="6251253" y="2688606"/>
                <a:ext cx="2346592" cy="2346591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" name="淘宝网Chenying0907出品 19"/>
              <p:cNvSpPr/>
              <p:nvPr/>
            </p:nvSpPr>
            <p:spPr>
              <a:xfrm>
                <a:off x="6189737" y="815742"/>
                <a:ext cx="1569763" cy="1569761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7" name="淘宝网Chenying0907出品 20"/>
              <p:cNvSpPr/>
              <p:nvPr/>
            </p:nvSpPr>
            <p:spPr>
              <a:xfrm>
                <a:off x="5248158" y="1719896"/>
                <a:ext cx="1708759" cy="1708757"/>
              </a:xfrm>
              <a:custGeom>
                <a:avLst/>
                <a:gdLst>
                  <a:gd name="connsiteX0" fmla="*/ 870381 w 1740762"/>
                  <a:gd name="connsiteY0" fmla="*/ 422211 h 1740760"/>
                  <a:gd name="connsiteX1" fmla="*/ 422212 w 1740762"/>
                  <a:gd name="connsiteY1" fmla="*/ 870380 h 1740760"/>
                  <a:gd name="connsiteX2" fmla="*/ 870381 w 1740762"/>
                  <a:gd name="connsiteY2" fmla="*/ 1318549 h 1740760"/>
                  <a:gd name="connsiteX3" fmla="*/ 1318550 w 1740762"/>
                  <a:gd name="connsiteY3" fmla="*/ 870380 h 1740760"/>
                  <a:gd name="connsiteX4" fmla="*/ 870381 w 1740762"/>
                  <a:gd name="connsiteY4" fmla="*/ 422211 h 1740760"/>
                  <a:gd name="connsiteX5" fmla="*/ 785261 w 1740762"/>
                  <a:gd name="connsiteY5" fmla="*/ 0 h 1740760"/>
                  <a:gd name="connsiteX6" fmla="*/ 955501 w 1740762"/>
                  <a:gd name="connsiteY6" fmla="*/ 0 h 1740760"/>
                  <a:gd name="connsiteX7" fmla="*/ 955501 w 1740762"/>
                  <a:gd name="connsiteY7" fmla="*/ 134329 h 1740760"/>
                  <a:gd name="connsiteX8" fmla="*/ 1014988 w 1740762"/>
                  <a:gd name="connsiteY8" fmla="*/ 143408 h 1740760"/>
                  <a:gd name="connsiteX9" fmla="*/ 1073317 w 1740762"/>
                  <a:gd name="connsiteY9" fmla="*/ 158020 h 1740760"/>
                  <a:gd name="connsiteX10" fmla="*/ 1124821 w 1740762"/>
                  <a:gd name="connsiteY10" fmla="*/ 33680 h 1740760"/>
                  <a:gd name="connsiteX11" fmla="*/ 1282102 w 1740762"/>
                  <a:gd name="connsiteY11" fmla="*/ 98828 h 1740760"/>
                  <a:gd name="connsiteX12" fmla="*/ 1229998 w 1740762"/>
                  <a:gd name="connsiteY12" fmla="*/ 224619 h 1740760"/>
                  <a:gd name="connsiteX13" fmla="*/ 1250218 w 1740762"/>
                  <a:gd name="connsiteY13" fmla="*/ 235760 h 1740760"/>
                  <a:gd name="connsiteX14" fmla="*/ 1327066 w 1740762"/>
                  <a:gd name="connsiteY14" fmla="*/ 289364 h 1740760"/>
                  <a:gd name="connsiteX15" fmla="*/ 1329143 w 1740762"/>
                  <a:gd name="connsiteY15" fmla="*/ 291241 h 1740760"/>
                  <a:gd name="connsiteX16" fmla="*/ 1425645 w 1740762"/>
                  <a:gd name="connsiteY16" fmla="*/ 194739 h 1740760"/>
                  <a:gd name="connsiteX17" fmla="*/ 1546022 w 1740762"/>
                  <a:gd name="connsiteY17" fmla="*/ 315117 h 1740760"/>
                  <a:gd name="connsiteX18" fmla="*/ 1448558 w 1740762"/>
                  <a:gd name="connsiteY18" fmla="*/ 412582 h 1740760"/>
                  <a:gd name="connsiteX19" fmla="*/ 1457388 w 1740762"/>
                  <a:gd name="connsiteY19" fmla="*/ 422838 h 1740760"/>
                  <a:gd name="connsiteX20" fmla="*/ 1514167 w 1740762"/>
                  <a:gd name="connsiteY20" fmla="*/ 511583 h 1740760"/>
                  <a:gd name="connsiteX21" fmla="*/ 1641935 w 1740762"/>
                  <a:gd name="connsiteY21" fmla="*/ 458659 h 1740760"/>
                  <a:gd name="connsiteX22" fmla="*/ 1707082 w 1740762"/>
                  <a:gd name="connsiteY22" fmla="*/ 615941 h 1740760"/>
                  <a:gd name="connsiteX23" fmla="*/ 1579247 w 1740762"/>
                  <a:gd name="connsiteY23" fmla="*/ 668892 h 1740760"/>
                  <a:gd name="connsiteX24" fmla="*/ 1584835 w 1740762"/>
                  <a:gd name="connsiteY24" fmla="*/ 687711 h 1740760"/>
                  <a:gd name="connsiteX25" fmla="*/ 1601709 w 1740762"/>
                  <a:gd name="connsiteY25" fmla="*/ 777321 h 1740760"/>
                  <a:gd name="connsiteX26" fmla="*/ 1602202 w 1740762"/>
                  <a:gd name="connsiteY26" fmla="*/ 785260 h 1740760"/>
                  <a:gd name="connsiteX27" fmla="*/ 1740762 w 1740762"/>
                  <a:gd name="connsiteY27" fmla="*/ 785260 h 1740760"/>
                  <a:gd name="connsiteX28" fmla="*/ 1740762 w 1740762"/>
                  <a:gd name="connsiteY28" fmla="*/ 955500 h 1740760"/>
                  <a:gd name="connsiteX29" fmla="*/ 1602244 w 1740762"/>
                  <a:gd name="connsiteY29" fmla="*/ 955500 h 1740760"/>
                  <a:gd name="connsiteX30" fmla="*/ 1592412 w 1740762"/>
                  <a:gd name="connsiteY30" fmla="*/ 1019928 h 1740760"/>
                  <a:gd name="connsiteX31" fmla="*/ 1579385 w 1740762"/>
                  <a:gd name="connsiteY31" fmla="*/ 1071925 h 1740760"/>
                  <a:gd name="connsiteX32" fmla="*/ 1707082 w 1740762"/>
                  <a:gd name="connsiteY32" fmla="*/ 1124819 h 1740760"/>
                  <a:gd name="connsiteX33" fmla="*/ 1641935 w 1740762"/>
                  <a:gd name="connsiteY33" fmla="*/ 1282101 h 1740760"/>
                  <a:gd name="connsiteX34" fmla="*/ 1514336 w 1740762"/>
                  <a:gd name="connsiteY34" fmla="*/ 1229247 h 1740760"/>
                  <a:gd name="connsiteX35" fmla="*/ 1500059 w 1740762"/>
                  <a:gd name="connsiteY35" fmla="*/ 1255158 h 1740760"/>
                  <a:gd name="connsiteX36" fmla="*/ 1448892 w 1740762"/>
                  <a:gd name="connsiteY36" fmla="*/ 1328512 h 1740760"/>
                  <a:gd name="connsiteX37" fmla="*/ 1546022 w 1740762"/>
                  <a:gd name="connsiteY37" fmla="*/ 1425643 h 1740760"/>
                  <a:gd name="connsiteX38" fmla="*/ 1425645 w 1740762"/>
                  <a:gd name="connsiteY38" fmla="*/ 1546021 h 1740760"/>
                  <a:gd name="connsiteX39" fmla="*/ 1328549 w 1740762"/>
                  <a:gd name="connsiteY39" fmla="*/ 1448925 h 1740760"/>
                  <a:gd name="connsiteX40" fmla="*/ 1312981 w 1740762"/>
                  <a:gd name="connsiteY40" fmla="*/ 1462328 h 1740760"/>
                  <a:gd name="connsiteX41" fmla="*/ 1229762 w 1740762"/>
                  <a:gd name="connsiteY41" fmla="*/ 1515571 h 1740760"/>
                  <a:gd name="connsiteX42" fmla="*/ 1282102 w 1740762"/>
                  <a:gd name="connsiteY42" fmla="*/ 1641932 h 1740760"/>
                  <a:gd name="connsiteX43" fmla="*/ 1124821 w 1740762"/>
                  <a:gd name="connsiteY43" fmla="*/ 1707080 h 1740760"/>
                  <a:gd name="connsiteX44" fmla="*/ 1073151 w 1740762"/>
                  <a:gd name="connsiteY44" fmla="*/ 1582339 h 1740760"/>
                  <a:gd name="connsiteX45" fmla="*/ 1048108 w 1740762"/>
                  <a:gd name="connsiteY45" fmla="*/ 1589775 h 1740760"/>
                  <a:gd name="connsiteX46" fmla="*/ 958498 w 1740762"/>
                  <a:gd name="connsiteY46" fmla="*/ 1606649 h 1740760"/>
                  <a:gd name="connsiteX47" fmla="*/ 955501 w 1740762"/>
                  <a:gd name="connsiteY47" fmla="*/ 1606835 h 1740760"/>
                  <a:gd name="connsiteX48" fmla="*/ 955501 w 1740762"/>
                  <a:gd name="connsiteY48" fmla="*/ 1740760 h 1740760"/>
                  <a:gd name="connsiteX49" fmla="*/ 785261 w 1740762"/>
                  <a:gd name="connsiteY49" fmla="*/ 1740760 h 1740760"/>
                  <a:gd name="connsiteX50" fmla="*/ 785261 w 1740762"/>
                  <a:gd name="connsiteY50" fmla="*/ 1607939 h 1740760"/>
                  <a:gd name="connsiteX51" fmla="*/ 715891 w 1740762"/>
                  <a:gd name="connsiteY51" fmla="*/ 1597352 h 1740760"/>
                  <a:gd name="connsiteX52" fmla="*/ 666516 w 1740762"/>
                  <a:gd name="connsiteY52" fmla="*/ 1584982 h 1740760"/>
                  <a:gd name="connsiteX53" fmla="*/ 615942 w 1740762"/>
                  <a:gd name="connsiteY53" fmla="*/ 1707080 h 1740760"/>
                  <a:gd name="connsiteX54" fmla="*/ 458661 w 1740762"/>
                  <a:gd name="connsiteY54" fmla="*/ 1641932 h 1740760"/>
                  <a:gd name="connsiteX55" fmla="*/ 508928 w 1740762"/>
                  <a:gd name="connsiteY55" fmla="*/ 1520575 h 1740760"/>
                  <a:gd name="connsiteX56" fmla="*/ 480660 w 1740762"/>
                  <a:gd name="connsiteY56" fmla="*/ 1504999 h 1740760"/>
                  <a:gd name="connsiteX57" fmla="*/ 407307 w 1740762"/>
                  <a:gd name="connsiteY57" fmla="*/ 1453832 h 1740760"/>
                  <a:gd name="connsiteX58" fmla="*/ 315118 w 1740762"/>
                  <a:gd name="connsiteY58" fmla="*/ 1546021 h 1740760"/>
                  <a:gd name="connsiteX59" fmla="*/ 194740 w 1740762"/>
                  <a:gd name="connsiteY59" fmla="*/ 1425643 h 1740760"/>
                  <a:gd name="connsiteX60" fmla="*/ 286894 w 1740762"/>
                  <a:gd name="connsiteY60" fmla="*/ 1333489 h 1740760"/>
                  <a:gd name="connsiteX61" fmla="*/ 273491 w 1740762"/>
                  <a:gd name="connsiteY61" fmla="*/ 1317922 h 1740760"/>
                  <a:gd name="connsiteX62" fmla="*/ 218783 w 1740762"/>
                  <a:gd name="connsiteY62" fmla="*/ 1232414 h 1740760"/>
                  <a:gd name="connsiteX63" fmla="*/ 98828 w 1740762"/>
                  <a:gd name="connsiteY63" fmla="*/ 1282101 h 1740760"/>
                  <a:gd name="connsiteX64" fmla="*/ 33680 w 1740762"/>
                  <a:gd name="connsiteY64" fmla="*/ 1124819 h 1740760"/>
                  <a:gd name="connsiteX65" fmla="*/ 152714 w 1740762"/>
                  <a:gd name="connsiteY65" fmla="*/ 1075514 h 1740760"/>
                  <a:gd name="connsiteX66" fmla="*/ 146043 w 1740762"/>
                  <a:gd name="connsiteY66" fmla="*/ 1053048 h 1740760"/>
                  <a:gd name="connsiteX67" fmla="*/ 129170 w 1740762"/>
                  <a:gd name="connsiteY67" fmla="*/ 963438 h 1740760"/>
                  <a:gd name="connsiteX68" fmla="*/ 128677 w 1740762"/>
                  <a:gd name="connsiteY68" fmla="*/ 955500 h 1740760"/>
                  <a:gd name="connsiteX69" fmla="*/ 0 w 1740762"/>
                  <a:gd name="connsiteY69" fmla="*/ 955500 h 1740760"/>
                  <a:gd name="connsiteX70" fmla="*/ 0 w 1740762"/>
                  <a:gd name="connsiteY70" fmla="*/ 785260 h 1740760"/>
                  <a:gd name="connsiteX71" fmla="*/ 128814 w 1740762"/>
                  <a:gd name="connsiteY71" fmla="*/ 785260 h 1740760"/>
                  <a:gd name="connsiteX72" fmla="*/ 134981 w 1740762"/>
                  <a:gd name="connsiteY72" fmla="*/ 739025 h 1740760"/>
                  <a:gd name="connsiteX73" fmla="*/ 147040 w 1740762"/>
                  <a:gd name="connsiteY73" fmla="*/ 683819 h 1740760"/>
                  <a:gd name="connsiteX74" fmla="*/ 152622 w 1740762"/>
                  <a:gd name="connsiteY74" fmla="*/ 665208 h 1740760"/>
                  <a:gd name="connsiteX75" fmla="*/ 33680 w 1740762"/>
                  <a:gd name="connsiteY75" fmla="*/ 615940 h 1740760"/>
                  <a:gd name="connsiteX76" fmla="*/ 98828 w 1740762"/>
                  <a:gd name="connsiteY76" fmla="*/ 458659 h 1740760"/>
                  <a:gd name="connsiteX77" fmla="*/ 219054 w 1740762"/>
                  <a:gd name="connsiteY77" fmla="*/ 508459 h 1740760"/>
                  <a:gd name="connsiteX78" fmla="*/ 264199 w 1740762"/>
                  <a:gd name="connsiteY78" fmla="*/ 435381 h 1740760"/>
                  <a:gd name="connsiteX79" fmla="*/ 286732 w 1740762"/>
                  <a:gd name="connsiteY79" fmla="*/ 407109 h 1740760"/>
                  <a:gd name="connsiteX80" fmla="*/ 194740 w 1740762"/>
                  <a:gd name="connsiteY80" fmla="*/ 315117 h 1740760"/>
                  <a:gd name="connsiteX81" fmla="*/ 315118 w 1740762"/>
                  <a:gd name="connsiteY81" fmla="*/ 194739 h 1740760"/>
                  <a:gd name="connsiteX82" fmla="*/ 407197 w 1740762"/>
                  <a:gd name="connsiteY82" fmla="*/ 286817 h 1740760"/>
                  <a:gd name="connsiteX83" fmla="*/ 460791 w 1740762"/>
                  <a:gd name="connsiteY83" fmla="*/ 248268 h 1740760"/>
                  <a:gd name="connsiteX84" fmla="*/ 508858 w 1740762"/>
                  <a:gd name="connsiteY84" fmla="*/ 220014 h 1740760"/>
                  <a:gd name="connsiteX85" fmla="*/ 458661 w 1740762"/>
                  <a:gd name="connsiteY85" fmla="*/ 98828 h 1740760"/>
                  <a:gd name="connsiteX86" fmla="*/ 615942 w 1740762"/>
                  <a:gd name="connsiteY86" fmla="*/ 33679 h 1740760"/>
                  <a:gd name="connsiteX87" fmla="*/ 666597 w 1740762"/>
                  <a:gd name="connsiteY87" fmla="*/ 155970 h 1740760"/>
                  <a:gd name="connsiteX88" fmla="*/ 715891 w 1740762"/>
                  <a:gd name="connsiteY88" fmla="*/ 143408 h 1740760"/>
                  <a:gd name="connsiteX89" fmla="*/ 785261 w 1740762"/>
                  <a:gd name="connsiteY89" fmla="*/ 132820 h 1740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1740762" h="1740760">
                    <a:moveTo>
                      <a:pt x="870381" y="422211"/>
                    </a:moveTo>
                    <a:cubicBezTo>
                      <a:pt x="622864" y="422211"/>
                      <a:pt x="422212" y="622863"/>
                      <a:pt x="422212" y="870380"/>
                    </a:cubicBezTo>
                    <a:cubicBezTo>
                      <a:pt x="422212" y="1117897"/>
                      <a:pt x="622864" y="1318549"/>
                      <a:pt x="870381" y="1318549"/>
                    </a:cubicBezTo>
                    <a:cubicBezTo>
                      <a:pt x="1117898" y="1318549"/>
                      <a:pt x="1318550" y="1117897"/>
                      <a:pt x="1318550" y="870380"/>
                    </a:cubicBezTo>
                    <a:cubicBezTo>
                      <a:pt x="1318550" y="622863"/>
                      <a:pt x="1117898" y="422211"/>
                      <a:pt x="870381" y="422211"/>
                    </a:cubicBezTo>
                    <a:close/>
                    <a:moveTo>
                      <a:pt x="785261" y="0"/>
                    </a:moveTo>
                    <a:lnTo>
                      <a:pt x="955501" y="0"/>
                    </a:lnTo>
                    <a:lnTo>
                      <a:pt x="955501" y="134329"/>
                    </a:lnTo>
                    <a:lnTo>
                      <a:pt x="1014988" y="143408"/>
                    </a:lnTo>
                    <a:lnTo>
                      <a:pt x="1073317" y="158020"/>
                    </a:lnTo>
                    <a:lnTo>
                      <a:pt x="1124821" y="33680"/>
                    </a:lnTo>
                    <a:lnTo>
                      <a:pt x="1282102" y="98828"/>
                    </a:lnTo>
                    <a:lnTo>
                      <a:pt x="1229998" y="224619"/>
                    </a:lnTo>
                    <a:lnTo>
                      <a:pt x="1250218" y="235760"/>
                    </a:lnTo>
                    <a:cubicBezTo>
                      <a:pt x="1276992" y="252029"/>
                      <a:pt x="1302655" y="269943"/>
                      <a:pt x="1327066" y="289364"/>
                    </a:cubicBezTo>
                    <a:lnTo>
                      <a:pt x="1329143" y="291241"/>
                    </a:lnTo>
                    <a:lnTo>
                      <a:pt x="1425645" y="194739"/>
                    </a:lnTo>
                    <a:lnTo>
                      <a:pt x="1546022" y="315117"/>
                    </a:lnTo>
                    <a:lnTo>
                      <a:pt x="1448558" y="412582"/>
                    </a:lnTo>
                    <a:lnTo>
                      <a:pt x="1457388" y="422838"/>
                    </a:lnTo>
                    <a:lnTo>
                      <a:pt x="1514167" y="511583"/>
                    </a:lnTo>
                    <a:lnTo>
                      <a:pt x="1641935" y="458659"/>
                    </a:lnTo>
                    <a:lnTo>
                      <a:pt x="1707082" y="615941"/>
                    </a:lnTo>
                    <a:lnTo>
                      <a:pt x="1579247" y="668892"/>
                    </a:lnTo>
                    <a:lnTo>
                      <a:pt x="1584835" y="687711"/>
                    </a:lnTo>
                    <a:cubicBezTo>
                      <a:pt x="1592232" y="716929"/>
                      <a:pt x="1597895" y="746838"/>
                      <a:pt x="1601709" y="777321"/>
                    </a:cubicBezTo>
                    <a:lnTo>
                      <a:pt x="1602202" y="785260"/>
                    </a:lnTo>
                    <a:lnTo>
                      <a:pt x="1740762" y="785260"/>
                    </a:lnTo>
                    <a:lnTo>
                      <a:pt x="1740762" y="955500"/>
                    </a:lnTo>
                    <a:lnTo>
                      <a:pt x="1602244" y="955500"/>
                    </a:lnTo>
                    <a:lnTo>
                      <a:pt x="1592412" y="1019928"/>
                    </a:lnTo>
                    <a:lnTo>
                      <a:pt x="1579385" y="1071925"/>
                    </a:lnTo>
                    <a:lnTo>
                      <a:pt x="1707082" y="1124819"/>
                    </a:lnTo>
                    <a:lnTo>
                      <a:pt x="1641935" y="1282101"/>
                    </a:lnTo>
                    <a:lnTo>
                      <a:pt x="1514336" y="1229247"/>
                    </a:lnTo>
                    <a:lnTo>
                      <a:pt x="1500059" y="1255158"/>
                    </a:lnTo>
                    <a:lnTo>
                      <a:pt x="1448892" y="1328512"/>
                    </a:lnTo>
                    <a:lnTo>
                      <a:pt x="1546022" y="1425643"/>
                    </a:lnTo>
                    <a:lnTo>
                      <a:pt x="1425645" y="1546021"/>
                    </a:lnTo>
                    <a:lnTo>
                      <a:pt x="1328549" y="1448925"/>
                    </a:lnTo>
                    <a:lnTo>
                      <a:pt x="1312981" y="1462328"/>
                    </a:lnTo>
                    <a:lnTo>
                      <a:pt x="1229762" y="1515571"/>
                    </a:lnTo>
                    <a:lnTo>
                      <a:pt x="1282102" y="1641932"/>
                    </a:lnTo>
                    <a:lnTo>
                      <a:pt x="1124821" y="1707080"/>
                    </a:lnTo>
                    <a:lnTo>
                      <a:pt x="1073151" y="1582339"/>
                    </a:lnTo>
                    <a:lnTo>
                      <a:pt x="1048108" y="1589775"/>
                    </a:lnTo>
                    <a:cubicBezTo>
                      <a:pt x="1018890" y="1597172"/>
                      <a:pt x="988981" y="1602835"/>
                      <a:pt x="958498" y="1606649"/>
                    </a:cubicBezTo>
                    <a:lnTo>
                      <a:pt x="955501" y="1606835"/>
                    </a:lnTo>
                    <a:lnTo>
                      <a:pt x="955501" y="1740760"/>
                    </a:lnTo>
                    <a:lnTo>
                      <a:pt x="785261" y="1740760"/>
                    </a:lnTo>
                    <a:lnTo>
                      <a:pt x="785261" y="1607939"/>
                    </a:lnTo>
                    <a:lnTo>
                      <a:pt x="715891" y="1597352"/>
                    </a:lnTo>
                    <a:lnTo>
                      <a:pt x="666516" y="1584982"/>
                    </a:lnTo>
                    <a:lnTo>
                      <a:pt x="615942" y="1707080"/>
                    </a:lnTo>
                    <a:lnTo>
                      <a:pt x="458661" y="1641932"/>
                    </a:lnTo>
                    <a:lnTo>
                      <a:pt x="508928" y="1520575"/>
                    </a:lnTo>
                    <a:lnTo>
                      <a:pt x="480660" y="1504999"/>
                    </a:lnTo>
                    <a:lnTo>
                      <a:pt x="407307" y="1453832"/>
                    </a:lnTo>
                    <a:lnTo>
                      <a:pt x="315118" y="1546021"/>
                    </a:lnTo>
                    <a:lnTo>
                      <a:pt x="194740" y="1425643"/>
                    </a:lnTo>
                    <a:lnTo>
                      <a:pt x="286894" y="1333489"/>
                    </a:lnTo>
                    <a:lnTo>
                      <a:pt x="273491" y="1317922"/>
                    </a:lnTo>
                    <a:lnTo>
                      <a:pt x="218783" y="1232414"/>
                    </a:lnTo>
                    <a:lnTo>
                      <a:pt x="98828" y="1282101"/>
                    </a:lnTo>
                    <a:lnTo>
                      <a:pt x="33680" y="1124819"/>
                    </a:lnTo>
                    <a:lnTo>
                      <a:pt x="152714" y="1075514"/>
                    </a:lnTo>
                    <a:lnTo>
                      <a:pt x="146043" y="1053048"/>
                    </a:lnTo>
                    <a:cubicBezTo>
                      <a:pt x="138647" y="1023830"/>
                      <a:pt x="132984" y="993922"/>
                      <a:pt x="129170" y="963438"/>
                    </a:cubicBezTo>
                    <a:lnTo>
                      <a:pt x="128677" y="955500"/>
                    </a:lnTo>
                    <a:lnTo>
                      <a:pt x="0" y="955500"/>
                    </a:lnTo>
                    <a:lnTo>
                      <a:pt x="0" y="785260"/>
                    </a:lnTo>
                    <a:lnTo>
                      <a:pt x="128814" y="785260"/>
                    </a:lnTo>
                    <a:lnTo>
                      <a:pt x="134981" y="739025"/>
                    </a:lnTo>
                    <a:cubicBezTo>
                      <a:pt x="138313" y="720372"/>
                      <a:pt x="142341" y="701961"/>
                      <a:pt x="147040" y="683819"/>
                    </a:cubicBezTo>
                    <a:lnTo>
                      <a:pt x="152622" y="665208"/>
                    </a:lnTo>
                    <a:lnTo>
                      <a:pt x="33680" y="615940"/>
                    </a:lnTo>
                    <a:lnTo>
                      <a:pt x="98828" y="458659"/>
                    </a:lnTo>
                    <a:lnTo>
                      <a:pt x="219054" y="508459"/>
                    </a:lnTo>
                    <a:lnTo>
                      <a:pt x="264199" y="435381"/>
                    </a:lnTo>
                    <a:lnTo>
                      <a:pt x="286732" y="407109"/>
                    </a:lnTo>
                    <a:lnTo>
                      <a:pt x="194740" y="315117"/>
                    </a:lnTo>
                    <a:lnTo>
                      <a:pt x="315118" y="194739"/>
                    </a:lnTo>
                    <a:lnTo>
                      <a:pt x="407197" y="286817"/>
                    </a:lnTo>
                    <a:lnTo>
                      <a:pt x="460791" y="248268"/>
                    </a:lnTo>
                    <a:lnTo>
                      <a:pt x="508858" y="220014"/>
                    </a:lnTo>
                    <a:lnTo>
                      <a:pt x="458661" y="98828"/>
                    </a:lnTo>
                    <a:lnTo>
                      <a:pt x="615942" y="33679"/>
                    </a:lnTo>
                    <a:lnTo>
                      <a:pt x="666597" y="155970"/>
                    </a:lnTo>
                    <a:lnTo>
                      <a:pt x="715891" y="143408"/>
                    </a:lnTo>
                    <a:lnTo>
                      <a:pt x="785261" y="13282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8" name="淘宝网Chenying0907出品 21"/>
            <p:cNvGrpSpPr/>
            <p:nvPr/>
          </p:nvGrpSpPr>
          <p:grpSpPr>
            <a:xfrm>
              <a:off x="4462313" y="1927772"/>
              <a:ext cx="2604782" cy="4248198"/>
              <a:chOff x="2628898" y="2"/>
              <a:chExt cx="3924299" cy="6265044"/>
            </a:xfrm>
          </p:grpSpPr>
          <p:sp>
            <p:nvSpPr>
              <p:cNvPr id="9" name="圆角淘宝网Chenying0907出品 22"/>
              <p:cNvSpPr/>
              <p:nvPr/>
            </p:nvSpPr>
            <p:spPr>
              <a:xfrm>
                <a:off x="4210044" y="6028686"/>
                <a:ext cx="762006" cy="217706"/>
              </a:xfrm>
              <a:prstGeom prst="roundRect">
                <a:avLst/>
              </a:prstGeom>
              <a:gradFill>
                <a:gsLst>
                  <a:gs pos="53000">
                    <a:sysClr val="window" lastClr="FFFFFF">
                      <a:lumMod val="7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0" name="淘宝网Chenying0907出品 23"/>
              <p:cNvSpPr/>
              <p:nvPr/>
            </p:nvSpPr>
            <p:spPr>
              <a:xfrm rot="18900000">
                <a:off x="3939601" y="4936007"/>
                <a:ext cx="1302892" cy="1329039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75000"/>
                      <a:alpha val="82000"/>
                    </a:sysClr>
                  </a:gs>
                  <a:gs pos="300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1" name="淘宝网Chenying0907出品 24"/>
              <p:cNvSpPr/>
              <p:nvPr/>
            </p:nvSpPr>
            <p:spPr>
              <a:xfrm>
                <a:off x="3748085" y="4667104"/>
                <a:ext cx="1685925" cy="933423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ysClr val="window" lastClr="FFFFFF">
                      <a:lumMod val="75000"/>
                    </a:sysClr>
                  </a:gs>
                  <a:gs pos="51000">
                    <a:sysClr val="window" lastClr="FFFFFF">
                      <a:lumMod val="65000"/>
                    </a:sysClr>
                  </a:gs>
                  <a:gs pos="64000">
                    <a:sysClr val="window" lastClr="FFFFFF">
                      <a:lumMod val="85000"/>
                    </a:sysClr>
                  </a:gs>
                  <a:gs pos="76000">
                    <a:sysClr val="window" lastClr="FFFFFF"/>
                  </a:gs>
                  <a:gs pos="37000">
                    <a:sysClr val="window" lastClr="FFFFFF">
                      <a:lumMod val="85000"/>
                    </a:sysClr>
                  </a:gs>
                  <a:gs pos="22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3000">
                    <a:sysClr val="window" lastClr="FFFFFF">
                      <a:lumMod val="65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2" name="圆角淘宝网Chenying0907出品 25"/>
              <p:cNvSpPr/>
              <p:nvPr/>
            </p:nvSpPr>
            <p:spPr>
              <a:xfrm rot="21300000">
                <a:off x="3745775" y="5473679"/>
                <a:ext cx="1674822" cy="82844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3" name="圆角淘宝网Chenying0907出品 26"/>
              <p:cNvSpPr/>
              <p:nvPr/>
            </p:nvSpPr>
            <p:spPr>
              <a:xfrm rot="21300000">
                <a:off x="3745775" y="5002857"/>
                <a:ext cx="1674822" cy="78827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4" name="圆角淘宝网Chenying0907出品 27"/>
              <p:cNvSpPr/>
              <p:nvPr/>
            </p:nvSpPr>
            <p:spPr>
              <a:xfrm rot="21300000">
                <a:off x="3745775" y="5169529"/>
                <a:ext cx="1674822" cy="78827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" name="圆角淘宝网Chenying0907出品 28"/>
              <p:cNvSpPr/>
              <p:nvPr/>
            </p:nvSpPr>
            <p:spPr>
              <a:xfrm rot="21300000">
                <a:off x="3745775" y="5338342"/>
                <a:ext cx="1674822" cy="78827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6" name="淘宝网Chenying0907出品 29"/>
              <p:cNvSpPr/>
              <p:nvPr/>
            </p:nvSpPr>
            <p:spPr>
              <a:xfrm>
                <a:off x="2628898" y="2"/>
                <a:ext cx="3924299" cy="4667102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" name="圆角淘宝网Chenying0907出品 30"/>
              <p:cNvSpPr/>
              <p:nvPr/>
            </p:nvSpPr>
            <p:spPr>
              <a:xfrm>
                <a:off x="3710111" y="4705672"/>
                <a:ext cx="1788888" cy="326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1500">
                    <a:sysClr val="window" lastClr="FFFFFF">
                      <a:lumMod val="85000"/>
                    </a:sysClr>
                  </a:gs>
                  <a:gs pos="300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8" name="圆角淘宝网Chenying0907出品 31"/>
              <p:cNvSpPr/>
              <p:nvPr/>
            </p:nvSpPr>
            <p:spPr>
              <a:xfrm rot="21300000">
                <a:off x="3667321" y="4909824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9" name="圆角淘宝网Chenying0907出品 32"/>
              <p:cNvSpPr/>
              <p:nvPr/>
            </p:nvSpPr>
            <p:spPr>
              <a:xfrm rot="21300000">
                <a:off x="3667321" y="5069962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0" name="圆角淘宝网Chenying0907出品 33"/>
              <p:cNvSpPr/>
              <p:nvPr/>
            </p:nvSpPr>
            <p:spPr>
              <a:xfrm rot="21300000">
                <a:off x="3667321" y="5236641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1" name="圆角淘宝网Chenying0907出品 34"/>
              <p:cNvSpPr/>
              <p:nvPr/>
            </p:nvSpPr>
            <p:spPr>
              <a:xfrm rot="21300000">
                <a:off x="3667321" y="5405455"/>
                <a:ext cx="1831730" cy="788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2" name="圆角淘宝网Chenying0907出品 35"/>
              <p:cNvSpPr/>
              <p:nvPr/>
            </p:nvSpPr>
            <p:spPr>
              <a:xfrm rot="21300000">
                <a:off x="3667321" y="5540799"/>
                <a:ext cx="1831730" cy="8284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3" name="圆角淘宝网Chenying0907出品 36"/>
              <p:cNvSpPr/>
              <p:nvPr/>
            </p:nvSpPr>
            <p:spPr>
              <a:xfrm>
                <a:off x="4009765" y="5932949"/>
                <a:ext cx="1178587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4" name="圆角淘宝网Chenying0907出品 37"/>
              <p:cNvSpPr/>
              <p:nvPr/>
            </p:nvSpPr>
            <p:spPr>
              <a:xfrm>
                <a:off x="4201538" y="6135967"/>
                <a:ext cx="776005" cy="16226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5" name="淘宝网Chenying0907出品 38"/>
            <p:cNvSpPr/>
            <p:nvPr/>
          </p:nvSpPr>
          <p:spPr>
            <a:xfrm>
              <a:off x="5165752" y="3677777"/>
              <a:ext cx="842688" cy="860845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淘宝网Chenying0907出品 39"/>
            <p:cNvSpPr/>
            <p:nvPr/>
          </p:nvSpPr>
          <p:spPr>
            <a:xfrm>
              <a:off x="5914632" y="3452497"/>
              <a:ext cx="630144" cy="643722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solidFill>
              <a:srgbClr val="4B5CC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7" name="淘宝网Chenying0907出品 40"/>
            <p:cNvGrpSpPr/>
            <p:nvPr/>
          </p:nvGrpSpPr>
          <p:grpSpPr>
            <a:xfrm>
              <a:off x="4997407" y="2342223"/>
              <a:ext cx="1350125" cy="1379221"/>
              <a:chOff x="1325411" y="1372730"/>
              <a:chExt cx="1251557" cy="1251560"/>
            </a:xfrm>
            <a:effectLst>
              <a:outerShdw blurRad="762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8" name="淘宝网Chenying0907出品 41"/>
              <p:cNvSpPr/>
              <p:nvPr/>
            </p:nvSpPr>
            <p:spPr>
              <a:xfrm>
                <a:off x="1325411" y="1372730"/>
                <a:ext cx="625779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00AE9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9" name="淘宝网Chenying0907出品 42"/>
              <p:cNvSpPr/>
              <p:nvPr/>
            </p:nvSpPr>
            <p:spPr>
              <a:xfrm rot="5400000">
                <a:off x="1951189" y="1372730"/>
                <a:ext cx="625778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4B5CC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0" name="淘宝网Chenying0907出品 43"/>
              <p:cNvSpPr/>
              <p:nvPr/>
            </p:nvSpPr>
            <p:spPr>
              <a:xfrm rot="10800000">
                <a:off x="1951187" y="1998509"/>
                <a:ext cx="625779" cy="625779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00AE9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1" name="淘宝网Chenying0907出品 44"/>
              <p:cNvSpPr/>
              <p:nvPr/>
            </p:nvSpPr>
            <p:spPr>
              <a:xfrm rot="16200000">
                <a:off x="1325412" y="1998511"/>
                <a:ext cx="625778" cy="625780"/>
              </a:xfrm>
              <a:custGeom>
                <a:avLst/>
                <a:gdLst>
                  <a:gd name="connsiteX0" fmla="*/ 564580 w 625779"/>
                  <a:gd name="connsiteY0" fmla="*/ 0 h 625780"/>
                  <a:gd name="connsiteX1" fmla="*/ 625779 w 625779"/>
                  <a:gd name="connsiteY1" fmla="*/ 0 h 625780"/>
                  <a:gd name="connsiteX2" fmla="*/ 625779 w 625779"/>
                  <a:gd name="connsiteY2" fmla="*/ 303558 h 625780"/>
                  <a:gd name="connsiteX3" fmla="*/ 303558 w 625779"/>
                  <a:gd name="connsiteY3" fmla="*/ 625779 h 625780"/>
                  <a:gd name="connsiteX4" fmla="*/ 303559 w 625779"/>
                  <a:gd name="connsiteY4" fmla="*/ 625780 h 625780"/>
                  <a:gd name="connsiteX5" fmla="*/ 0 w 625779"/>
                  <a:gd name="connsiteY5" fmla="*/ 625780 h 625780"/>
                  <a:gd name="connsiteX6" fmla="*/ 0 w 625779"/>
                  <a:gd name="connsiteY6" fmla="*/ 564580 h 625780"/>
                  <a:gd name="connsiteX7" fmla="*/ 92614 w 625779"/>
                  <a:gd name="connsiteY7" fmla="*/ 564580 h 625780"/>
                  <a:gd name="connsiteX8" fmla="*/ 97048 w 625779"/>
                  <a:gd name="connsiteY8" fmla="*/ 531339 h 625780"/>
                  <a:gd name="connsiteX9" fmla="*/ 105718 w 625779"/>
                  <a:gd name="connsiteY9" fmla="*/ 491647 h 625780"/>
                  <a:gd name="connsiteX10" fmla="*/ 109731 w 625779"/>
                  <a:gd name="connsiteY10" fmla="*/ 478266 h 625780"/>
                  <a:gd name="connsiteX11" fmla="*/ 24215 w 625779"/>
                  <a:gd name="connsiteY11" fmla="*/ 442844 h 625780"/>
                  <a:gd name="connsiteX12" fmla="*/ 71055 w 625779"/>
                  <a:gd name="connsiteY12" fmla="*/ 329763 h 625780"/>
                  <a:gd name="connsiteX13" fmla="*/ 157494 w 625779"/>
                  <a:gd name="connsiteY13" fmla="*/ 365568 h 625780"/>
                  <a:gd name="connsiteX14" fmla="*/ 189952 w 625779"/>
                  <a:gd name="connsiteY14" fmla="*/ 313027 h 625780"/>
                  <a:gd name="connsiteX15" fmla="*/ 206152 w 625779"/>
                  <a:gd name="connsiteY15" fmla="*/ 292700 h 625780"/>
                  <a:gd name="connsiteX16" fmla="*/ 140013 w 625779"/>
                  <a:gd name="connsiteY16" fmla="*/ 226560 h 625780"/>
                  <a:gd name="connsiteX17" fmla="*/ 226561 w 625779"/>
                  <a:gd name="connsiteY17" fmla="*/ 140012 h 625780"/>
                  <a:gd name="connsiteX18" fmla="*/ 292763 w 625779"/>
                  <a:gd name="connsiteY18" fmla="*/ 206214 h 625780"/>
                  <a:gd name="connsiteX19" fmla="*/ 331296 w 625779"/>
                  <a:gd name="connsiteY19" fmla="*/ 178498 h 625780"/>
                  <a:gd name="connsiteX20" fmla="*/ 365854 w 625779"/>
                  <a:gd name="connsiteY20" fmla="*/ 158184 h 625780"/>
                  <a:gd name="connsiteX21" fmla="*/ 329764 w 625779"/>
                  <a:gd name="connsiteY21" fmla="*/ 71055 h 625780"/>
                  <a:gd name="connsiteX22" fmla="*/ 442845 w 625779"/>
                  <a:gd name="connsiteY22" fmla="*/ 24214 h 625780"/>
                  <a:gd name="connsiteX23" fmla="*/ 479264 w 625779"/>
                  <a:gd name="connsiteY23" fmla="*/ 112138 h 625780"/>
                  <a:gd name="connsiteX24" fmla="*/ 514705 w 625779"/>
                  <a:gd name="connsiteY24" fmla="*/ 103106 h 625780"/>
                  <a:gd name="connsiteX25" fmla="*/ 564580 w 625779"/>
                  <a:gd name="connsiteY25" fmla="*/ 95494 h 62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25779" h="625780">
                    <a:moveTo>
                      <a:pt x="564580" y="0"/>
                    </a:moveTo>
                    <a:lnTo>
                      <a:pt x="625779" y="0"/>
                    </a:lnTo>
                    <a:lnTo>
                      <a:pt x="625779" y="303558"/>
                    </a:lnTo>
                    <a:cubicBezTo>
                      <a:pt x="447821" y="303558"/>
                      <a:pt x="303558" y="447821"/>
                      <a:pt x="303558" y="625779"/>
                    </a:cubicBezTo>
                    <a:lnTo>
                      <a:pt x="303559" y="625780"/>
                    </a:lnTo>
                    <a:lnTo>
                      <a:pt x="0" y="625780"/>
                    </a:lnTo>
                    <a:lnTo>
                      <a:pt x="0" y="564580"/>
                    </a:lnTo>
                    <a:lnTo>
                      <a:pt x="92614" y="564580"/>
                    </a:lnTo>
                    <a:lnTo>
                      <a:pt x="97048" y="531339"/>
                    </a:lnTo>
                    <a:cubicBezTo>
                      <a:pt x="99443" y="517928"/>
                      <a:pt x="102339" y="504691"/>
                      <a:pt x="105718" y="491647"/>
                    </a:cubicBezTo>
                    <a:lnTo>
                      <a:pt x="109731" y="478266"/>
                    </a:lnTo>
                    <a:lnTo>
                      <a:pt x="24215" y="442844"/>
                    </a:lnTo>
                    <a:lnTo>
                      <a:pt x="71055" y="329763"/>
                    </a:lnTo>
                    <a:lnTo>
                      <a:pt x="157494" y="365568"/>
                    </a:lnTo>
                    <a:lnTo>
                      <a:pt x="189952" y="313027"/>
                    </a:lnTo>
                    <a:lnTo>
                      <a:pt x="206152" y="292700"/>
                    </a:lnTo>
                    <a:lnTo>
                      <a:pt x="140013" y="226560"/>
                    </a:lnTo>
                    <a:lnTo>
                      <a:pt x="226561" y="140012"/>
                    </a:lnTo>
                    <a:lnTo>
                      <a:pt x="292763" y="206214"/>
                    </a:lnTo>
                    <a:lnTo>
                      <a:pt x="331296" y="178498"/>
                    </a:lnTo>
                    <a:lnTo>
                      <a:pt x="365854" y="158184"/>
                    </a:lnTo>
                    <a:lnTo>
                      <a:pt x="329764" y="71055"/>
                    </a:lnTo>
                    <a:lnTo>
                      <a:pt x="442845" y="24214"/>
                    </a:lnTo>
                    <a:lnTo>
                      <a:pt x="479264" y="112138"/>
                    </a:lnTo>
                    <a:lnTo>
                      <a:pt x="514705" y="103106"/>
                    </a:lnTo>
                    <a:lnTo>
                      <a:pt x="564580" y="95494"/>
                    </a:lnTo>
                    <a:close/>
                  </a:path>
                </a:pathLst>
              </a:custGeom>
              <a:solidFill>
                <a:srgbClr val="4B5CC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32" name="淘宝网Chenying0907出品 46"/>
            <p:cNvGrpSpPr/>
            <p:nvPr/>
          </p:nvGrpSpPr>
          <p:grpSpPr>
            <a:xfrm>
              <a:off x="3090082" y="2561075"/>
              <a:ext cx="1086008" cy="1225336"/>
              <a:chOff x="3446157" y="2112915"/>
              <a:chExt cx="2343151" cy="2643766"/>
            </a:xfrm>
          </p:grpSpPr>
          <p:sp>
            <p:nvSpPr>
              <p:cNvPr id="33" name="淘宝网Chenying0907出品 5"/>
              <p:cNvSpPr>
                <a:spLocks/>
              </p:cNvSpPr>
              <p:nvPr/>
            </p:nvSpPr>
            <p:spPr bwMode="auto">
              <a:xfrm rot="16200000">
                <a:off x="3295850" y="2263222"/>
                <a:ext cx="2643766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4" name="淘宝网Chenying0907出品 5"/>
              <p:cNvSpPr>
                <a:spLocks/>
              </p:cNvSpPr>
              <p:nvPr/>
            </p:nvSpPr>
            <p:spPr bwMode="auto">
              <a:xfrm rot="16200000">
                <a:off x="3589407" y="2523402"/>
                <a:ext cx="2056648" cy="182279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5" name="淘宝网Chenying0907出品 51"/>
            <p:cNvGrpSpPr/>
            <p:nvPr/>
          </p:nvGrpSpPr>
          <p:grpSpPr>
            <a:xfrm>
              <a:off x="7417222" y="2561075"/>
              <a:ext cx="1086008" cy="1225336"/>
              <a:chOff x="3446157" y="2112915"/>
              <a:chExt cx="2343151" cy="2643766"/>
            </a:xfrm>
          </p:grpSpPr>
          <p:sp>
            <p:nvSpPr>
              <p:cNvPr id="36" name="淘宝网Chenying0907出品 5"/>
              <p:cNvSpPr>
                <a:spLocks/>
              </p:cNvSpPr>
              <p:nvPr/>
            </p:nvSpPr>
            <p:spPr bwMode="auto">
              <a:xfrm rot="16200000">
                <a:off x="3295850" y="2263222"/>
                <a:ext cx="2643766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7" name="淘宝网Chenying0907出品 5"/>
              <p:cNvSpPr>
                <a:spLocks/>
              </p:cNvSpPr>
              <p:nvPr/>
            </p:nvSpPr>
            <p:spPr bwMode="auto">
              <a:xfrm rot="16200000">
                <a:off x="3589407" y="2523402"/>
                <a:ext cx="2056648" cy="182279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38" name="淘宝网Chenying0907出品 56"/>
            <p:cNvGrpSpPr/>
            <p:nvPr/>
          </p:nvGrpSpPr>
          <p:grpSpPr>
            <a:xfrm>
              <a:off x="3090082" y="4669275"/>
              <a:ext cx="1086008" cy="1225336"/>
              <a:chOff x="3446157" y="2112915"/>
              <a:chExt cx="2343151" cy="2643766"/>
            </a:xfrm>
          </p:grpSpPr>
          <p:sp>
            <p:nvSpPr>
              <p:cNvPr id="39" name="淘宝网Chenying0907出品 5"/>
              <p:cNvSpPr>
                <a:spLocks/>
              </p:cNvSpPr>
              <p:nvPr/>
            </p:nvSpPr>
            <p:spPr bwMode="auto">
              <a:xfrm rot="16200000">
                <a:off x="3295850" y="2263222"/>
                <a:ext cx="2643766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0" name="淘宝网Chenying0907出品 5"/>
              <p:cNvSpPr>
                <a:spLocks/>
              </p:cNvSpPr>
              <p:nvPr/>
            </p:nvSpPr>
            <p:spPr bwMode="auto">
              <a:xfrm rot="16200000">
                <a:off x="3589407" y="2523402"/>
                <a:ext cx="2056648" cy="182279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41" name="淘宝网Chenying0907出品 61"/>
            <p:cNvGrpSpPr/>
            <p:nvPr/>
          </p:nvGrpSpPr>
          <p:grpSpPr>
            <a:xfrm>
              <a:off x="7417222" y="4669275"/>
              <a:ext cx="1086008" cy="1225336"/>
              <a:chOff x="3446157" y="2112915"/>
              <a:chExt cx="2343151" cy="2643766"/>
            </a:xfrm>
          </p:grpSpPr>
          <p:sp>
            <p:nvSpPr>
              <p:cNvPr id="42" name="淘宝网Chenying0907出品 5"/>
              <p:cNvSpPr>
                <a:spLocks/>
              </p:cNvSpPr>
              <p:nvPr/>
            </p:nvSpPr>
            <p:spPr bwMode="auto">
              <a:xfrm rot="16200000">
                <a:off x="3295850" y="2263222"/>
                <a:ext cx="2643766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3" name="淘宝网Chenying0907出品 5"/>
              <p:cNvSpPr>
                <a:spLocks/>
              </p:cNvSpPr>
              <p:nvPr/>
            </p:nvSpPr>
            <p:spPr bwMode="auto">
              <a:xfrm rot="16200000">
                <a:off x="3589407" y="2523402"/>
                <a:ext cx="2056648" cy="1822793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18900000" scaled="0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18900000" scaled="0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smtClean="0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56" name="Group 4"/>
            <p:cNvGrpSpPr>
              <a:grpSpLocks noChangeAspect="1"/>
            </p:cNvGrpSpPr>
            <p:nvPr/>
          </p:nvGrpSpPr>
          <p:grpSpPr bwMode="auto">
            <a:xfrm>
              <a:off x="3419110" y="2906493"/>
              <a:ext cx="420586" cy="492878"/>
              <a:chOff x="1776" y="1776"/>
              <a:chExt cx="64" cy="75"/>
            </a:xfrm>
            <a:solidFill>
              <a:srgbClr val="01ACBE"/>
            </a:solidFill>
          </p:grpSpPr>
          <p:sp>
            <p:nvSpPr>
              <p:cNvPr id="57" name="淘宝网Chenying0907出品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8" name="淘宝网Chenying0907出品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9" name="淘宝网Chenying0907出品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0" name="淘宝网Chenying0907出品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61" name="Group 18"/>
            <p:cNvGrpSpPr>
              <a:grpSpLocks noChangeAspect="1"/>
            </p:cNvGrpSpPr>
            <p:nvPr/>
          </p:nvGrpSpPr>
          <p:grpSpPr bwMode="auto">
            <a:xfrm>
              <a:off x="7781072" y="5062124"/>
              <a:ext cx="427141" cy="398016"/>
              <a:chOff x="3802" y="2858"/>
              <a:chExt cx="616" cy="574"/>
            </a:xfrm>
            <a:solidFill>
              <a:srgbClr val="7B4690"/>
            </a:solidFill>
          </p:grpSpPr>
          <p:sp>
            <p:nvSpPr>
              <p:cNvPr id="62" name="淘宝网Chenying0907出品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3" name="淘宝网Chenying0907出品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4" name="淘宝网Chenying0907出品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5" name="淘宝网Chenying0907出品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6" name="淘宝网Chenying0907出品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67" name="Group 13"/>
            <p:cNvGrpSpPr>
              <a:grpSpLocks noChangeAspect="1"/>
            </p:cNvGrpSpPr>
            <p:nvPr/>
          </p:nvGrpSpPr>
          <p:grpSpPr bwMode="auto">
            <a:xfrm>
              <a:off x="3372957" y="5000362"/>
              <a:ext cx="512891" cy="521540"/>
              <a:chOff x="2426" y="2745"/>
              <a:chExt cx="593" cy="603"/>
            </a:xfrm>
            <a:solidFill>
              <a:srgbClr val="FFB850"/>
            </a:solidFill>
          </p:grpSpPr>
          <p:sp>
            <p:nvSpPr>
              <p:cNvPr id="68" name="淘宝网Chenying0907出品 14"/>
              <p:cNvSpPr>
                <a:spLocks/>
              </p:cNvSpPr>
              <p:nvPr/>
            </p:nvSpPr>
            <p:spPr bwMode="auto">
              <a:xfrm>
                <a:off x="2442" y="2772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9" name="淘宝网Chenying0907出品 15"/>
              <p:cNvSpPr>
                <a:spLocks noEditPoints="1"/>
              </p:cNvSpPr>
              <p:nvPr/>
            </p:nvSpPr>
            <p:spPr bwMode="auto">
              <a:xfrm>
                <a:off x="2426" y="2745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70" name="淘宝网Chenying0907出品 92"/>
            <p:cNvGrpSpPr/>
            <p:nvPr/>
          </p:nvGrpSpPr>
          <p:grpSpPr>
            <a:xfrm>
              <a:off x="7774269" y="2913112"/>
              <a:ext cx="440749" cy="479640"/>
              <a:chOff x="4873628" y="1965320"/>
              <a:chExt cx="269874" cy="293687"/>
            </a:xfrm>
            <a:solidFill>
              <a:srgbClr val="F8353D"/>
            </a:solidFill>
          </p:grpSpPr>
          <p:sp>
            <p:nvSpPr>
              <p:cNvPr id="71" name="淘宝网Chenying0907出品 502"/>
              <p:cNvSpPr>
                <a:spLocks/>
              </p:cNvSpPr>
              <p:nvPr/>
            </p:nvSpPr>
            <p:spPr bwMode="auto">
              <a:xfrm>
                <a:off x="4873628" y="2127243"/>
                <a:ext cx="112713" cy="131762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2" name="淘宝网Chenying0907出品 503"/>
              <p:cNvSpPr>
                <a:spLocks/>
              </p:cNvSpPr>
              <p:nvPr/>
            </p:nvSpPr>
            <p:spPr bwMode="auto">
              <a:xfrm>
                <a:off x="4884746" y="1973256"/>
                <a:ext cx="41275" cy="146049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3" name="淘宝网Chenying0907出品 504"/>
              <p:cNvSpPr>
                <a:spLocks/>
              </p:cNvSpPr>
              <p:nvPr/>
            </p:nvSpPr>
            <p:spPr bwMode="auto">
              <a:xfrm>
                <a:off x="4940314" y="1965320"/>
                <a:ext cx="177801" cy="293687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74" name="淘宝网Chenying0907出品 505"/>
              <p:cNvSpPr>
                <a:spLocks/>
              </p:cNvSpPr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324637" y="2454545"/>
            <a:ext cx="2108063" cy="889395"/>
            <a:chOff x="791193" y="1366105"/>
            <a:chExt cx="2108063" cy="889395"/>
          </a:xfrm>
        </p:grpSpPr>
        <p:sp>
          <p:nvSpPr>
            <p:cNvPr id="7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7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396894" y="4513400"/>
            <a:ext cx="2108063" cy="889395"/>
            <a:chOff x="791193" y="1366105"/>
            <a:chExt cx="2108063" cy="889395"/>
          </a:xfrm>
        </p:grpSpPr>
        <p:sp>
          <p:nvSpPr>
            <p:cNvPr id="8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8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505249" y="2454545"/>
            <a:ext cx="2108063" cy="889395"/>
            <a:chOff x="791193" y="1366105"/>
            <a:chExt cx="2108063" cy="889395"/>
          </a:xfrm>
        </p:grpSpPr>
        <p:sp>
          <p:nvSpPr>
            <p:cNvPr id="8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577506" y="4513400"/>
            <a:ext cx="2108063" cy="889395"/>
            <a:chOff x="791193" y="1366105"/>
            <a:chExt cx="2108063" cy="889395"/>
          </a:xfrm>
        </p:grpSpPr>
        <p:sp>
          <p:nvSpPr>
            <p:cNvPr id="9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82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1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894676" y="2089597"/>
            <a:ext cx="3256161" cy="3713326"/>
            <a:chOff x="4414031" y="1585505"/>
            <a:chExt cx="4117668" cy="4695788"/>
          </a:xfrm>
        </p:grpSpPr>
        <p:grpSp>
          <p:nvGrpSpPr>
            <p:cNvPr id="2" name="组合 1"/>
            <p:cNvGrpSpPr/>
            <p:nvPr/>
          </p:nvGrpSpPr>
          <p:grpSpPr>
            <a:xfrm>
              <a:off x="5129309" y="2172623"/>
              <a:ext cx="2721764" cy="4108670"/>
              <a:chOff x="4648663" y="2215290"/>
              <a:chExt cx="2721764" cy="4108670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4648663" y="2215290"/>
                <a:ext cx="2721764" cy="3285383"/>
              </a:xfrm>
              <a:custGeom>
                <a:avLst/>
                <a:gdLst>
                  <a:gd name="connsiteX0" fmla="*/ 1195827 w 2382916"/>
                  <a:gd name="connsiteY0" fmla="*/ 0 h 2876366"/>
                  <a:gd name="connsiteX1" fmla="*/ 1953127 w 2382916"/>
                  <a:gd name="connsiteY1" fmla="*/ 2163140 h 2876366"/>
                  <a:gd name="connsiteX2" fmla="*/ 1622815 w 2382916"/>
                  <a:gd name="connsiteY2" fmla="*/ 2706946 h 2876366"/>
                  <a:gd name="connsiteX3" fmla="*/ 1505998 w 2382916"/>
                  <a:gd name="connsiteY3" fmla="*/ 2876130 h 2876366"/>
                  <a:gd name="connsiteX4" fmla="*/ 893712 w 2382916"/>
                  <a:gd name="connsiteY4" fmla="*/ 2876130 h 2876366"/>
                  <a:gd name="connsiteX5" fmla="*/ 788979 w 2382916"/>
                  <a:gd name="connsiteY5" fmla="*/ 2735143 h 2876366"/>
                  <a:gd name="connsiteX6" fmla="*/ 438526 w 2382916"/>
                  <a:gd name="connsiteY6" fmla="*/ 2187309 h 2876366"/>
                  <a:gd name="connsiteX7" fmla="*/ 1195827 w 2382916"/>
                  <a:gd name="connsiteY7" fmla="*/ 0 h 2876366"/>
                  <a:gd name="connsiteX8" fmla="*/ 1191458 w 2382916"/>
                  <a:gd name="connsiteY8" fmla="*/ 185295 h 2876366"/>
                  <a:gd name="connsiteX9" fmla="*/ 194480 w 2382916"/>
                  <a:gd name="connsiteY9" fmla="*/ 1182273 h 2876366"/>
                  <a:gd name="connsiteX10" fmla="*/ 1191458 w 2382916"/>
                  <a:gd name="connsiteY10" fmla="*/ 2179251 h 2876366"/>
                  <a:gd name="connsiteX11" fmla="*/ 2188436 w 2382916"/>
                  <a:gd name="connsiteY11" fmla="*/ 1182273 h 2876366"/>
                  <a:gd name="connsiteX12" fmla="*/ 1191458 w 2382916"/>
                  <a:gd name="connsiteY12" fmla="*/ 185295 h 2876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82916" h="2876366">
                    <a:moveTo>
                      <a:pt x="1195827" y="0"/>
                    </a:moveTo>
                    <a:cubicBezTo>
                      <a:pt x="2036376" y="12085"/>
                      <a:pt x="2937349" y="1063442"/>
                      <a:pt x="1953127" y="2163140"/>
                    </a:cubicBezTo>
                    <a:cubicBezTo>
                      <a:pt x="1818853" y="2283986"/>
                      <a:pt x="1616101" y="2513592"/>
                      <a:pt x="1622815" y="2706946"/>
                    </a:cubicBezTo>
                    <a:cubicBezTo>
                      <a:pt x="1632215" y="2815707"/>
                      <a:pt x="1577163" y="2868074"/>
                      <a:pt x="1505998" y="2876130"/>
                    </a:cubicBezTo>
                    <a:lnTo>
                      <a:pt x="893712" y="2876130"/>
                    </a:lnTo>
                    <a:cubicBezTo>
                      <a:pt x="790322" y="2881501"/>
                      <a:pt x="815833" y="2794224"/>
                      <a:pt x="788979" y="2735143"/>
                    </a:cubicBezTo>
                    <a:cubicBezTo>
                      <a:pt x="712442" y="2463912"/>
                      <a:pt x="587570" y="2321582"/>
                      <a:pt x="438526" y="2187309"/>
                    </a:cubicBezTo>
                    <a:cubicBezTo>
                      <a:pt x="-537639" y="1232627"/>
                      <a:pt x="294854" y="12085"/>
                      <a:pt x="1195827" y="0"/>
                    </a:cubicBezTo>
                    <a:close/>
                    <a:moveTo>
                      <a:pt x="1191458" y="185295"/>
                    </a:moveTo>
                    <a:cubicBezTo>
                      <a:pt x="640842" y="185295"/>
                      <a:pt x="194480" y="631657"/>
                      <a:pt x="194480" y="1182273"/>
                    </a:cubicBezTo>
                    <a:cubicBezTo>
                      <a:pt x="194480" y="1732889"/>
                      <a:pt x="640842" y="2179251"/>
                      <a:pt x="1191458" y="2179251"/>
                    </a:cubicBezTo>
                    <a:cubicBezTo>
                      <a:pt x="1742074" y="2179251"/>
                      <a:pt x="2188436" y="1732889"/>
                      <a:pt x="2188436" y="1182273"/>
                    </a:cubicBezTo>
                    <a:cubicBezTo>
                      <a:pt x="2188436" y="631657"/>
                      <a:pt x="1742074" y="185295"/>
                      <a:pt x="1191458" y="18529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15000000" scaled="0"/>
              </a:gradFill>
              <a:ln w="254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63500" sx="103000" sy="103000" algn="ctr" rotWithShape="0">
                  <a:prstClr val="black">
                    <a:alpha val="1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5649676" y="5624630"/>
                <a:ext cx="760544" cy="699330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15000000" scaled="0"/>
              </a:gradFill>
              <a:ln w="254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63500" sx="103000" sy="103000" algn="ctr" rotWithShape="0">
                  <a:prstClr val="black">
                    <a:alpha val="1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5559036" y="5546412"/>
                <a:ext cx="920200" cy="556722"/>
              </a:xfrm>
              <a:prstGeom prst="roundRect">
                <a:avLst/>
              </a:prstGeom>
              <a:gradFill>
                <a:gsLst>
                  <a:gs pos="0">
                    <a:srgbClr val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15000000" scaled="0"/>
              </a:gradFill>
              <a:ln w="25400" cap="flat" cmpd="sng" algn="ctr">
                <a:gradFill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63500" sx="103000" sy="103000" algn="ctr" rotWithShape="0">
                  <a:prstClr val="black">
                    <a:alpha val="1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/>
                  <a:cs typeface="+mn-cs"/>
                </a:endParaRPr>
              </a:p>
            </p:txBody>
          </p:sp>
        </p:grpSp>
        <p:sp>
          <p:nvSpPr>
            <p:cNvPr id="6" name="任意多边形 5"/>
            <p:cNvSpPr/>
            <p:nvPr/>
          </p:nvSpPr>
          <p:spPr>
            <a:xfrm>
              <a:off x="4848230" y="1585505"/>
              <a:ext cx="1150043" cy="1396481"/>
            </a:xfrm>
            <a:custGeom>
              <a:avLst/>
              <a:gdLst>
                <a:gd name="connsiteX0" fmla="*/ 1006867 w 1006867"/>
                <a:gd name="connsiteY0" fmla="*/ 955497 h 1222625"/>
                <a:gd name="connsiteX1" fmla="*/ 318498 w 1006867"/>
                <a:gd name="connsiteY1" fmla="*/ 0 h 1222625"/>
                <a:gd name="connsiteX2" fmla="*/ 0 w 1006867"/>
                <a:gd name="connsiteY2" fmla="*/ 380144 h 1222625"/>
                <a:gd name="connsiteX3" fmla="*/ 729465 w 1006867"/>
                <a:gd name="connsiteY3" fmla="*/ 1222625 h 1222625"/>
                <a:gd name="connsiteX4" fmla="*/ 1006867 w 1006867"/>
                <a:gd name="connsiteY4" fmla="*/ 955497 h 122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867" h="1222625">
                  <a:moveTo>
                    <a:pt x="1006867" y="955497"/>
                  </a:moveTo>
                  <a:lnTo>
                    <a:pt x="318498" y="0"/>
                  </a:lnTo>
                  <a:lnTo>
                    <a:pt x="0" y="380144"/>
                  </a:lnTo>
                  <a:lnTo>
                    <a:pt x="729465" y="1222625"/>
                  </a:lnTo>
                  <a:lnTo>
                    <a:pt x="1006867" y="955497"/>
                  </a:lnTo>
                  <a:close/>
                </a:path>
              </a:pathLst>
            </a:cu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/>
                <a:cs typeface="Open Sans" panose="020B0606030504020204" pitchFamily="34" charset="0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414031" y="3991207"/>
              <a:ext cx="1525567" cy="1103103"/>
            </a:xfrm>
            <a:custGeom>
              <a:avLst/>
              <a:gdLst>
                <a:gd name="connsiteX0" fmla="*/ 1037690 w 1335640"/>
                <a:gd name="connsiteY0" fmla="*/ 0 h 965771"/>
                <a:gd name="connsiteX1" fmla="*/ 0 w 1335640"/>
                <a:gd name="connsiteY1" fmla="*/ 626724 h 965771"/>
                <a:gd name="connsiteX2" fmla="*/ 339047 w 1335640"/>
                <a:gd name="connsiteY2" fmla="*/ 965771 h 965771"/>
                <a:gd name="connsiteX3" fmla="*/ 1335640 w 1335640"/>
                <a:gd name="connsiteY3" fmla="*/ 267128 h 965771"/>
                <a:gd name="connsiteX4" fmla="*/ 1037690 w 1335640"/>
                <a:gd name="connsiteY4" fmla="*/ 0 h 9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5640" h="965771">
                  <a:moveTo>
                    <a:pt x="1037690" y="0"/>
                  </a:moveTo>
                  <a:lnTo>
                    <a:pt x="0" y="626724"/>
                  </a:lnTo>
                  <a:lnTo>
                    <a:pt x="339047" y="965771"/>
                  </a:lnTo>
                  <a:lnTo>
                    <a:pt x="1335640" y="267128"/>
                  </a:lnTo>
                  <a:lnTo>
                    <a:pt x="1037690" y="0"/>
                  </a:lnTo>
                  <a:close/>
                </a:path>
              </a:pathLst>
            </a:cu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/>
                <a:cs typeface="Open Sans" panose="020B0606030504020204" pitchFamily="34" charset="0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6926375" y="1585505"/>
              <a:ext cx="1150043" cy="1396481"/>
            </a:xfrm>
            <a:custGeom>
              <a:avLst/>
              <a:gdLst>
                <a:gd name="connsiteX0" fmla="*/ 1006867 w 1006867"/>
                <a:gd name="connsiteY0" fmla="*/ 955497 h 1222625"/>
                <a:gd name="connsiteX1" fmla="*/ 318498 w 1006867"/>
                <a:gd name="connsiteY1" fmla="*/ 0 h 1222625"/>
                <a:gd name="connsiteX2" fmla="*/ 0 w 1006867"/>
                <a:gd name="connsiteY2" fmla="*/ 380144 h 1222625"/>
                <a:gd name="connsiteX3" fmla="*/ 729465 w 1006867"/>
                <a:gd name="connsiteY3" fmla="*/ 1222625 h 1222625"/>
                <a:gd name="connsiteX4" fmla="*/ 1006867 w 1006867"/>
                <a:gd name="connsiteY4" fmla="*/ 955497 h 122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867" h="1222625">
                  <a:moveTo>
                    <a:pt x="1006867" y="955497"/>
                  </a:moveTo>
                  <a:lnTo>
                    <a:pt x="318498" y="0"/>
                  </a:lnTo>
                  <a:lnTo>
                    <a:pt x="0" y="380144"/>
                  </a:lnTo>
                  <a:lnTo>
                    <a:pt x="729465" y="1222625"/>
                  </a:lnTo>
                  <a:lnTo>
                    <a:pt x="1006867" y="955497"/>
                  </a:lnTo>
                  <a:close/>
                </a:path>
              </a:pathLst>
            </a:cu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/>
                <a:cs typeface="Open Sans" panose="020B0606030504020204" pitchFamily="34" charset="0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7006132" y="3991207"/>
              <a:ext cx="1525567" cy="1103103"/>
            </a:xfrm>
            <a:custGeom>
              <a:avLst/>
              <a:gdLst>
                <a:gd name="connsiteX0" fmla="*/ 1037690 w 1335640"/>
                <a:gd name="connsiteY0" fmla="*/ 0 h 965771"/>
                <a:gd name="connsiteX1" fmla="*/ 0 w 1335640"/>
                <a:gd name="connsiteY1" fmla="*/ 626724 h 965771"/>
                <a:gd name="connsiteX2" fmla="*/ 339047 w 1335640"/>
                <a:gd name="connsiteY2" fmla="*/ 965771 h 965771"/>
                <a:gd name="connsiteX3" fmla="*/ 1335640 w 1335640"/>
                <a:gd name="connsiteY3" fmla="*/ 267128 h 965771"/>
                <a:gd name="connsiteX4" fmla="*/ 1037690 w 1335640"/>
                <a:gd name="connsiteY4" fmla="*/ 0 h 96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5640" h="965771">
                  <a:moveTo>
                    <a:pt x="1037690" y="0"/>
                  </a:moveTo>
                  <a:lnTo>
                    <a:pt x="0" y="626724"/>
                  </a:lnTo>
                  <a:lnTo>
                    <a:pt x="339047" y="965771"/>
                  </a:lnTo>
                  <a:lnTo>
                    <a:pt x="1335640" y="267128"/>
                  </a:lnTo>
                  <a:lnTo>
                    <a:pt x="1037690" y="0"/>
                  </a:lnTo>
                  <a:close/>
                </a:path>
              </a:pathLst>
            </a:custGeom>
            <a:solidFill>
              <a:srgbClr val="00AE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" panose="020B0606030504020204" pitchFamily="34" charset="0"/>
                <a:ea typeface="宋体"/>
                <a:cs typeface="Open Sans" panose="020B0606030504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494688" y="2522091"/>
              <a:ext cx="2006708" cy="2006709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5000000" scaled="0"/>
            </a:gradFill>
            <a:ln w="25400" cap="flat" cmpd="sng" algn="ctr">
              <a:gradFill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938242" y="2982018"/>
              <a:ext cx="1038747" cy="998951"/>
              <a:chOff x="2607983" y="4241292"/>
              <a:chExt cx="490600" cy="471805"/>
            </a:xfrm>
            <a:solidFill>
              <a:srgbClr val="18478F"/>
            </a:solidFill>
          </p:grpSpPr>
          <p:sp>
            <p:nvSpPr>
              <p:cNvPr id="12" name="Oval 131"/>
              <p:cNvSpPr>
                <a:spLocks noChangeArrowheads="1"/>
              </p:cNvSpPr>
              <p:nvPr/>
            </p:nvSpPr>
            <p:spPr bwMode="auto">
              <a:xfrm>
                <a:off x="2742898" y="4241292"/>
                <a:ext cx="220770" cy="223595"/>
              </a:xfrm>
              <a:prstGeom prst="ellipse">
                <a:avLst/>
              </a:pr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600">
                  <a:solidFill>
                    <a:prstClr val="black"/>
                  </a:solidFill>
                  <a:latin typeface="Open Sans" panose="020B0606030504020204" pitchFamily="34" charset="0"/>
                  <a:ea typeface="宋体"/>
                  <a:cs typeface="Open Sans" panose="020B0606030504020204" pitchFamily="34" charset="0"/>
                </a:endParaRPr>
              </a:p>
            </p:txBody>
          </p:sp>
          <p:sp>
            <p:nvSpPr>
              <p:cNvPr id="13" name="Freeform 134"/>
              <p:cNvSpPr>
                <a:spLocks/>
              </p:cNvSpPr>
              <p:nvPr/>
            </p:nvSpPr>
            <p:spPr bwMode="auto">
              <a:xfrm>
                <a:off x="2607983" y="4499759"/>
                <a:ext cx="490600" cy="213338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600">
                  <a:solidFill>
                    <a:prstClr val="black"/>
                  </a:solidFill>
                  <a:latin typeface="Open Sans" panose="020B0606030504020204" pitchFamily="34" charset="0"/>
                  <a:ea typeface="宋体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058900" y="1994826"/>
              <a:ext cx="618896" cy="505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01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61441" y="1988133"/>
              <a:ext cx="618896" cy="505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02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615628" y="4438601"/>
              <a:ext cx="618896" cy="505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03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82340" y="4380432"/>
              <a:ext cx="618896" cy="505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dirty="0">
                  <a:solidFill>
                    <a:prstClr val="white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04</a:t>
              </a:r>
              <a:endParaRPr lang="zh-CN" altLang="en-US" sz="2000" dirty="0">
                <a:solidFill>
                  <a:prstClr val="white"/>
                </a:solidFill>
                <a:latin typeface="Open Sans" panose="020B0606030504020204" pitchFamily="34" charset="0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24733" y="2239805"/>
            <a:ext cx="2108063" cy="889395"/>
            <a:chOff x="791193" y="1366105"/>
            <a:chExt cx="2108063" cy="889395"/>
          </a:xfrm>
        </p:grpSpPr>
        <p:sp>
          <p:nvSpPr>
            <p:cNvPr id="2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96990" y="4298660"/>
            <a:ext cx="2108063" cy="889395"/>
            <a:chOff x="791193" y="1366105"/>
            <a:chExt cx="2108063" cy="889395"/>
          </a:xfrm>
        </p:grpSpPr>
        <p:sp>
          <p:nvSpPr>
            <p:cNvPr id="2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2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522279" y="2239805"/>
            <a:ext cx="2108063" cy="889395"/>
            <a:chOff x="791193" y="1366105"/>
            <a:chExt cx="2108063" cy="889395"/>
          </a:xfrm>
        </p:grpSpPr>
        <p:sp>
          <p:nvSpPr>
            <p:cNvPr id="30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1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594536" y="4298660"/>
            <a:ext cx="2108063" cy="889395"/>
            <a:chOff x="791193" y="1366105"/>
            <a:chExt cx="2108063" cy="889395"/>
          </a:xfrm>
        </p:grpSpPr>
        <p:sp>
          <p:nvSpPr>
            <p:cNvPr id="33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34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35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5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94921" y="1591961"/>
            <a:ext cx="3227904" cy="1053000"/>
            <a:chOff x="4421026" y="1243399"/>
            <a:chExt cx="4303872" cy="1404000"/>
          </a:xfrm>
        </p:grpSpPr>
        <p:grpSp>
          <p:nvGrpSpPr>
            <p:cNvPr id="3" name="组合 2"/>
            <p:cNvGrpSpPr/>
            <p:nvPr/>
          </p:nvGrpSpPr>
          <p:grpSpPr>
            <a:xfrm>
              <a:off x="4421026" y="1243399"/>
              <a:ext cx="4303872" cy="1404000"/>
              <a:chOff x="3602962" y="1243399"/>
              <a:chExt cx="5940000" cy="1404000"/>
            </a:xfrm>
            <a:effectLst>
              <a:outerShdw blurRad="190500" dist="762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8423739" y="1566160"/>
                <a:ext cx="1119223" cy="1035043"/>
              </a:xfrm>
              <a:custGeom>
                <a:avLst/>
                <a:gdLst>
                  <a:gd name="T0" fmla="*/ 48 w 132"/>
                  <a:gd name="T1" fmla="*/ 132 h 132"/>
                  <a:gd name="T2" fmla="*/ 54 w 132"/>
                  <a:gd name="T3" fmla="*/ 132 h 132"/>
                  <a:gd name="T4" fmla="*/ 57 w 132"/>
                  <a:gd name="T5" fmla="*/ 132 h 132"/>
                  <a:gd name="T6" fmla="*/ 63 w 132"/>
                  <a:gd name="T7" fmla="*/ 132 h 132"/>
                  <a:gd name="T8" fmla="*/ 67 w 132"/>
                  <a:gd name="T9" fmla="*/ 131 h 132"/>
                  <a:gd name="T10" fmla="*/ 76 w 132"/>
                  <a:gd name="T11" fmla="*/ 131 h 132"/>
                  <a:gd name="T12" fmla="*/ 79 w 132"/>
                  <a:gd name="T13" fmla="*/ 131 h 132"/>
                  <a:gd name="T14" fmla="*/ 85 w 132"/>
                  <a:gd name="T15" fmla="*/ 130 h 132"/>
                  <a:gd name="T16" fmla="*/ 87 w 132"/>
                  <a:gd name="T17" fmla="*/ 130 h 132"/>
                  <a:gd name="T18" fmla="*/ 94 w 132"/>
                  <a:gd name="T19" fmla="*/ 129 h 132"/>
                  <a:gd name="T20" fmla="*/ 100 w 132"/>
                  <a:gd name="T21" fmla="*/ 128 h 132"/>
                  <a:gd name="T22" fmla="*/ 103 w 132"/>
                  <a:gd name="T23" fmla="*/ 128 h 132"/>
                  <a:gd name="T24" fmla="*/ 107 w 132"/>
                  <a:gd name="T25" fmla="*/ 127 h 132"/>
                  <a:gd name="T26" fmla="*/ 110 w 132"/>
                  <a:gd name="T27" fmla="*/ 126 h 132"/>
                  <a:gd name="T28" fmla="*/ 114 w 132"/>
                  <a:gd name="T29" fmla="*/ 125 h 132"/>
                  <a:gd name="T30" fmla="*/ 121 w 132"/>
                  <a:gd name="T31" fmla="*/ 123 h 132"/>
                  <a:gd name="T32" fmla="*/ 126 w 132"/>
                  <a:gd name="T33" fmla="*/ 121 h 132"/>
                  <a:gd name="T34" fmla="*/ 130 w 132"/>
                  <a:gd name="T35" fmla="*/ 118 h 132"/>
                  <a:gd name="T36" fmla="*/ 132 w 132"/>
                  <a:gd name="T37" fmla="*/ 115 h 132"/>
                  <a:gd name="T38" fmla="*/ 130 w 132"/>
                  <a:gd name="T39" fmla="*/ 3 h 132"/>
                  <a:gd name="T40" fmla="*/ 127 w 132"/>
                  <a:gd name="T41" fmla="*/ 6 h 132"/>
                  <a:gd name="T42" fmla="*/ 121 w 132"/>
                  <a:gd name="T43" fmla="*/ 8 h 132"/>
                  <a:gd name="T44" fmla="*/ 115 w 132"/>
                  <a:gd name="T45" fmla="*/ 10 h 132"/>
                  <a:gd name="T46" fmla="*/ 110 w 132"/>
                  <a:gd name="T47" fmla="*/ 12 h 132"/>
                  <a:gd name="T48" fmla="*/ 105 w 132"/>
                  <a:gd name="T49" fmla="*/ 13 h 132"/>
                  <a:gd name="T50" fmla="*/ 99 w 132"/>
                  <a:gd name="T51" fmla="*/ 13 h 132"/>
                  <a:gd name="T52" fmla="*/ 86 w 132"/>
                  <a:gd name="T53" fmla="*/ 15 h 132"/>
                  <a:gd name="T54" fmla="*/ 78 w 132"/>
                  <a:gd name="T55" fmla="*/ 16 h 132"/>
                  <a:gd name="T56" fmla="*/ 62 w 132"/>
                  <a:gd name="T57" fmla="*/ 17 h 132"/>
                  <a:gd name="T58" fmla="*/ 54 w 132"/>
                  <a:gd name="T59" fmla="*/ 17 h 132"/>
                  <a:gd name="T60" fmla="*/ 0 w 132"/>
                  <a:gd name="T61" fmla="*/ 17 h 132"/>
                  <a:gd name="T62" fmla="*/ 45 w 132"/>
                  <a:gd name="T6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32">
                    <a:moveTo>
                      <a:pt x="45" y="132"/>
                    </a:moveTo>
                    <a:cubicBezTo>
                      <a:pt x="46" y="132"/>
                      <a:pt x="48" y="132"/>
                      <a:pt x="48" y="132"/>
                    </a:cubicBezTo>
                    <a:cubicBezTo>
                      <a:pt x="50" y="132"/>
                      <a:pt x="51" y="132"/>
                      <a:pt x="53" y="132"/>
                    </a:cubicBezTo>
                    <a:cubicBezTo>
                      <a:pt x="53" y="132"/>
                      <a:pt x="54" y="132"/>
                      <a:pt x="54" y="132"/>
                    </a:cubicBezTo>
                    <a:cubicBezTo>
                      <a:pt x="54" y="132"/>
                      <a:pt x="54" y="132"/>
                      <a:pt x="55" y="132"/>
                    </a:cubicBezTo>
                    <a:cubicBezTo>
                      <a:pt x="56" y="132"/>
                      <a:pt x="57" y="132"/>
                      <a:pt x="57" y="132"/>
                    </a:cubicBezTo>
                    <a:cubicBezTo>
                      <a:pt x="59" y="132"/>
                      <a:pt x="61" y="132"/>
                      <a:pt x="62" y="132"/>
                    </a:cubicBezTo>
                    <a:cubicBezTo>
                      <a:pt x="62" y="132"/>
                      <a:pt x="62" y="132"/>
                      <a:pt x="63" y="132"/>
                    </a:cubicBezTo>
                    <a:cubicBezTo>
                      <a:pt x="63" y="132"/>
                      <a:pt x="63" y="132"/>
                      <a:pt x="63" y="132"/>
                    </a:cubicBezTo>
                    <a:cubicBezTo>
                      <a:pt x="64" y="132"/>
                      <a:pt x="65" y="132"/>
                      <a:pt x="67" y="131"/>
                    </a:cubicBezTo>
                    <a:cubicBezTo>
                      <a:pt x="68" y="131"/>
                      <a:pt x="70" y="131"/>
                      <a:pt x="71" y="131"/>
                    </a:cubicBezTo>
                    <a:cubicBezTo>
                      <a:pt x="73" y="131"/>
                      <a:pt x="74" y="131"/>
                      <a:pt x="76" y="131"/>
                    </a:cubicBezTo>
                    <a:cubicBezTo>
                      <a:pt x="77" y="131"/>
                      <a:pt x="78" y="131"/>
                      <a:pt x="78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2" y="130"/>
                      <a:pt x="83" y="130"/>
                      <a:pt x="85" y="130"/>
                    </a:cubicBezTo>
                    <a:cubicBezTo>
                      <a:pt x="85" y="130"/>
                      <a:pt x="86" y="130"/>
                      <a:pt x="86" y="130"/>
                    </a:cubicBezTo>
                    <a:cubicBezTo>
                      <a:pt x="86" y="130"/>
                      <a:pt x="87" y="130"/>
                      <a:pt x="87" y="130"/>
                    </a:cubicBezTo>
                    <a:cubicBezTo>
                      <a:pt x="88" y="130"/>
                      <a:pt x="89" y="130"/>
                      <a:pt x="89" y="130"/>
                    </a:cubicBezTo>
                    <a:cubicBezTo>
                      <a:pt x="91" y="129"/>
                      <a:pt x="92" y="129"/>
                      <a:pt x="94" y="129"/>
                    </a:cubicBezTo>
                    <a:cubicBezTo>
                      <a:pt x="95" y="129"/>
                      <a:pt x="97" y="129"/>
                      <a:pt x="98" y="128"/>
                    </a:cubicBezTo>
                    <a:cubicBezTo>
                      <a:pt x="99" y="128"/>
                      <a:pt x="99" y="128"/>
                      <a:pt x="100" y="128"/>
                    </a:cubicBezTo>
                    <a:cubicBezTo>
                      <a:pt x="100" y="128"/>
                      <a:pt x="101" y="128"/>
                      <a:pt x="101" y="128"/>
                    </a:cubicBezTo>
                    <a:cubicBezTo>
                      <a:pt x="102" y="128"/>
                      <a:pt x="103" y="128"/>
                      <a:pt x="103" y="128"/>
                    </a:cubicBezTo>
                    <a:cubicBezTo>
                      <a:pt x="104" y="127"/>
                      <a:pt x="104" y="127"/>
                      <a:pt x="105" y="127"/>
                    </a:cubicBezTo>
                    <a:cubicBezTo>
                      <a:pt x="106" y="127"/>
                      <a:pt x="107" y="127"/>
                      <a:pt x="107" y="127"/>
                    </a:cubicBezTo>
                    <a:cubicBezTo>
                      <a:pt x="108" y="127"/>
                      <a:pt x="108" y="127"/>
                      <a:pt x="108" y="127"/>
                    </a:cubicBezTo>
                    <a:cubicBezTo>
                      <a:pt x="109" y="126"/>
                      <a:pt x="109" y="126"/>
                      <a:pt x="110" y="126"/>
                    </a:cubicBezTo>
                    <a:cubicBezTo>
                      <a:pt x="111" y="126"/>
                      <a:pt x="112" y="126"/>
                      <a:pt x="113" y="126"/>
                    </a:cubicBezTo>
                    <a:cubicBezTo>
                      <a:pt x="113" y="125"/>
                      <a:pt x="114" y="125"/>
                      <a:pt x="114" y="125"/>
                    </a:cubicBezTo>
                    <a:cubicBezTo>
                      <a:pt x="114" y="125"/>
                      <a:pt x="115" y="125"/>
                      <a:pt x="115" y="125"/>
                    </a:cubicBezTo>
                    <a:cubicBezTo>
                      <a:pt x="117" y="124"/>
                      <a:pt x="119" y="124"/>
                      <a:pt x="121" y="123"/>
                    </a:cubicBezTo>
                    <a:cubicBezTo>
                      <a:pt x="122" y="123"/>
                      <a:pt x="122" y="123"/>
                      <a:pt x="122" y="123"/>
                    </a:cubicBezTo>
                    <a:cubicBezTo>
                      <a:pt x="124" y="122"/>
                      <a:pt x="125" y="122"/>
                      <a:pt x="126" y="121"/>
                    </a:cubicBezTo>
                    <a:cubicBezTo>
                      <a:pt x="127" y="121"/>
                      <a:pt x="127" y="121"/>
                      <a:pt x="127" y="120"/>
                    </a:cubicBezTo>
                    <a:cubicBezTo>
                      <a:pt x="128" y="120"/>
                      <a:pt x="129" y="119"/>
                      <a:pt x="130" y="118"/>
                    </a:cubicBezTo>
                    <a:cubicBezTo>
                      <a:pt x="130" y="118"/>
                      <a:pt x="130" y="118"/>
                      <a:pt x="131" y="118"/>
                    </a:cubicBezTo>
                    <a:cubicBezTo>
                      <a:pt x="131" y="117"/>
                      <a:pt x="132" y="116"/>
                      <a:pt x="132" y="115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1"/>
                      <a:pt x="131" y="2"/>
                      <a:pt x="130" y="3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29" y="4"/>
                      <a:pt x="128" y="5"/>
                      <a:pt x="127" y="6"/>
                    </a:cubicBezTo>
                    <a:cubicBezTo>
                      <a:pt x="127" y="6"/>
                      <a:pt x="126" y="6"/>
                      <a:pt x="126" y="6"/>
                    </a:cubicBezTo>
                    <a:cubicBezTo>
                      <a:pt x="125" y="7"/>
                      <a:pt x="123" y="8"/>
                      <a:pt x="121" y="8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19" y="9"/>
                      <a:pt x="117" y="10"/>
                      <a:pt x="115" y="10"/>
                    </a:cubicBezTo>
                    <a:cubicBezTo>
                      <a:pt x="114" y="10"/>
                      <a:pt x="113" y="11"/>
                      <a:pt x="113" y="11"/>
                    </a:cubicBezTo>
                    <a:cubicBezTo>
                      <a:pt x="112" y="11"/>
                      <a:pt x="111" y="11"/>
                      <a:pt x="110" y="12"/>
                    </a:cubicBezTo>
                    <a:cubicBezTo>
                      <a:pt x="109" y="12"/>
                      <a:pt x="108" y="12"/>
                      <a:pt x="107" y="12"/>
                    </a:cubicBezTo>
                    <a:cubicBezTo>
                      <a:pt x="106" y="12"/>
                      <a:pt x="105" y="12"/>
                      <a:pt x="105" y="13"/>
                    </a:cubicBezTo>
                    <a:cubicBezTo>
                      <a:pt x="104" y="13"/>
                      <a:pt x="102" y="13"/>
                      <a:pt x="101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96" y="14"/>
                      <a:pt x="91" y="15"/>
                      <a:pt x="87" y="15"/>
                    </a:cubicBezTo>
                    <a:cubicBezTo>
                      <a:pt x="87" y="15"/>
                      <a:pt x="86" y="15"/>
                      <a:pt x="86" y="15"/>
                    </a:cubicBezTo>
                    <a:cubicBezTo>
                      <a:pt x="83" y="15"/>
                      <a:pt x="81" y="16"/>
                      <a:pt x="79" y="16"/>
                    </a:cubicBezTo>
                    <a:cubicBezTo>
                      <a:pt x="79" y="16"/>
                      <a:pt x="78" y="16"/>
                      <a:pt x="78" y="16"/>
                    </a:cubicBezTo>
                    <a:cubicBezTo>
                      <a:pt x="73" y="16"/>
                      <a:pt x="68" y="17"/>
                      <a:pt x="63" y="17"/>
                    </a:cubicBezTo>
                    <a:cubicBezTo>
                      <a:pt x="63" y="17"/>
                      <a:pt x="63" y="17"/>
                      <a:pt x="62" y="17"/>
                    </a:cubicBezTo>
                    <a:cubicBezTo>
                      <a:pt x="60" y="17"/>
                      <a:pt x="57" y="17"/>
                      <a:pt x="55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1" y="17"/>
                      <a:pt x="48" y="17"/>
                      <a:pt x="45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32"/>
                      <a:pt x="0" y="132"/>
                      <a:pt x="0" y="132"/>
                    </a:cubicBezTo>
                    <a:lnTo>
                      <a:pt x="45" y="132"/>
                    </a:lnTo>
                    <a:close/>
                  </a:path>
                </a:pathLst>
              </a:custGeom>
              <a:solidFill>
                <a:srgbClr val="E7E6E6">
                  <a:lumMod val="5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3602962" y="1243399"/>
                <a:ext cx="5940000" cy="1404000"/>
              </a:xfrm>
              <a:custGeom>
                <a:avLst/>
                <a:gdLst>
                  <a:gd name="T0" fmla="*/ 593 w 594"/>
                  <a:gd name="T1" fmla="*/ 157 h 179"/>
                  <a:gd name="T2" fmla="*/ 592 w 594"/>
                  <a:gd name="T3" fmla="*/ 156 h 179"/>
                  <a:gd name="T4" fmla="*/ 577 w 594"/>
                  <a:gd name="T5" fmla="*/ 149 h 179"/>
                  <a:gd name="T6" fmla="*/ 576 w 594"/>
                  <a:gd name="T7" fmla="*/ 148 h 179"/>
                  <a:gd name="T8" fmla="*/ 572 w 594"/>
                  <a:gd name="T9" fmla="*/ 147 h 179"/>
                  <a:gd name="T10" fmla="*/ 572 w 594"/>
                  <a:gd name="T11" fmla="*/ 148 h 179"/>
                  <a:gd name="T12" fmla="*/ 566 w 594"/>
                  <a:gd name="T13" fmla="*/ 147 h 179"/>
                  <a:gd name="T14" fmla="*/ 566 w 594"/>
                  <a:gd name="T15" fmla="*/ 146 h 179"/>
                  <a:gd name="T16" fmla="*/ 565 w 594"/>
                  <a:gd name="T17" fmla="*/ 146 h 179"/>
                  <a:gd name="T18" fmla="*/ 564 w 594"/>
                  <a:gd name="T19" fmla="*/ 146 h 179"/>
                  <a:gd name="T20" fmla="*/ 557 w 594"/>
                  <a:gd name="T21" fmla="*/ 145 h 179"/>
                  <a:gd name="T22" fmla="*/ 557 w 594"/>
                  <a:gd name="T23" fmla="*/ 145 h 179"/>
                  <a:gd name="T24" fmla="*/ 557 w 594"/>
                  <a:gd name="T25" fmla="*/ 145 h 179"/>
                  <a:gd name="T26" fmla="*/ 548 w 594"/>
                  <a:gd name="T27" fmla="*/ 144 h 179"/>
                  <a:gd name="T28" fmla="*/ 549 w 594"/>
                  <a:gd name="T29" fmla="*/ 143 h 179"/>
                  <a:gd name="T30" fmla="*/ 548 w 594"/>
                  <a:gd name="T31" fmla="*/ 144 h 179"/>
                  <a:gd name="T32" fmla="*/ 506 w 594"/>
                  <a:gd name="T33" fmla="*/ 142 h 179"/>
                  <a:gd name="T34" fmla="*/ 139 w 594"/>
                  <a:gd name="T35" fmla="*/ 143 h 179"/>
                  <a:gd name="T36" fmla="*/ 139 w 594"/>
                  <a:gd name="T37" fmla="*/ 166 h 179"/>
                  <a:gd name="T38" fmla="*/ 134 w 594"/>
                  <a:gd name="T39" fmla="*/ 178 h 179"/>
                  <a:gd name="T40" fmla="*/ 124 w 594"/>
                  <a:gd name="T41" fmla="*/ 176 h 179"/>
                  <a:gd name="T42" fmla="*/ 6 w 594"/>
                  <a:gd name="T43" fmla="*/ 100 h 179"/>
                  <a:gd name="T44" fmla="*/ 0 w 594"/>
                  <a:gd name="T45" fmla="*/ 90 h 179"/>
                  <a:gd name="T46" fmla="*/ 6 w 594"/>
                  <a:gd name="T47" fmla="*/ 80 h 179"/>
                  <a:gd name="T48" fmla="*/ 124 w 594"/>
                  <a:gd name="T49" fmla="*/ 3 h 179"/>
                  <a:gd name="T50" fmla="*/ 134 w 594"/>
                  <a:gd name="T51" fmla="*/ 1 h 179"/>
                  <a:gd name="T52" fmla="*/ 139 w 594"/>
                  <a:gd name="T53" fmla="*/ 13 h 179"/>
                  <a:gd name="T54" fmla="*/ 139 w 594"/>
                  <a:gd name="T55" fmla="*/ 31 h 179"/>
                  <a:gd name="T56" fmla="*/ 512 w 594"/>
                  <a:gd name="T57" fmla="*/ 30 h 179"/>
                  <a:gd name="T58" fmla="*/ 518 w 594"/>
                  <a:gd name="T59" fmla="*/ 30 h 179"/>
                  <a:gd name="T60" fmla="*/ 533 w 594"/>
                  <a:gd name="T61" fmla="*/ 31 h 179"/>
                  <a:gd name="T62" fmla="*/ 547 w 594"/>
                  <a:gd name="T63" fmla="*/ 32 h 179"/>
                  <a:gd name="T64" fmla="*/ 558 w 594"/>
                  <a:gd name="T65" fmla="*/ 33 h 179"/>
                  <a:gd name="T66" fmla="*/ 569 w 594"/>
                  <a:gd name="T67" fmla="*/ 35 h 179"/>
                  <a:gd name="T68" fmla="*/ 573 w 594"/>
                  <a:gd name="T69" fmla="*/ 36 h 179"/>
                  <a:gd name="T70" fmla="*/ 577 w 594"/>
                  <a:gd name="T71" fmla="*/ 37 h 179"/>
                  <a:gd name="T72" fmla="*/ 582 w 594"/>
                  <a:gd name="T73" fmla="*/ 38 h 179"/>
                  <a:gd name="T74" fmla="*/ 586 w 594"/>
                  <a:gd name="T75" fmla="*/ 39 h 179"/>
                  <a:gd name="T76" fmla="*/ 587 w 594"/>
                  <a:gd name="T77" fmla="*/ 40 h 179"/>
                  <a:gd name="T78" fmla="*/ 589 w 594"/>
                  <a:gd name="T79" fmla="*/ 41 h 179"/>
                  <a:gd name="T80" fmla="*/ 591 w 594"/>
                  <a:gd name="T81" fmla="*/ 42 h 179"/>
                  <a:gd name="T82" fmla="*/ 592 w 594"/>
                  <a:gd name="T83" fmla="*/ 43 h 179"/>
                  <a:gd name="T84" fmla="*/ 593 w 594"/>
                  <a:gd name="T85" fmla="*/ 44 h 179"/>
                  <a:gd name="T86" fmla="*/ 594 w 594"/>
                  <a:gd name="T87" fmla="*/ 156 h 179"/>
                  <a:gd name="T88" fmla="*/ 593 w 594"/>
                  <a:gd name="T89" fmla="*/ 15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4" h="179">
                    <a:moveTo>
                      <a:pt x="593" y="157"/>
                    </a:moveTo>
                    <a:cubicBezTo>
                      <a:pt x="592" y="156"/>
                      <a:pt x="592" y="156"/>
                      <a:pt x="592" y="156"/>
                    </a:cubicBezTo>
                    <a:cubicBezTo>
                      <a:pt x="589" y="153"/>
                      <a:pt x="584" y="151"/>
                      <a:pt x="577" y="149"/>
                    </a:cubicBezTo>
                    <a:cubicBezTo>
                      <a:pt x="576" y="148"/>
                      <a:pt x="576" y="148"/>
                      <a:pt x="576" y="148"/>
                    </a:cubicBezTo>
                    <a:cubicBezTo>
                      <a:pt x="572" y="147"/>
                      <a:pt x="572" y="147"/>
                      <a:pt x="572" y="147"/>
                    </a:cubicBezTo>
                    <a:cubicBezTo>
                      <a:pt x="572" y="148"/>
                      <a:pt x="572" y="148"/>
                      <a:pt x="572" y="148"/>
                    </a:cubicBezTo>
                    <a:cubicBezTo>
                      <a:pt x="570" y="147"/>
                      <a:pt x="568" y="147"/>
                      <a:pt x="566" y="147"/>
                    </a:cubicBezTo>
                    <a:cubicBezTo>
                      <a:pt x="566" y="146"/>
                      <a:pt x="566" y="146"/>
                      <a:pt x="566" y="146"/>
                    </a:cubicBezTo>
                    <a:cubicBezTo>
                      <a:pt x="565" y="146"/>
                      <a:pt x="565" y="146"/>
                      <a:pt x="565" y="146"/>
                    </a:cubicBezTo>
                    <a:cubicBezTo>
                      <a:pt x="564" y="146"/>
                      <a:pt x="564" y="146"/>
                      <a:pt x="564" y="146"/>
                    </a:cubicBezTo>
                    <a:cubicBezTo>
                      <a:pt x="562" y="146"/>
                      <a:pt x="560" y="145"/>
                      <a:pt x="557" y="145"/>
                    </a:cubicBezTo>
                    <a:cubicBezTo>
                      <a:pt x="557" y="145"/>
                      <a:pt x="557" y="145"/>
                      <a:pt x="557" y="145"/>
                    </a:cubicBezTo>
                    <a:cubicBezTo>
                      <a:pt x="557" y="145"/>
                      <a:pt x="557" y="145"/>
                      <a:pt x="557" y="145"/>
                    </a:cubicBezTo>
                    <a:cubicBezTo>
                      <a:pt x="554" y="145"/>
                      <a:pt x="551" y="144"/>
                      <a:pt x="548" y="144"/>
                    </a:cubicBezTo>
                    <a:cubicBezTo>
                      <a:pt x="549" y="143"/>
                      <a:pt x="549" y="143"/>
                      <a:pt x="549" y="143"/>
                    </a:cubicBezTo>
                    <a:cubicBezTo>
                      <a:pt x="548" y="144"/>
                      <a:pt x="548" y="144"/>
                      <a:pt x="548" y="144"/>
                    </a:cubicBezTo>
                    <a:cubicBezTo>
                      <a:pt x="536" y="143"/>
                      <a:pt x="521" y="142"/>
                      <a:pt x="506" y="142"/>
                    </a:cubicBezTo>
                    <a:cubicBezTo>
                      <a:pt x="139" y="143"/>
                      <a:pt x="139" y="143"/>
                      <a:pt x="139" y="143"/>
                    </a:cubicBezTo>
                    <a:cubicBezTo>
                      <a:pt x="139" y="166"/>
                      <a:pt x="139" y="166"/>
                      <a:pt x="139" y="166"/>
                    </a:cubicBezTo>
                    <a:cubicBezTo>
                      <a:pt x="139" y="172"/>
                      <a:pt x="138" y="176"/>
                      <a:pt x="134" y="178"/>
                    </a:cubicBezTo>
                    <a:cubicBezTo>
                      <a:pt x="132" y="179"/>
                      <a:pt x="128" y="179"/>
                      <a:pt x="124" y="176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2" y="97"/>
                      <a:pt x="0" y="93"/>
                      <a:pt x="0" y="90"/>
                    </a:cubicBezTo>
                    <a:cubicBezTo>
                      <a:pt x="0" y="86"/>
                      <a:pt x="2" y="82"/>
                      <a:pt x="6" y="8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8" y="1"/>
                      <a:pt x="132" y="0"/>
                      <a:pt x="134" y="1"/>
                    </a:cubicBezTo>
                    <a:cubicBezTo>
                      <a:pt x="138" y="3"/>
                      <a:pt x="139" y="7"/>
                      <a:pt x="139" y="13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512" y="30"/>
                      <a:pt x="512" y="30"/>
                      <a:pt x="512" y="30"/>
                    </a:cubicBezTo>
                    <a:cubicBezTo>
                      <a:pt x="518" y="30"/>
                      <a:pt x="518" y="30"/>
                      <a:pt x="518" y="30"/>
                    </a:cubicBezTo>
                    <a:cubicBezTo>
                      <a:pt x="524" y="30"/>
                      <a:pt x="529" y="30"/>
                      <a:pt x="533" y="31"/>
                    </a:cubicBezTo>
                    <a:cubicBezTo>
                      <a:pt x="547" y="32"/>
                      <a:pt x="547" y="32"/>
                      <a:pt x="547" y="32"/>
                    </a:cubicBezTo>
                    <a:cubicBezTo>
                      <a:pt x="550" y="32"/>
                      <a:pt x="558" y="33"/>
                      <a:pt x="558" y="33"/>
                    </a:cubicBezTo>
                    <a:cubicBezTo>
                      <a:pt x="569" y="35"/>
                      <a:pt x="569" y="35"/>
                      <a:pt x="569" y="35"/>
                    </a:cubicBezTo>
                    <a:cubicBezTo>
                      <a:pt x="570" y="35"/>
                      <a:pt x="572" y="35"/>
                      <a:pt x="573" y="36"/>
                    </a:cubicBezTo>
                    <a:cubicBezTo>
                      <a:pt x="577" y="37"/>
                      <a:pt x="577" y="37"/>
                      <a:pt x="577" y="37"/>
                    </a:cubicBezTo>
                    <a:cubicBezTo>
                      <a:pt x="582" y="38"/>
                      <a:pt x="582" y="38"/>
                      <a:pt x="582" y="38"/>
                    </a:cubicBezTo>
                    <a:cubicBezTo>
                      <a:pt x="586" y="39"/>
                      <a:pt x="586" y="39"/>
                      <a:pt x="586" y="39"/>
                    </a:cubicBezTo>
                    <a:cubicBezTo>
                      <a:pt x="587" y="40"/>
                      <a:pt x="587" y="40"/>
                      <a:pt x="587" y="40"/>
                    </a:cubicBezTo>
                    <a:cubicBezTo>
                      <a:pt x="589" y="41"/>
                      <a:pt x="589" y="41"/>
                      <a:pt x="589" y="41"/>
                    </a:cubicBezTo>
                    <a:cubicBezTo>
                      <a:pt x="591" y="42"/>
                      <a:pt x="591" y="42"/>
                      <a:pt x="591" y="42"/>
                    </a:cubicBezTo>
                    <a:cubicBezTo>
                      <a:pt x="592" y="43"/>
                      <a:pt x="592" y="43"/>
                      <a:pt x="592" y="43"/>
                    </a:cubicBezTo>
                    <a:cubicBezTo>
                      <a:pt x="593" y="44"/>
                      <a:pt x="593" y="44"/>
                      <a:pt x="593" y="44"/>
                    </a:cubicBezTo>
                    <a:cubicBezTo>
                      <a:pt x="594" y="156"/>
                      <a:pt x="594" y="156"/>
                      <a:pt x="594" y="156"/>
                    </a:cubicBezTo>
                    <a:lnTo>
                      <a:pt x="593" y="157"/>
                    </a:ln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7831287" y="1604537"/>
              <a:ext cx="555501" cy="599725"/>
              <a:chOff x="79836" y="1653714"/>
              <a:chExt cx="555501" cy="599725"/>
            </a:xfrm>
            <a:solidFill>
              <a:sysClr val="window" lastClr="FFFFFF"/>
            </a:solidFill>
          </p:grpSpPr>
          <p:sp>
            <p:nvSpPr>
              <p:cNvPr id="5" name="Freeform 46"/>
              <p:cNvSpPr>
                <a:spLocks/>
              </p:cNvSpPr>
              <p:nvPr/>
            </p:nvSpPr>
            <p:spPr bwMode="auto">
              <a:xfrm>
                <a:off x="199123" y="1924935"/>
                <a:ext cx="129812" cy="146132"/>
              </a:xfrm>
              <a:custGeom>
                <a:avLst/>
                <a:gdLst>
                  <a:gd name="T0" fmla="*/ 42 w 47"/>
                  <a:gd name="T1" fmla="*/ 19 h 53"/>
                  <a:gd name="T2" fmla="*/ 33 w 47"/>
                  <a:gd name="T3" fmla="*/ 49 h 53"/>
                  <a:gd name="T4" fmla="*/ 5 w 47"/>
                  <a:gd name="T5" fmla="*/ 34 h 53"/>
                  <a:gd name="T6" fmla="*/ 14 w 47"/>
                  <a:gd name="T7" fmla="*/ 4 h 53"/>
                  <a:gd name="T8" fmla="*/ 42 w 47"/>
                  <a:gd name="T9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3">
                    <a:moveTo>
                      <a:pt x="42" y="19"/>
                    </a:moveTo>
                    <a:cubicBezTo>
                      <a:pt x="47" y="32"/>
                      <a:pt x="43" y="45"/>
                      <a:pt x="33" y="49"/>
                    </a:cubicBezTo>
                    <a:cubicBezTo>
                      <a:pt x="23" y="53"/>
                      <a:pt x="11" y="47"/>
                      <a:pt x="5" y="34"/>
                    </a:cubicBezTo>
                    <a:cubicBezTo>
                      <a:pt x="0" y="22"/>
                      <a:pt x="4" y="8"/>
                      <a:pt x="14" y="4"/>
                    </a:cubicBezTo>
                    <a:cubicBezTo>
                      <a:pt x="24" y="0"/>
                      <a:pt x="37" y="7"/>
                      <a:pt x="4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" name="Freeform 47"/>
              <p:cNvSpPr>
                <a:spLocks/>
              </p:cNvSpPr>
              <p:nvPr/>
            </p:nvSpPr>
            <p:spPr bwMode="auto">
              <a:xfrm>
                <a:off x="79836" y="1996247"/>
                <a:ext cx="320437" cy="257191"/>
              </a:xfrm>
              <a:custGeom>
                <a:avLst/>
                <a:gdLst>
                  <a:gd name="T0" fmla="*/ 110 w 116"/>
                  <a:gd name="T1" fmla="*/ 79 h 93"/>
                  <a:gd name="T2" fmla="*/ 101 w 116"/>
                  <a:gd name="T3" fmla="*/ 38 h 93"/>
                  <a:gd name="T4" fmla="*/ 89 w 116"/>
                  <a:gd name="T5" fmla="*/ 29 h 93"/>
                  <a:gd name="T6" fmla="*/ 84 w 116"/>
                  <a:gd name="T7" fmla="*/ 28 h 93"/>
                  <a:gd name="T8" fmla="*/ 89 w 116"/>
                  <a:gd name="T9" fmla="*/ 35 h 93"/>
                  <a:gd name="T10" fmla="*/ 83 w 116"/>
                  <a:gd name="T11" fmla="*/ 40 h 93"/>
                  <a:gd name="T12" fmla="*/ 87 w 116"/>
                  <a:gd name="T13" fmla="*/ 48 h 93"/>
                  <a:gd name="T14" fmla="*/ 79 w 116"/>
                  <a:gd name="T15" fmla="*/ 93 h 93"/>
                  <a:gd name="T16" fmla="*/ 79 w 116"/>
                  <a:gd name="T17" fmla="*/ 93 h 93"/>
                  <a:gd name="T18" fmla="*/ 79 w 116"/>
                  <a:gd name="T19" fmla="*/ 93 h 93"/>
                  <a:gd name="T20" fmla="*/ 79 w 116"/>
                  <a:gd name="T21" fmla="*/ 93 h 93"/>
                  <a:gd name="T22" fmla="*/ 79 w 116"/>
                  <a:gd name="T23" fmla="*/ 93 h 93"/>
                  <a:gd name="T24" fmla="*/ 64 w 116"/>
                  <a:gd name="T25" fmla="*/ 50 h 93"/>
                  <a:gd name="T26" fmla="*/ 66 w 116"/>
                  <a:gd name="T27" fmla="*/ 42 h 93"/>
                  <a:gd name="T28" fmla="*/ 60 w 116"/>
                  <a:gd name="T29" fmla="*/ 37 h 93"/>
                  <a:gd name="T30" fmla="*/ 63 w 116"/>
                  <a:gd name="T31" fmla="*/ 29 h 93"/>
                  <a:gd name="T32" fmla="*/ 34 w 116"/>
                  <a:gd name="T33" fmla="*/ 34 h 93"/>
                  <a:gd name="T34" fmla="*/ 44 w 116"/>
                  <a:gd name="T35" fmla="*/ 9 h 93"/>
                  <a:gd name="T36" fmla="*/ 17 w 116"/>
                  <a:gd name="T37" fmla="*/ 0 h 93"/>
                  <a:gd name="T38" fmla="*/ 5 w 116"/>
                  <a:gd name="T39" fmla="*/ 43 h 93"/>
                  <a:gd name="T40" fmla="*/ 4 w 116"/>
                  <a:gd name="T41" fmla="*/ 46 h 93"/>
                  <a:gd name="T42" fmla="*/ 3 w 116"/>
                  <a:gd name="T43" fmla="*/ 47 h 93"/>
                  <a:gd name="T44" fmla="*/ 3 w 116"/>
                  <a:gd name="T45" fmla="*/ 48 h 93"/>
                  <a:gd name="T46" fmla="*/ 3 w 116"/>
                  <a:gd name="T47" fmla="*/ 48 h 93"/>
                  <a:gd name="T48" fmla="*/ 3 w 116"/>
                  <a:gd name="T49" fmla="*/ 48 h 93"/>
                  <a:gd name="T50" fmla="*/ 3 w 116"/>
                  <a:gd name="T51" fmla="*/ 48 h 93"/>
                  <a:gd name="T52" fmla="*/ 18 w 116"/>
                  <a:gd name="T53" fmla="*/ 64 h 93"/>
                  <a:gd name="T54" fmla="*/ 18 w 116"/>
                  <a:gd name="T55" fmla="*/ 64 h 93"/>
                  <a:gd name="T56" fmla="*/ 18 w 116"/>
                  <a:gd name="T57" fmla="*/ 64 h 93"/>
                  <a:gd name="T58" fmla="*/ 23 w 116"/>
                  <a:gd name="T59" fmla="*/ 62 h 93"/>
                  <a:gd name="T60" fmla="*/ 34 w 116"/>
                  <a:gd name="T61" fmla="*/ 59 h 93"/>
                  <a:gd name="T62" fmla="*/ 41 w 116"/>
                  <a:gd name="T63" fmla="*/ 57 h 93"/>
                  <a:gd name="T64" fmla="*/ 43 w 116"/>
                  <a:gd name="T65" fmla="*/ 93 h 93"/>
                  <a:gd name="T66" fmla="*/ 89 w 116"/>
                  <a:gd name="T67" fmla="*/ 93 h 93"/>
                  <a:gd name="T68" fmla="*/ 99 w 116"/>
                  <a:gd name="T69" fmla="*/ 93 h 93"/>
                  <a:gd name="T70" fmla="*/ 116 w 116"/>
                  <a:gd name="T71" fmla="*/ 93 h 93"/>
                  <a:gd name="T72" fmla="*/ 110 w 116"/>
                  <a:gd name="T73" fmla="*/ 7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6" h="93">
                    <a:moveTo>
                      <a:pt x="110" y="79"/>
                    </a:moveTo>
                    <a:cubicBezTo>
                      <a:pt x="106" y="69"/>
                      <a:pt x="104" y="51"/>
                      <a:pt x="101" y="38"/>
                    </a:cubicBezTo>
                    <a:cubicBezTo>
                      <a:pt x="100" y="32"/>
                      <a:pt x="96" y="29"/>
                      <a:pt x="89" y="29"/>
                    </a:cubicBezTo>
                    <a:cubicBezTo>
                      <a:pt x="88" y="29"/>
                      <a:pt x="85" y="28"/>
                      <a:pt x="84" y="28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6" y="42"/>
                      <a:pt x="66" y="42"/>
                      <a:pt x="66" y="42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56" y="29"/>
                      <a:pt x="34" y="34"/>
                      <a:pt x="34" y="34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5"/>
                      <a:pt x="26" y="2"/>
                      <a:pt x="17" y="0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45"/>
                      <a:pt x="31" y="78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69"/>
                      <a:pt x="42" y="81"/>
                      <a:pt x="43" y="93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99" y="93"/>
                      <a:pt x="99" y="93"/>
                      <a:pt x="99" y="93"/>
                    </a:cubicBezTo>
                    <a:cubicBezTo>
                      <a:pt x="116" y="93"/>
                      <a:pt x="116" y="93"/>
                      <a:pt x="116" y="93"/>
                    </a:cubicBezTo>
                    <a:lnTo>
                      <a:pt x="110" y="7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" name="Freeform 48"/>
              <p:cNvSpPr>
                <a:spLocks/>
              </p:cNvSpPr>
              <p:nvPr/>
            </p:nvSpPr>
            <p:spPr bwMode="auto">
              <a:xfrm>
                <a:off x="298528" y="2251101"/>
                <a:ext cx="0" cy="2338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8" name="Freeform 49"/>
              <p:cNvSpPr>
                <a:spLocks/>
              </p:cNvSpPr>
              <p:nvPr/>
            </p:nvSpPr>
            <p:spPr bwMode="auto">
              <a:xfrm>
                <a:off x="276308" y="2074573"/>
                <a:ext cx="19882" cy="40917"/>
              </a:xfrm>
              <a:custGeom>
                <a:avLst/>
                <a:gdLst>
                  <a:gd name="T0" fmla="*/ 12 w 17"/>
                  <a:gd name="T1" fmla="*/ 0 h 35"/>
                  <a:gd name="T2" fmla="*/ 17 w 17"/>
                  <a:gd name="T3" fmla="*/ 21 h 35"/>
                  <a:gd name="T4" fmla="*/ 9 w 17"/>
                  <a:gd name="T5" fmla="*/ 35 h 35"/>
                  <a:gd name="T6" fmla="*/ 0 w 17"/>
                  <a:gd name="T7" fmla="*/ 21 h 35"/>
                  <a:gd name="T8" fmla="*/ 2 w 17"/>
                  <a:gd name="T9" fmla="*/ 0 h 35"/>
                  <a:gd name="T10" fmla="*/ 12 w 17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5">
                    <a:moveTo>
                      <a:pt x="12" y="0"/>
                    </a:moveTo>
                    <a:lnTo>
                      <a:pt x="17" y="21"/>
                    </a:lnTo>
                    <a:lnTo>
                      <a:pt x="9" y="35"/>
                    </a:lnTo>
                    <a:lnTo>
                      <a:pt x="0" y="21"/>
                    </a:lnTo>
                    <a:lnTo>
                      <a:pt x="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" name="Freeform 50"/>
              <p:cNvSpPr>
                <a:spLocks/>
              </p:cNvSpPr>
              <p:nvPr/>
            </p:nvSpPr>
            <p:spPr bwMode="auto">
              <a:xfrm>
                <a:off x="278647" y="2101462"/>
                <a:ext cx="30406" cy="151977"/>
              </a:xfrm>
              <a:custGeom>
                <a:avLst/>
                <a:gdLst>
                  <a:gd name="T0" fmla="*/ 12 w 26"/>
                  <a:gd name="T1" fmla="*/ 0 h 130"/>
                  <a:gd name="T2" fmla="*/ 26 w 26"/>
                  <a:gd name="T3" fmla="*/ 128 h 130"/>
                  <a:gd name="T4" fmla="*/ 17 w 26"/>
                  <a:gd name="T5" fmla="*/ 130 h 130"/>
                  <a:gd name="T6" fmla="*/ 7 w 26"/>
                  <a:gd name="T7" fmla="*/ 130 h 130"/>
                  <a:gd name="T8" fmla="*/ 0 w 26"/>
                  <a:gd name="T9" fmla="*/ 0 h 130"/>
                  <a:gd name="T10" fmla="*/ 12 w 26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30">
                    <a:moveTo>
                      <a:pt x="12" y="0"/>
                    </a:moveTo>
                    <a:lnTo>
                      <a:pt x="26" y="128"/>
                    </a:lnTo>
                    <a:lnTo>
                      <a:pt x="17" y="130"/>
                    </a:lnTo>
                    <a:lnTo>
                      <a:pt x="7" y="130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0" name="Freeform 51"/>
              <p:cNvSpPr>
                <a:spLocks/>
              </p:cNvSpPr>
              <p:nvPr/>
            </p:nvSpPr>
            <p:spPr bwMode="auto">
              <a:xfrm>
                <a:off x="378052" y="1809198"/>
                <a:ext cx="97067" cy="192894"/>
              </a:xfrm>
              <a:custGeom>
                <a:avLst/>
                <a:gdLst>
                  <a:gd name="T0" fmla="*/ 10 w 35"/>
                  <a:gd name="T1" fmla="*/ 45 h 70"/>
                  <a:gd name="T2" fmla="*/ 18 w 35"/>
                  <a:gd name="T3" fmla="*/ 53 h 70"/>
                  <a:gd name="T4" fmla="*/ 25 w 35"/>
                  <a:gd name="T5" fmla="*/ 46 h 70"/>
                  <a:gd name="T6" fmla="*/ 17 w 35"/>
                  <a:gd name="T7" fmla="*/ 38 h 70"/>
                  <a:gd name="T8" fmla="*/ 6 w 35"/>
                  <a:gd name="T9" fmla="*/ 34 h 70"/>
                  <a:gd name="T10" fmla="*/ 0 w 35"/>
                  <a:gd name="T11" fmla="*/ 22 h 70"/>
                  <a:gd name="T12" fmla="*/ 13 w 35"/>
                  <a:gd name="T13" fmla="*/ 7 h 70"/>
                  <a:gd name="T14" fmla="*/ 13 w 35"/>
                  <a:gd name="T15" fmla="*/ 0 h 70"/>
                  <a:gd name="T16" fmla="*/ 21 w 35"/>
                  <a:gd name="T17" fmla="*/ 0 h 70"/>
                  <a:gd name="T18" fmla="*/ 21 w 35"/>
                  <a:gd name="T19" fmla="*/ 8 h 70"/>
                  <a:gd name="T20" fmla="*/ 26 w 35"/>
                  <a:gd name="T21" fmla="*/ 11 h 70"/>
                  <a:gd name="T22" fmla="*/ 26 w 35"/>
                  <a:gd name="T23" fmla="*/ 8 h 70"/>
                  <a:gd name="T24" fmla="*/ 32 w 35"/>
                  <a:gd name="T25" fmla="*/ 8 h 70"/>
                  <a:gd name="T26" fmla="*/ 32 w 35"/>
                  <a:gd name="T27" fmla="*/ 22 h 70"/>
                  <a:gd name="T28" fmla="*/ 24 w 35"/>
                  <a:gd name="T29" fmla="*/ 22 h 70"/>
                  <a:gd name="T30" fmla="*/ 17 w 35"/>
                  <a:gd name="T31" fmla="*/ 16 h 70"/>
                  <a:gd name="T32" fmla="*/ 10 w 35"/>
                  <a:gd name="T33" fmla="*/ 22 h 70"/>
                  <a:gd name="T34" fmla="*/ 18 w 35"/>
                  <a:gd name="T35" fmla="*/ 29 h 70"/>
                  <a:gd name="T36" fmla="*/ 29 w 35"/>
                  <a:gd name="T37" fmla="*/ 33 h 70"/>
                  <a:gd name="T38" fmla="*/ 35 w 35"/>
                  <a:gd name="T39" fmla="*/ 46 h 70"/>
                  <a:gd name="T40" fmla="*/ 21 w 35"/>
                  <a:gd name="T41" fmla="*/ 62 h 70"/>
                  <a:gd name="T42" fmla="*/ 21 w 35"/>
                  <a:gd name="T43" fmla="*/ 70 h 70"/>
                  <a:gd name="T44" fmla="*/ 13 w 35"/>
                  <a:gd name="T45" fmla="*/ 70 h 70"/>
                  <a:gd name="T46" fmla="*/ 13 w 35"/>
                  <a:gd name="T47" fmla="*/ 61 h 70"/>
                  <a:gd name="T48" fmla="*/ 13 w 35"/>
                  <a:gd name="T49" fmla="*/ 61 h 70"/>
                  <a:gd name="T50" fmla="*/ 8 w 35"/>
                  <a:gd name="T51" fmla="*/ 58 h 70"/>
                  <a:gd name="T52" fmla="*/ 8 w 35"/>
                  <a:gd name="T53" fmla="*/ 61 h 70"/>
                  <a:gd name="T54" fmla="*/ 1 w 35"/>
                  <a:gd name="T55" fmla="*/ 61 h 70"/>
                  <a:gd name="T56" fmla="*/ 1 w 35"/>
                  <a:gd name="T57" fmla="*/ 45 h 70"/>
                  <a:gd name="T58" fmla="*/ 10 w 35"/>
                  <a:gd name="T59" fmla="*/ 4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" h="70">
                    <a:moveTo>
                      <a:pt x="10" y="45"/>
                    </a:moveTo>
                    <a:cubicBezTo>
                      <a:pt x="10" y="50"/>
                      <a:pt x="13" y="53"/>
                      <a:pt x="18" y="53"/>
                    </a:cubicBezTo>
                    <a:cubicBezTo>
                      <a:pt x="22" y="53"/>
                      <a:pt x="25" y="51"/>
                      <a:pt x="25" y="46"/>
                    </a:cubicBezTo>
                    <a:cubicBezTo>
                      <a:pt x="25" y="41"/>
                      <a:pt x="21" y="40"/>
                      <a:pt x="17" y="38"/>
                    </a:cubicBezTo>
                    <a:cubicBezTo>
                      <a:pt x="14" y="37"/>
                      <a:pt x="9" y="36"/>
                      <a:pt x="6" y="34"/>
                    </a:cubicBezTo>
                    <a:cubicBezTo>
                      <a:pt x="2" y="31"/>
                      <a:pt x="0" y="27"/>
                      <a:pt x="0" y="22"/>
                    </a:cubicBezTo>
                    <a:cubicBezTo>
                      <a:pt x="0" y="15"/>
                      <a:pt x="6" y="8"/>
                      <a:pt x="13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8"/>
                      <a:pt x="24" y="9"/>
                      <a:pt x="26" y="11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18"/>
                      <a:pt x="21" y="16"/>
                      <a:pt x="17" y="16"/>
                    </a:cubicBezTo>
                    <a:cubicBezTo>
                      <a:pt x="13" y="16"/>
                      <a:pt x="10" y="18"/>
                      <a:pt x="10" y="22"/>
                    </a:cubicBezTo>
                    <a:cubicBezTo>
                      <a:pt x="10" y="26"/>
                      <a:pt x="14" y="28"/>
                      <a:pt x="18" y="29"/>
                    </a:cubicBezTo>
                    <a:cubicBezTo>
                      <a:pt x="21" y="30"/>
                      <a:pt x="26" y="31"/>
                      <a:pt x="29" y="33"/>
                    </a:cubicBezTo>
                    <a:cubicBezTo>
                      <a:pt x="33" y="36"/>
                      <a:pt x="35" y="41"/>
                      <a:pt x="35" y="46"/>
                    </a:cubicBezTo>
                    <a:cubicBezTo>
                      <a:pt x="35" y="54"/>
                      <a:pt x="29" y="61"/>
                      <a:pt x="21" y="62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1" y="60"/>
                      <a:pt x="10" y="59"/>
                      <a:pt x="8" y="5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45"/>
                      <a:pt x="1" y="45"/>
                      <a:pt x="1" y="45"/>
                    </a:cubicBezTo>
                    <a:lnTo>
                      <a:pt x="10" y="4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1" name="Rectangle 52"/>
              <p:cNvSpPr>
                <a:spLocks noChangeArrowheads="1"/>
              </p:cNvSpPr>
              <p:nvPr/>
            </p:nvSpPr>
            <p:spPr bwMode="auto">
              <a:xfrm>
                <a:off x="367527" y="2046516"/>
                <a:ext cx="111100" cy="36241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2" name="Freeform 53"/>
              <p:cNvSpPr>
                <a:spLocks noEditPoints="1"/>
              </p:cNvSpPr>
              <p:nvPr/>
            </p:nvSpPr>
            <p:spPr bwMode="auto">
              <a:xfrm>
                <a:off x="309053" y="1756592"/>
                <a:ext cx="230387" cy="275897"/>
              </a:xfrm>
              <a:custGeom>
                <a:avLst/>
                <a:gdLst>
                  <a:gd name="T0" fmla="*/ 83 w 83"/>
                  <a:gd name="T1" fmla="*/ 41 h 100"/>
                  <a:gd name="T2" fmla="*/ 41 w 83"/>
                  <a:gd name="T3" fmla="*/ 0 h 100"/>
                  <a:gd name="T4" fmla="*/ 0 w 83"/>
                  <a:gd name="T5" fmla="*/ 41 h 100"/>
                  <a:gd name="T6" fmla="*/ 0 w 83"/>
                  <a:gd name="T7" fmla="*/ 45 h 100"/>
                  <a:gd name="T8" fmla="*/ 16 w 83"/>
                  <a:gd name="T9" fmla="*/ 82 h 100"/>
                  <a:gd name="T10" fmla="*/ 19 w 83"/>
                  <a:gd name="T11" fmla="*/ 100 h 100"/>
                  <a:gd name="T12" fmla="*/ 38 w 83"/>
                  <a:gd name="T13" fmla="*/ 100 h 100"/>
                  <a:gd name="T14" fmla="*/ 44 w 83"/>
                  <a:gd name="T15" fmla="*/ 100 h 100"/>
                  <a:gd name="T16" fmla="*/ 63 w 83"/>
                  <a:gd name="T17" fmla="*/ 100 h 100"/>
                  <a:gd name="T18" fmla="*/ 66 w 83"/>
                  <a:gd name="T19" fmla="*/ 82 h 100"/>
                  <a:gd name="T20" fmla="*/ 82 w 83"/>
                  <a:gd name="T21" fmla="*/ 45 h 100"/>
                  <a:gd name="T22" fmla="*/ 83 w 83"/>
                  <a:gd name="T23" fmla="*/ 41 h 100"/>
                  <a:gd name="T24" fmla="*/ 75 w 83"/>
                  <a:gd name="T25" fmla="*/ 43 h 100"/>
                  <a:gd name="T26" fmla="*/ 75 w 83"/>
                  <a:gd name="T27" fmla="*/ 48 h 100"/>
                  <a:gd name="T28" fmla="*/ 75 w 83"/>
                  <a:gd name="T29" fmla="*/ 48 h 100"/>
                  <a:gd name="T30" fmla="*/ 60 w 83"/>
                  <a:gd name="T31" fmla="*/ 77 h 100"/>
                  <a:gd name="T32" fmla="*/ 56 w 83"/>
                  <a:gd name="T33" fmla="*/ 93 h 100"/>
                  <a:gd name="T34" fmla="*/ 27 w 83"/>
                  <a:gd name="T35" fmla="*/ 93 h 100"/>
                  <a:gd name="T36" fmla="*/ 22 w 83"/>
                  <a:gd name="T37" fmla="*/ 78 h 100"/>
                  <a:gd name="T38" fmla="*/ 7 w 83"/>
                  <a:gd name="T39" fmla="*/ 48 h 100"/>
                  <a:gd name="T40" fmla="*/ 8 w 83"/>
                  <a:gd name="T41" fmla="*/ 48 h 100"/>
                  <a:gd name="T42" fmla="*/ 7 w 83"/>
                  <a:gd name="T43" fmla="*/ 43 h 100"/>
                  <a:gd name="T44" fmla="*/ 7 w 83"/>
                  <a:gd name="T45" fmla="*/ 41 h 100"/>
                  <a:gd name="T46" fmla="*/ 41 w 83"/>
                  <a:gd name="T47" fmla="*/ 7 h 100"/>
                  <a:gd name="T48" fmla="*/ 75 w 83"/>
                  <a:gd name="T49" fmla="*/ 41 h 100"/>
                  <a:gd name="T50" fmla="*/ 75 w 83"/>
                  <a:gd name="T51" fmla="*/ 4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" h="100">
                    <a:moveTo>
                      <a:pt x="83" y="41"/>
                    </a:moveTo>
                    <a:cubicBezTo>
                      <a:pt x="83" y="18"/>
                      <a:pt x="64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43"/>
                      <a:pt x="0" y="44"/>
                      <a:pt x="0" y="45"/>
                    </a:cubicBezTo>
                    <a:cubicBezTo>
                      <a:pt x="0" y="46"/>
                      <a:pt x="1" y="62"/>
                      <a:pt x="16" y="82"/>
                    </a:cubicBezTo>
                    <a:cubicBezTo>
                      <a:pt x="21" y="88"/>
                      <a:pt x="19" y="100"/>
                      <a:pt x="19" y="100"/>
                    </a:cubicBezTo>
                    <a:cubicBezTo>
                      <a:pt x="25" y="100"/>
                      <a:pt x="32" y="100"/>
                      <a:pt x="38" y="100"/>
                    </a:cubicBezTo>
                    <a:cubicBezTo>
                      <a:pt x="40" y="100"/>
                      <a:pt x="42" y="100"/>
                      <a:pt x="44" y="100"/>
                    </a:cubicBezTo>
                    <a:cubicBezTo>
                      <a:pt x="51" y="100"/>
                      <a:pt x="57" y="100"/>
                      <a:pt x="63" y="100"/>
                    </a:cubicBezTo>
                    <a:cubicBezTo>
                      <a:pt x="63" y="100"/>
                      <a:pt x="61" y="88"/>
                      <a:pt x="66" y="82"/>
                    </a:cubicBezTo>
                    <a:cubicBezTo>
                      <a:pt x="82" y="62"/>
                      <a:pt x="83" y="46"/>
                      <a:pt x="82" y="45"/>
                    </a:cubicBezTo>
                    <a:cubicBezTo>
                      <a:pt x="82" y="44"/>
                      <a:pt x="83" y="43"/>
                      <a:pt x="83" y="41"/>
                    </a:cubicBezTo>
                    <a:close/>
                    <a:moveTo>
                      <a:pt x="75" y="43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52"/>
                      <a:pt x="71" y="63"/>
                      <a:pt x="60" y="77"/>
                    </a:cubicBezTo>
                    <a:cubicBezTo>
                      <a:pt x="57" y="82"/>
                      <a:pt x="56" y="88"/>
                      <a:pt x="56" y="93"/>
                    </a:cubicBezTo>
                    <a:cubicBezTo>
                      <a:pt x="27" y="93"/>
                      <a:pt x="27" y="93"/>
                      <a:pt x="27" y="93"/>
                    </a:cubicBezTo>
                    <a:cubicBezTo>
                      <a:pt x="26" y="88"/>
                      <a:pt x="25" y="82"/>
                      <a:pt x="22" y="78"/>
                    </a:cubicBezTo>
                    <a:cubicBezTo>
                      <a:pt x="11" y="63"/>
                      <a:pt x="8" y="52"/>
                      <a:pt x="7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2"/>
                      <a:pt x="7" y="42"/>
                      <a:pt x="7" y="41"/>
                    </a:cubicBezTo>
                    <a:cubicBezTo>
                      <a:pt x="7" y="22"/>
                      <a:pt x="22" y="7"/>
                      <a:pt x="41" y="7"/>
                    </a:cubicBezTo>
                    <a:cubicBezTo>
                      <a:pt x="60" y="7"/>
                      <a:pt x="75" y="22"/>
                      <a:pt x="75" y="41"/>
                    </a:cubicBezTo>
                    <a:cubicBezTo>
                      <a:pt x="75" y="42"/>
                      <a:pt x="75" y="42"/>
                      <a:pt x="75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3" name="Freeform 54"/>
              <p:cNvSpPr>
                <a:spLocks/>
              </p:cNvSpPr>
              <p:nvPr/>
            </p:nvSpPr>
            <p:spPr bwMode="auto">
              <a:xfrm>
                <a:off x="387409" y="2087434"/>
                <a:ext cx="71338" cy="22212"/>
              </a:xfrm>
              <a:custGeom>
                <a:avLst/>
                <a:gdLst>
                  <a:gd name="T0" fmla="*/ 0 w 26"/>
                  <a:gd name="T1" fmla="*/ 0 h 8"/>
                  <a:gd name="T2" fmla="*/ 0 w 26"/>
                  <a:gd name="T3" fmla="*/ 2 h 8"/>
                  <a:gd name="T4" fmla="*/ 6 w 26"/>
                  <a:gd name="T5" fmla="*/ 8 h 8"/>
                  <a:gd name="T6" fmla="*/ 20 w 26"/>
                  <a:gd name="T7" fmla="*/ 8 h 8"/>
                  <a:gd name="T8" fmla="*/ 26 w 26"/>
                  <a:gd name="T9" fmla="*/ 2 h 8"/>
                  <a:gd name="T10" fmla="*/ 26 w 26"/>
                  <a:gd name="T11" fmla="*/ 0 h 8"/>
                  <a:gd name="T12" fmla="*/ 0 w 26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3" y="8"/>
                      <a:pt x="6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3" y="8"/>
                      <a:pt x="26" y="6"/>
                      <a:pt x="26" y="2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4" name="Rectangle 55"/>
              <p:cNvSpPr>
                <a:spLocks noChangeArrowheads="1"/>
              </p:cNvSpPr>
              <p:nvPr/>
            </p:nvSpPr>
            <p:spPr bwMode="auto">
              <a:xfrm>
                <a:off x="361680" y="2044179"/>
                <a:ext cx="121626" cy="818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5" name="Rectangle 56"/>
              <p:cNvSpPr>
                <a:spLocks noChangeArrowheads="1"/>
              </p:cNvSpPr>
              <p:nvPr/>
            </p:nvSpPr>
            <p:spPr bwMode="auto">
              <a:xfrm>
                <a:off x="361680" y="2060544"/>
                <a:ext cx="121626" cy="10522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6" name="Freeform 57"/>
              <p:cNvSpPr>
                <a:spLocks/>
              </p:cNvSpPr>
              <p:nvPr/>
            </p:nvSpPr>
            <p:spPr bwMode="auto">
              <a:xfrm>
                <a:off x="361680" y="2079250"/>
                <a:ext cx="121626" cy="22212"/>
              </a:xfrm>
              <a:custGeom>
                <a:avLst/>
                <a:gdLst>
                  <a:gd name="T0" fmla="*/ 0 w 44"/>
                  <a:gd name="T1" fmla="*/ 0 h 8"/>
                  <a:gd name="T2" fmla="*/ 11 w 44"/>
                  <a:gd name="T3" fmla="*/ 8 h 8"/>
                  <a:gd name="T4" fmla="*/ 34 w 44"/>
                  <a:gd name="T5" fmla="*/ 8 h 8"/>
                  <a:gd name="T6" fmla="*/ 44 w 44"/>
                  <a:gd name="T7" fmla="*/ 0 h 8"/>
                  <a:gd name="T8" fmla="*/ 0 w 44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8">
                    <a:moveTo>
                      <a:pt x="0" y="0"/>
                    </a:moveTo>
                    <a:cubicBezTo>
                      <a:pt x="1" y="4"/>
                      <a:pt x="5" y="8"/>
                      <a:pt x="11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8"/>
                      <a:pt x="44" y="4"/>
                      <a:pt x="4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7" name="Freeform 58"/>
              <p:cNvSpPr>
                <a:spLocks/>
              </p:cNvSpPr>
              <p:nvPr/>
            </p:nvSpPr>
            <p:spPr bwMode="auto">
              <a:xfrm>
                <a:off x="417814" y="1653714"/>
                <a:ext cx="24559" cy="63129"/>
              </a:xfrm>
              <a:custGeom>
                <a:avLst/>
                <a:gdLst>
                  <a:gd name="T0" fmla="*/ 4 w 9"/>
                  <a:gd name="T1" fmla="*/ 23 h 23"/>
                  <a:gd name="T2" fmla="*/ 0 w 9"/>
                  <a:gd name="T3" fmla="*/ 19 h 23"/>
                  <a:gd name="T4" fmla="*/ 0 w 9"/>
                  <a:gd name="T5" fmla="*/ 5 h 23"/>
                  <a:gd name="T6" fmla="*/ 4 w 9"/>
                  <a:gd name="T7" fmla="*/ 0 h 23"/>
                  <a:gd name="T8" fmla="*/ 9 w 9"/>
                  <a:gd name="T9" fmla="*/ 5 h 23"/>
                  <a:gd name="T10" fmla="*/ 9 w 9"/>
                  <a:gd name="T11" fmla="*/ 19 h 23"/>
                  <a:gd name="T12" fmla="*/ 4 w 9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3">
                    <a:moveTo>
                      <a:pt x="4" y="23"/>
                    </a:moveTo>
                    <a:cubicBezTo>
                      <a:pt x="2" y="23"/>
                      <a:pt x="0" y="21"/>
                      <a:pt x="0" y="1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1"/>
                      <a:pt x="7" y="23"/>
                      <a:pt x="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8" name="Freeform 59"/>
              <p:cNvSpPr>
                <a:spLocks/>
              </p:cNvSpPr>
              <p:nvPr/>
            </p:nvSpPr>
            <p:spPr bwMode="auto">
              <a:xfrm>
                <a:off x="314901" y="1675926"/>
                <a:ext cx="46779" cy="60791"/>
              </a:xfrm>
              <a:custGeom>
                <a:avLst/>
                <a:gdLst>
                  <a:gd name="T0" fmla="*/ 12 w 17"/>
                  <a:gd name="T1" fmla="*/ 22 h 22"/>
                  <a:gd name="T2" fmla="*/ 8 w 17"/>
                  <a:gd name="T3" fmla="*/ 20 h 22"/>
                  <a:gd name="T4" fmla="*/ 1 w 17"/>
                  <a:gd name="T5" fmla="*/ 7 h 22"/>
                  <a:gd name="T6" fmla="*/ 3 w 17"/>
                  <a:gd name="T7" fmla="*/ 1 h 22"/>
                  <a:gd name="T8" fmla="*/ 9 w 17"/>
                  <a:gd name="T9" fmla="*/ 3 h 22"/>
                  <a:gd name="T10" fmla="*/ 16 w 17"/>
                  <a:gd name="T11" fmla="*/ 15 h 22"/>
                  <a:gd name="T12" fmla="*/ 14 w 17"/>
                  <a:gd name="T13" fmla="*/ 21 h 22"/>
                  <a:gd name="T14" fmla="*/ 12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12" y="22"/>
                    </a:moveTo>
                    <a:cubicBezTo>
                      <a:pt x="11" y="22"/>
                      <a:pt x="9" y="21"/>
                      <a:pt x="8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3"/>
                      <a:pt x="3" y="1"/>
                    </a:cubicBezTo>
                    <a:cubicBezTo>
                      <a:pt x="5" y="0"/>
                      <a:pt x="8" y="1"/>
                      <a:pt x="9" y="3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7"/>
                      <a:pt x="16" y="20"/>
                      <a:pt x="14" y="21"/>
                    </a:cubicBezTo>
                    <a:cubicBezTo>
                      <a:pt x="14" y="22"/>
                      <a:pt x="13" y="22"/>
                      <a:pt x="1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9" name="Freeform 60"/>
              <p:cNvSpPr>
                <a:spLocks/>
              </p:cNvSpPr>
              <p:nvPr/>
            </p:nvSpPr>
            <p:spPr bwMode="auto">
              <a:xfrm>
                <a:off x="240054" y="1748408"/>
                <a:ext cx="60813" cy="43255"/>
              </a:xfrm>
              <a:custGeom>
                <a:avLst/>
                <a:gdLst>
                  <a:gd name="T0" fmla="*/ 17 w 22"/>
                  <a:gd name="T1" fmla="*/ 16 h 16"/>
                  <a:gd name="T2" fmla="*/ 15 w 22"/>
                  <a:gd name="T3" fmla="*/ 16 h 16"/>
                  <a:gd name="T4" fmla="*/ 3 w 22"/>
                  <a:gd name="T5" fmla="*/ 9 h 16"/>
                  <a:gd name="T6" fmla="*/ 1 w 22"/>
                  <a:gd name="T7" fmla="*/ 3 h 16"/>
                  <a:gd name="T8" fmla="*/ 7 w 22"/>
                  <a:gd name="T9" fmla="*/ 1 h 16"/>
                  <a:gd name="T10" fmla="*/ 19 w 22"/>
                  <a:gd name="T11" fmla="*/ 8 h 16"/>
                  <a:gd name="T12" fmla="*/ 21 w 22"/>
                  <a:gd name="T13" fmla="*/ 14 h 16"/>
                  <a:gd name="T14" fmla="*/ 17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17" y="16"/>
                    </a:moveTo>
                    <a:cubicBezTo>
                      <a:pt x="16" y="16"/>
                      <a:pt x="15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7" y="1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1" y="9"/>
                      <a:pt x="22" y="12"/>
                      <a:pt x="21" y="14"/>
                    </a:cubicBezTo>
                    <a:cubicBezTo>
                      <a:pt x="20" y="15"/>
                      <a:pt x="19" y="16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0" name="Freeform 61"/>
              <p:cNvSpPr>
                <a:spLocks/>
              </p:cNvSpPr>
              <p:nvPr/>
            </p:nvSpPr>
            <p:spPr bwMode="auto">
              <a:xfrm>
                <a:off x="213157" y="1847777"/>
                <a:ext cx="60813" cy="24550"/>
              </a:xfrm>
              <a:custGeom>
                <a:avLst/>
                <a:gdLst>
                  <a:gd name="T0" fmla="*/ 18 w 22"/>
                  <a:gd name="T1" fmla="*/ 9 h 9"/>
                  <a:gd name="T2" fmla="*/ 4 w 22"/>
                  <a:gd name="T3" fmla="*/ 9 h 9"/>
                  <a:gd name="T4" fmla="*/ 0 w 22"/>
                  <a:gd name="T5" fmla="*/ 5 h 9"/>
                  <a:gd name="T6" fmla="*/ 4 w 22"/>
                  <a:gd name="T7" fmla="*/ 0 h 9"/>
                  <a:gd name="T8" fmla="*/ 18 w 22"/>
                  <a:gd name="T9" fmla="*/ 0 h 9"/>
                  <a:gd name="T10" fmla="*/ 22 w 22"/>
                  <a:gd name="T11" fmla="*/ 5 h 9"/>
                  <a:gd name="T12" fmla="*/ 18 w 22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9">
                    <a:moveTo>
                      <a:pt x="18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2" y="2"/>
                      <a:pt x="22" y="5"/>
                    </a:cubicBezTo>
                    <a:cubicBezTo>
                      <a:pt x="22" y="7"/>
                      <a:pt x="21" y="9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1" name="Freeform 62"/>
              <p:cNvSpPr>
                <a:spLocks/>
              </p:cNvSpPr>
              <p:nvPr/>
            </p:nvSpPr>
            <p:spPr bwMode="auto">
              <a:xfrm>
                <a:off x="544118" y="1938963"/>
                <a:ext cx="64321" cy="44424"/>
              </a:xfrm>
              <a:custGeom>
                <a:avLst/>
                <a:gdLst>
                  <a:gd name="T0" fmla="*/ 18 w 23"/>
                  <a:gd name="T1" fmla="*/ 16 h 16"/>
                  <a:gd name="T2" fmla="*/ 15 w 23"/>
                  <a:gd name="T3" fmla="*/ 16 h 16"/>
                  <a:gd name="T4" fmla="*/ 3 w 23"/>
                  <a:gd name="T5" fmla="*/ 9 h 16"/>
                  <a:gd name="T6" fmla="*/ 2 w 23"/>
                  <a:gd name="T7" fmla="*/ 3 h 16"/>
                  <a:gd name="T8" fmla="*/ 8 w 23"/>
                  <a:gd name="T9" fmla="*/ 1 h 16"/>
                  <a:gd name="T10" fmla="*/ 20 w 23"/>
                  <a:gd name="T11" fmla="*/ 8 h 16"/>
                  <a:gd name="T12" fmla="*/ 21 w 23"/>
                  <a:gd name="T13" fmla="*/ 14 h 16"/>
                  <a:gd name="T14" fmla="*/ 18 w 23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16">
                    <a:moveTo>
                      <a:pt x="18" y="16"/>
                    </a:moveTo>
                    <a:cubicBezTo>
                      <a:pt x="17" y="16"/>
                      <a:pt x="16" y="16"/>
                      <a:pt x="15" y="16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7"/>
                      <a:pt x="0" y="5"/>
                      <a:pt x="2" y="3"/>
                    </a:cubicBezTo>
                    <a:cubicBezTo>
                      <a:pt x="3" y="1"/>
                      <a:pt x="5" y="0"/>
                      <a:pt x="8" y="1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2" y="9"/>
                      <a:pt x="23" y="12"/>
                      <a:pt x="21" y="14"/>
                    </a:cubicBezTo>
                    <a:cubicBezTo>
                      <a:pt x="21" y="15"/>
                      <a:pt x="19" y="16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2" name="Freeform 63"/>
              <p:cNvSpPr>
                <a:spLocks/>
              </p:cNvSpPr>
              <p:nvPr/>
            </p:nvSpPr>
            <p:spPr bwMode="auto">
              <a:xfrm>
                <a:off x="572185" y="1860637"/>
                <a:ext cx="63152" cy="22212"/>
              </a:xfrm>
              <a:custGeom>
                <a:avLst/>
                <a:gdLst>
                  <a:gd name="T0" fmla="*/ 18 w 23"/>
                  <a:gd name="T1" fmla="*/ 8 h 8"/>
                  <a:gd name="T2" fmla="*/ 4 w 23"/>
                  <a:gd name="T3" fmla="*/ 8 h 8"/>
                  <a:gd name="T4" fmla="*/ 0 w 23"/>
                  <a:gd name="T5" fmla="*/ 4 h 8"/>
                  <a:gd name="T6" fmla="*/ 4 w 23"/>
                  <a:gd name="T7" fmla="*/ 0 h 8"/>
                  <a:gd name="T8" fmla="*/ 18 w 23"/>
                  <a:gd name="T9" fmla="*/ 0 h 8"/>
                  <a:gd name="T10" fmla="*/ 23 w 23"/>
                  <a:gd name="T11" fmla="*/ 4 h 8"/>
                  <a:gd name="T12" fmla="*/ 18 w 2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0"/>
                      <a:pt x="23" y="2"/>
                      <a:pt x="23" y="4"/>
                    </a:cubicBezTo>
                    <a:cubicBezTo>
                      <a:pt x="23" y="7"/>
                      <a:pt x="21" y="8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3" name="Freeform 64"/>
              <p:cNvSpPr>
                <a:spLocks/>
              </p:cNvSpPr>
              <p:nvPr/>
            </p:nvSpPr>
            <p:spPr bwMode="auto">
              <a:xfrm>
                <a:off x="552305" y="1758928"/>
                <a:ext cx="60813" cy="44424"/>
              </a:xfrm>
              <a:custGeom>
                <a:avLst/>
                <a:gdLst>
                  <a:gd name="T0" fmla="*/ 5 w 22"/>
                  <a:gd name="T1" fmla="*/ 16 h 16"/>
                  <a:gd name="T2" fmla="*/ 1 w 22"/>
                  <a:gd name="T3" fmla="*/ 14 h 16"/>
                  <a:gd name="T4" fmla="*/ 2 w 22"/>
                  <a:gd name="T5" fmla="*/ 8 h 16"/>
                  <a:gd name="T6" fmla="*/ 15 w 22"/>
                  <a:gd name="T7" fmla="*/ 1 h 16"/>
                  <a:gd name="T8" fmla="*/ 21 w 22"/>
                  <a:gd name="T9" fmla="*/ 2 h 16"/>
                  <a:gd name="T10" fmla="*/ 19 w 22"/>
                  <a:gd name="T11" fmla="*/ 8 h 16"/>
                  <a:gd name="T12" fmla="*/ 7 w 22"/>
                  <a:gd name="T13" fmla="*/ 16 h 16"/>
                  <a:gd name="T14" fmla="*/ 5 w 22"/>
                  <a:gd name="T1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6">
                    <a:moveTo>
                      <a:pt x="5" y="16"/>
                    </a:moveTo>
                    <a:cubicBezTo>
                      <a:pt x="3" y="16"/>
                      <a:pt x="2" y="15"/>
                      <a:pt x="1" y="14"/>
                    </a:cubicBezTo>
                    <a:cubicBezTo>
                      <a:pt x="0" y="12"/>
                      <a:pt x="0" y="9"/>
                      <a:pt x="2" y="8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0"/>
                      <a:pt x="21" y="2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5" y="16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4" name="Freeform 65"/>
              <p:cNvSpPr>
                <a:spLocks/>
              </p:cNvSpPr>
              <p:nvPr/>
            </p:nvSpPr>
            <p:spPr bwMode="auto">
              <a:xfrm>
                <a:off x="495001" y="1681772"/>
                <a:ext cx="46779" cy="60791"/>
              </a:xfrm>
              <a:custGeom>
                <a:avLst/>
                <a:gdLst>
                  <a:gd name="T0" fmla="*/ 5 w 17"/>
                  <a:gd name="T1" fmla="*/ 22 h 22"/>
                  <a:gd name="T2" fmla="*/ 3 w 17"/>
                  <a:gd name="T3" fmla="*/ 21 h 22"/>
                  <a:gd name="T4" fmla="*/ 1 w 17"/>
                  <a:gd name="T5" fmla="*/ 15 h 22"/>
                  <a:gd name="T6" fmla="*/ 8 w 17"/>
                  <a:gd name="T7" fmla="*/ 3 h 22"/>
                  <a:gd name="T8" fmla="*/ 14 w 17"/>
                  <a:gd name="T9" fmla="*/ 2 h 22"/>
                  <a:gd name="T10" fmla="*/ 16 w 17"/>
                  <a:gd name="T11" fmla="*/ 8 h 22"/>
                  <a:gd name="T12" fmla="*/ 9 w 17"/>
                  <a:gd name="T13" fmla="*/ 20 h 22"/>
                  <a:gd name="T14" fmla="*/ 5 w 1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2">
                    <a:moveTo>
                      <a:pt x="5" y="22"/>
                    </a:moveTo>
                    <a:cubicBezTo>
                      <a:pt x="4" y="22"/>
                      <a:pt x="4" y="22"/>
                      <a:pt x="3" y="21"/>
                    </a:cubicBezTo>
                    <a:cubicBezTo>
                      <a:pt x="1" y="20"/>
                      <a:pt x="0" y="18"/>
                      <a:pt x="1" y="1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1"/>
                      <a:pt x="12" y="0"/>
                      <a:pt x="14" y="2"/>
                    </a:cubicBezTo>
                    <a:cubicBezTo>
                      <a:pt x="17" y="3"/>
                      <a:pt x="17" y="5"/>
                      <a:pt x="16" y="8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7" y="22"/>
                      <a:pt x="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436743" y="2502830"/>
            <a:ext cx="3227904" cy="1053000"/>
            <a:chOff x="3810123" y="2457891"/>
            <a:chExt cx="4303872" cy="1404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3810123" y="2457891"/>
              <a:ext cx="4303872" cy="1404000"/>
              <a:chOff x="2992059" y="2457891"/>
              <a:chExt cx="5940000" cy="1404000"/>
            </a:xfrm>
            <a:effectLst>
              <a:outerShdw blurRad="190500" dist="762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Freeform 9"/>
              <p:cNvSpPr>
                <a:spLocks/>
              </p:cNvSpPr>
              <p:nvPr/>
            </p:nvSpPr>
            <p:spPr bwMode="auto">
              <a:xfrm flipH="1">
                <a:off x="2992059" y="2788216"/>
                <a:ext cx="1119223" cy="1035043"/>
              </a:xfrm>
              <a:custGeom>
                <a:avLst/>
                <a:gdLst>
                  <a:gd name="T0" fmla="*/ 48 w 132"/>
                  <a:gd name="T1" fmla="*/ 132 h 132"/>
                  <a:gd name="T2" fmla="*/ 54 w 132"/>
                  <a:gd name="T3" fmla="*/ 132 h 132"/>
                  <a:gd name="T4" fmla="*/ 57 w 132"/>
                  <a:gd name="T5" fmla="*/ 132 h 132"/>
                  <a:gd name="T6" fmla="*/ 63 w 132"/>
                  <a:gd name="T7" fmla="*/ 132 h 132"/>
                  <a:gd name="T8" fmla="*/ 67 w 132"/>
                  <a:gd name="T9" fmla="*/ 131 h 132"/>
                  <a:gd name="T10" fmla="*/ 76 w 132"/>
                  <a:gd name="T11" fmla="*/ 131 h 132"/>
                  <a:gd name="T12" fmla="*/ 79 w 132"/>
                  <a:gd name="T13" fmla="*/ 131 h 132"/>
                  <a:gd name="T14" fmla="*/ 85 w 132"/>
                  <a:gd name="T15" fmla="*/ 130 h 132"/>
                  <a:gd name="T16" fmla="*/ 87 w 132"/>
                  <a:gd name="T17" fmla="*/ 130 h 132"/>
                  <a:gd name="T18" fmla="*/ 94 w 132"/>
                  <a:gd name="T19" fmla="*/ 129 h 132"/>
                  <a:gd name="T20" fmla="*/ 100 w 132"/>
                  <a:gd name="T21" fmla="*/ 128 h 132"/>
                  <a:gd name="T22" fmla="*/ 103 w 132"/>
                  <a:gd name="T23" fmla="*/ 128 h 132"/>
                  <a:gd name="T24" fmla="*/ 107 w 132"/>
                  <a:gd name="T25" fmla="*/ 127 h 132"/>
                  <a:gd name="T26" fmla="*/ 110 w 132"/>
                  <a:gd name="T27" fmla="*/ 126 h 132"/>
                  <a:gd name="T28" fmla="*/ 114 w 132"/>
                  <a:gd name="T29" fmla="*/ 125 h 132"/>
                  <a:gd name="T30" fmla="*/ 121 w 132"/>
                  <a:gd name="T31" fmla="*/ 123 h 132"/>
                  <a:gd name="T32" fmla="*/ 126 w 132"/>
                  <a:gd name="T33" fmla="*/ 121 h 132"/>
                  <a:gd name="T34" fmla="*/ 130 w 132"/>
                  <a:gd name="T35" fmla="*/ 118 h 132"/>
                  <a:gd name="T36" fmla="*/ 132 w 132"/>
                  <a:gd name="T37" fmla="*/ 115 h 132"/>
                  <a:gd name="T38" fmla="*/ 130 w 132"/>
                  <a:gd name="T39" fmla="*/ 3 h 132"/>
                  <a:gd name="T40" fmla="*/ 127 w 132"/>
                  <a:gd name="T41" fmla="*/ 6 h 132"/>
                  <a:gd name="T42" fmla="*/ 121 w 132"/>
                  <a:gd name="T43" fmla="*/ 8 h 132"/>
                  <a:gd name="T44" fmla="*/ 115 w 132"/>
                  <a:gd name="T45" fmla="*/ 10 h 132"/>
                  <a:gd name="T46" fmla="*/ 110 w 132"/>
                  <a:gd name="T47" fmla="*/ 12 h 132"/>
                  <a:gd name="T48" fmla="*/ 105 w 132"/>
                  <a:gd name="T49" fmla="*/ 13 h 132"/>
                  <a:gd name="T50" fmla="*/ 99 w 132"/>
                  <a:gd name="T51" fmla="*/ 13 h 132"/>
                  <a:gd name="T52" fmla="*/ 86 w 132"/>
                  <a:gd name="T53" fmla="*/ 15 h 132"/>
                  <a:gd name="T54" fmla="*/ 78 w 132"/>
                  <a:gd name="T55" fmla="*/ 16 h 132"/>
                  <a:gd name="T56" fmla="*/ 62 w 132"/>
                  <a:gd name="T57" fmla="*/ 17 h 132"/>
                  <a:gd name="T58" fmla="*/ 54 w 132"/>
                  <a:gd name="T59" fmla="*/ 17 h 132"/>
                  <a:gd name="T60" fmla="*/ 0 w 132"/>
                  <a:gd name="T61" fmla="*/ 17 h 132"/>
                  <a:gd name="T62" fmla="*/ 45 w 132"/>
                  <a:gd name="T6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32">
                    <a:moveTo>
                      <a:pt x="45" y="132"/>
                    </a:moveTo>
                    <a:cubicBezTo>
                      <a:pt x="46" y="132"/>
                      <a:pt x="48" y="132"/>
                      <a:pt x="48" y="132"/>
                    </a:cubicBezTo>
                    <a:cubicBezTo>
                      <a:pt x="50" y="132"/>
                      <a:pt x="51" y="132"/>
                      <a:pt x="53" y="132"/>
                    </a:cubicBezTo>
                    <a:cubicBezTo>
                      <a:pt x="53" y="132"/>
                      <a:pt x="54" y="132"/>
                      <a:pt x="54" y="132"/>
                    </a:cubicBezTo>
                    <a:cubicBezTo>
                      <a:pt x="54" y="132"/>
                      <a:pt x="54" y="132"/>
                      <a:pt x="55" y="132"/>
                    </a:cubicBezTo>
                    <a:cubicBezTo>
                      <a:pt x="56" y="132"/>
                      <a:pt x="57" y="132"/>
                      <a:pt x="57" y="132"/>
                    </a:cubicBezTo>
                    <a:cubicBezTo>
                      <a:pt x="59" y="132"/>
                      <a:pt x="61" y="132"/>
                      <a:pt x="62" y="132"/>
                    </a:cubicBezTo>
                    <a:cubicBezTo>
                      <a:pt x="62" y="132"/>
                      <a:pt x="62" y="132"/>
                      <a:pt x="63" y="132"/>
                    </a:cubicBezTo>
                    <a:cubicBezTo>
                      <a:pt x="63" y="132"/>
                      <a:pt x="63" y="132"/>
                      <a:pt x="63" y="132"/>
                    </a:cubicBezTo>
                    <a:cubicBezTo>
                      <a:pt x="64" y="132"/>
                      <a:pt x="65" y="132"/>
                      <a:pt x="67" y="131"/>
                    </a:cubicBezTo>
                    <a:cubicBezTo>
                      <a:pt x="68" y="131"/>
                      <a:pt x="70" y="131"/>
                      <a:pt x="71" y="131"/>
                    </a:cubicBezTo>
                    <a:cubicBezTo>
                      <a:pt x="73" y="131"/>
                      <a:pt x="74" y="131"/>
                      <a:pt x="76" y="131"/>
                    </a:cubicBezTo>
                    <a:cubicBezTo>
                      <a:pt x="77" y="131"/>
                      <a:pt x="78" y="131"/>
                      <a:pt x="78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2" y="130"/>
                      <a:pt x="83" y="130"/>
                      <a:pt x="85" y="130"/>
                    </a:cubicBezTo>
                    <a:cubicBezTo>
                      <a:pt x="85" y="130"/>
                      <a:pt x="86" y="130"/>
                      <a:pt x="86" y="130"/>
                    </a:cubicBezTo>
                    <a:cubicBezTo>
                      <a:pt x="86" y="130"/>
                      <a:pt x="87" y="130"/>
                      <a:pt x="87" y="130"/>
                    </a:cubicBezTo>
                    <a:cubicBezTo>
                      <a:pt x="88" y="130"/>
                      <a:pt x="89" y="130"/>
                      <a:pt x="89" y="130"/>
                    </a:cubicBezTo>
                    <a:cubicBezTo>
                      <a:pt x="91" y="129"/>
                      <a:pt x="92" y="129"/>
                      <a:pt x="94" y="129"/>
                    </a:cubicBezTo>
                    <a:cubicBezTo>
                      <a:pt x="95" y="129"/>
                      <a:pt x="97" y="129"/>
                      <a:pt x="98" y="128"/>
                    </a:cubicBezTo>
                    <a:cubicBezTo>
                      <a:pt x="99" y="128"/>
                      <a:pt x="99" y="128"/>
                      <a:pt x="100" y="128"/>
                    </a:cubicBezTo>
                    <a:cubicBezTo>
                      <a:pt x="100" y="128"/>
                      <a:pt x="101" y="128"/>
                      <a:pt x="101" y="128"/>
                    </a:cubicBezTo>
                    <a:cubicBezTo>
                      <a:pt x="102" y="128"/>
                      <a:pt x="103" y="128"/>
                      <a:pt x="103" y="128"/>
                    </a:cubicBezTo>
                    <a:cubicBezTo>
                      <a:pt x="104" y="127"/>
                      <a:pt x="104" y="127"/>
                      <a:pt x="105" y="127"/>
                    </a:cubicBezTo>
                    <a:cubicBezTo>
                      <a:pt x="106" y="127"/>
                      <a:pt x="107" y="127"/>
                      <a:pt x="107" y="127"/>
                    </a:cubicBezTo>
                    <a:cubicBezTo>
                      <a:pt x="108" y="127"/>
                      <a:pt x="108" y="127"/>
                      <a:pt x="108" y="127"/>
                    </a:cubicBezTo>
                    <a:cubicBezTo>
                      <a:pt x="109" y="126"/>
                      <a:pt x="109" y="126"/>
                      <a:pt x="110" y="126"/>
                    </a:cubicBezTo>
                    <a:cubicBezTo>
                      <a:pt x="111" y="126"/>
                      <a:pt x="112" y="126"/>
                      <a:pt x="113" y="126"/>
                    </a:cubicBezTo>
                    <a:cubicBezTo>
                      <a:pt x="113" y="125"/>
                      <a:pt x="114" y="125"/>
                      <a:pt x="114" y="125"/>
                    </a:cubicBezTo>
                    <a:cubicBezTo>
                      <a:pt x="114" y="125"/>
                      <a:pt x="115" y="125"/>
                      <a:pt x="115" y="125"/>
                    </a:cubicBezTo>
                    <a:cubicBezTo>
                      <a:pt x="117" y="124"/>
                      <a:pt x="119" y="124"/>
                      <a:pt x="121" y="123"/>
                    </a:cubicBezTo>
                    <a:cubicBezTo>
                      <a:pt x="122" y="123"/>
                      <a:pt x="122" y="123"/>
                      <a:pt x="122" y="123"/>
                    </a:cubicBezTo>
                    <a:cubicBezTo>
                      <a:pt x="124" y="122"/>
                      <a:pt x="125" y="122"/>
                      <a:pt x="126" y="121"/>
                    </a:cubicBezTo>
                    <a:cubicBezTo>
                      <a:pt x="127" y="121"/>
                      <a:pt x="127" y="121"/>
                      <a:pt x="127" y="120"/>
                    </a:cubicBezTo>
                    <a:cubicBezTo>
                      <a:pt x="128" y="120"/>
                      <a:pt x="129" y="119"/>
                      <a:pt x="130" y="118"/>
                    </a:cubicBezTo>
                    <a:cubicBezTo>
                      <a:pt x="130" y="118"/>
                      <a:pt x="130" y="118"/>
                      <a:pt x="131" y="118"/>
                    </a:cubicBezTo>
                    <a:cubicBezTo>
                      <a:pt x="131" y="117"/>
                      <a:pt x="132" y="116"/>
                      <a:pt x="132" y="115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1"/>
                      <a:pt x="131" y="2"/>
                      <a:pt x="130" y="3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29" y="4"/>
                      <a:pt x="128" y="5"/>
                      <a:pt x="127" y="6"/>
                    </a:cubicBezTo>
                    <a:cubicBezTo>
                      <a:pt x="127" y="6"/>
                      <a:pt x="126" y="6"/>
                      <a:pt x="126" y="6"/>
                    </a:cubicBezTo>
                    <a:cubicBezTo>
                      <a:pt x="125" y="7"/>
                      <a:pt x="123" y="8"/>
                      <a:pt x="121" y="8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19" y="9"/>
                      <a:pt x="117" y="10"/>
                      <a:pt x="115" y="10"/>
                    </a:cubicBezTo>
                    <a:cubicBezTo>
                      <a:pt x="114" y="10"/>
                      <a:pt x="113" y="11"/>
                      <a:pt x="113" y="11"/>
                    </a:cubicBezTo>
                    <a:cubicBezTo>
                      <a:pt x="112" y="11"/>
                      <a:pt x="111" y="11"/>
                      <a:pt x="110" y="12"/>
                    </a:cubicBezTo>
                    <a:cubicBezTo>
                      <a:pt x="109" y="12"/>
                      <a:pt x="108" y="12"/>
                      <a:pt x="107" y="12"/>
                    </a:cubicBezTo>
                    <a:cubicBezTo>
                      <a:pt x="106" y="12"/>
                      <a:pt x="105" y="12"/>
                      <a:pt x="105" y="13"/>
                    </a:cubicBezTo>
                    <a:cubicBezTo>
                      <a:pt x="104" y="13"/>
                      <a:pt x="102" y="13"/>
                      <a:pt x="101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96" y="14"/>
                      <a:pt x="91" y="15"/>
                      <a:pt x="87" y="15"/>
                    </a:cubicBezTo>
                    <a:cubicBezTo>
                      <a:pt x="87" y="15"/>
                      <a:pt x="86" y="15"/>
                      <a:pt x="86" y="15"/>
                    </a:cubicBezTo>
                    <a:cubicBezTo>
                      <a:pt x="83" y="15"/>
                      <a:pt x="81" y="16"/>
                      <a:pt x="79" y="16"/>
                    </a:cubicBezTo>
                    <a:cubicBezTo>
                      <a:pt x="79" y="16"/>
                      <a:pt x="78" y="16"/>
                      <a:pt x="78" y="16"/>
                    </a:cubicBezTo>
                    <a:cubicBezTo>
                      <a:pt x="73" y="16"/>
                      <a:pt x="68" y="17"/>
                      <a:pt x="63" y="17"/>
                    </a:cubicBezTo>
                    <a:cubicBezTo>
                      <a:pt x="63" y="17"/>
                      <a:pt x="63" y="17"/>
                      <a:pt x="62" y="17"/>
                    </a:cubicBezTo>
                    <a:cubicBezTo>
                      <a:pt x="60" y="17"/>
                      <a:pt x="57" y="17"/>
                      <a:pt x="55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1" y="17"/>
                      <a:pt x="48" y="17"/>
                      <a:pt x="45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32"/>
                      <a:pt x="0" y="132"/>
                      <a:pt x="0" y="132"/>
                    </a:cubicBezTo>
                    <a:lnTo>
                      <a:pt x="45" y="132"/>
                    </a:lnTo>
                    <a:close/>
                  </a:path>
                </a:pathLst>
              </a:custGeom>
              <a:solidFill>
                <a:srgbClr val="E7E6E6">
                  <a:lumMod val="5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 flipH="1">
                <a:off x="2992061" y="2457891"/>
                <a:ext cx="5939998" cy="1404000"/>
              </a:xfrm>
              <a:custGeom>
                <a:avLst/>
                <a:gdLst>
                  <a:gd name="T0" fmla="*/ 593 w 594"/>
                  <a:gd name="T1" fmla="*/ 157 h 179"/>
                  <a:gd name="T2" fmla="*/ 592 w 594"/>
                  <a:gd name="T3" fmla="*/ 156 h 179"/>
                  <a:gd name="T4" fmla="*/ 577 w 594"/>
                  <a:gd name="T5" fmla="*/ 149 h 179"/>
                  <a:gd name="T6" fmla="*/ 576 w 594"/>
                  <a:gd name="T7" fmla="*/ 148 h 179"/>
                  <a:gd name="T8" fmla="*/ 572 w 594"/>
                  <a:gd name="T9" fmla="*/ 147 h 179"/>
                  <a:gd name="T10" fmla="*/ 572 w 594"/>
                  <a:gd name="T11" fmla="*/ 148 h 179"/>
                  <a:gd name="T12" fmla="*/ 566 w 594"/>
                  <a:gd name="T13" fmla="*/ 147 h 179"/>
                  <a:gd name="T14" fmla="*/ 566 w 594"/>
                  <a:gd name="T15" fmla="*/ 146 h 179"/>
                  <a:gd name="T16" fmla="*/ 565 w 594"/>
                  <a:gd name="T17" fmla="*/ 146 h 179"/>
                  <a:gd name="T18" fmla="*/ 564 w 594"/>
                  <a:gd name="T19" fmla="*/ 146 h 179"/>
                  <a:gd name="T20" fmla="*/ 557 w 594"/>
                  <a:gd name="T21" fmla="*/ 145 h 179"/>
                  <a:gd name="T22" fmla="*/ 557 w 594"/>
                  <a:gd name="T23" fmla="*/ 145 h 179"/>
                  <a:gd name="T24" fmla="*/ 557 w 594"/>
                  <a:gd name="T25" fmla="*/ 145 h 179"/>
                  <a:gd name="T26" fmla="*/ 548 w 594"/>
                  <a:gd name="T27" fmla="*/ 144 h 179"/>
                  <a:gd name="T28" fmla="*/ 549 w 594"/>
                  <a:gd name="T29" fmla="*/ 143 h 179"/>
                  <a:gd name="T30" fmla="*/ 548 w 594"/>
                  <a:gd name="T31" fmla="*/ 144 h 179"/>
                  <a:gd name="T32" fmla="*/ 506 w 594"/>
                  <a:gd name="T33" fmla="*/ 142 h 179"/>
                  <a:gd name="T34" fmla="*/ 139 w 594"/>
                  <a:gd name="T35" fmla="*/ 143 h 179"/>
                  <a:gd name="T36" fmla="*/ 139 w 594"/>
                  <a:gd name="T37" fmla="*/ 166 h 179"/>
                  <a:gd name="T38" fmla="*/ 134 w 594"/>
                  <a:gd name="T39" fmla="*/ 178 h 179"/>
                  <a:gd name="T40" fmla="*/ 124 w 594"/>
                  <a:gd name="T41" fmla="*/ 176 h 179"/>
                  <a:gd name="T42" fmla="*/ 6 w 594"/>
                  <a:gd name="T43" fmla="*/ 100 h 179"/>
                  <a:gd name="T44" fmla="*/ 0 w 594"/>
                  <a:gd name="T45" fmla="*/ 90 h 179"/>
                  <a:gd name="T46" fmla="*/ 6 w 594"/>
                  <a:gd name="T47" fmla="*/ 80 h 179"/>
                  <a:gd name="T48" fmla="*/ 124 w 594"/>
                  <a:gd name="T49" fmla="*/ 3 h 179"/>
                  <a:gd name="T50" fmla="*/ 134 w 594"/>
                  <a:gd name="T51" fmla="*/ 1 h 179"/>
                  <a:gd name="T52" fmla="*/ 139 w 594"/>
                  <a:gd name="T53" fmla="*/ 13 h 179"/>
                  <a:gd name="T54" fmla="*/ 139 w 594"/>
                  <a:gd name="T55" fmla="*/ 31 h 179"/>
                  <a:gd name="T56" fmla="*/ 512 w 594"/>
                  <a:gd name="T57" fmla="*/ 30 h 179"/>
                  <a:gd name="T58" fmla="*/ 518 w 594"/>
                  <a:gd name="T59" fmla="*/ 30 h 179"/>
                  <a:gd name="T60" fmla="*/ 533 w 594"/>
                  <a:gd name="T61" fmla="*/ 31 h 179"/>
                  <a:gd name="T62" fmla="*/ 547 w 594"/>
                  <a:gd name="T63" fmla="*/ 32 h 179"/>
                  <a:gd name="T64" fmla="*/ 558 w 594"/>
                  <a:gd name="T65" fmla="*/ 33 h 179"/>
                  <a:gd name="T66" fmla="*/ 569 w 594"/>
                  <a:gd name="T67" fmla="*/ 35 h 179"/>
                  <a:gd name="T68" fmla="*/ 573 w 594"/>
                  <a:gd name="T69" fmla="*/ 36 h 179"/>
                  <a:gd name="T70" fmla="*/ 577 w 594"/>
                  <a:gd name="T71" fmla="*/ 37 h 179"/>
                  <a:gd name="T72" fmla="*/ 582 w 594"/>
                  <a:gd name="T73" fmla="*/ 38 h 179"/>
                  <a:gd name="T74" fmla="*/ 586 w 594"/>
                  <a:gd name="T75" fmla="*/ 39 h 179"/>
                  <a:gd name="T76" fmla="*/ 587 w 594"/>
                  <a:gd name="T77" fmla="*/ 40 h 179"/>
                  <a:gd name="T78" fmla="*/ 589 w 594"/>
                  <a:gd name="T79" fmla="*/ 41 h 179"/>
                  <a:gd name="T80" fmla="*/ 591 w 594"/>
                  <a:gd name="T81" fmla="*/ 42 h 179"/>
                  <a:gd name="T82" fmla="*/ 592 w 594"/>
                  <a:gd name="T83" fmla="*/ 43 h 179"/>
                  <a:gd name="T84" fmla="*/ 593 w 594"/>
                  <a:gd name="T85" fmla="*/ 44 h 179"/>
                  <a:gd name="T86" fmla="*/ 594 w 594"/>
                  <a:gd name="T87" fmla="*/ 156 h 179"/>
                  <a:gd name="T88" fmla="*/ 593 w 594"/>
                  <a:gd name="T89" fmla="*/ 15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4" h="179">
                    <a:moveTo>
                      <a:pt x="593" y="157"/>
                    </a:moveTo>
                    <a:cubicBezTo>
                      <a:pt x="592" y="156"/>
                      <a:pt x="592" y="156"/>
                      <a:pt x="592" y="156"/>
                    </a:cubicBezTo>
                    <a:cubicBezTo>
                      <a:pt x="589" y="153"/>
                      <a:pt x="584" y="151"/>
                      <a:pt x="577" y="149"/>
                    </a:cubicBezTo>
                    <a:cubicBezTo>
                      <a:pt x="576" y="148"/>
                      <a:pt x="576" y="148"/>
                      <a:pt x="576" y="148"/>
                    </a:cubicBezTo>
                    <a:cubicBezTo>
                      <a:pt x="572" y="147"/>
                      <a:pt x="572" y="147"/>
                      <a:pt x="572" y="147"/>
                    </a:cubicBezTo>
                    <a:cubicBezTo>
                      <a:pt x="572" y="148"/>
                      <a:pt x="572" y="148"/>
                      <a:pt x="572" y="148"/>
                    </a:cubicBezTo>
                    <a:cubicBezTo>
                      <a:pt x="570" y="147"/>
                      <a:pt x="568" y="147"/>
                      <a:pt x="566" y="147"/>
                    </a:cubicBezTo>
                    <a:cubicBezTo>
                      <a:pt x="566" y="146"/>
                      <a:pt x="566" y="146"/>
                      <a:pt x="566" y="146"/>
                    </a:cubicBezTo>
                    <a:cubicBezTo>
                      <a:pt x="565" y="146"/>
                      <a:pt x="565" y="146"/>
                      <a:pt x="565" y="146"/>
                    </a:cubicBezTo>
                    <a:cubicBezTo>
                      <a:pt x="564" y="146"/>
                      <a:pt x="564" y="146"/>
                      <a:pt x="564" y="146"/>
                    </a:cubicBezTo>
                    <a:cubicBezTo>
                      <a:pt x="562" y="146"/>
                      <a:pt x="560" y="145"/>
                      <a:pt x="557" y="145"/>
                    </a:cubicBezTo>
                    <a:cubicBezTo>
                      <a:pt x="557" y="145"/>
                      <a:pt x="557" y="145"/>
                      <a:pt x="557" y="145"/>
                    </a:cubicBezTo>
                    <a:cubicBezTo>
                      <a:pt x="557" y="145"/>
                      <a:pt x="557" y="145"/>
                      <a:pt x="557" y="145"/>
                    </a:cubicBezTo>
                    <a:cubicBezTo>
                      <a:pt x="554" y="145"/>
                      <a:pt x="551" y="144"/>
                      <a:pt x="548" y="144"/>
                    </a:cubicBezTo>
                    <a:cubicBezTo>
                      <a:pt x="549" y="143"/>
                      <a:pt x="549" y="143"/>
                      <a:pt x="549" y="143"/>
                    </a:cubicBezTo>
                    <a:cubicBezTo>
                      <a:pt x="548" y="144"/>
                      <a:pt x="548" y="144"/>
                      <a:pt x="548" y="144"/>
                    </a:cubicBezTo>
                    <a:cubicBezTo>
                      <a:pt x="536" y="143"/>
                      <a:pt x="521" y="142"/>
                      <a:pt x="506" y="142"/>
                    </a:cubicBezTo>
                    <a:cubicBezTo>
                      <a:pt x="139" y="143"/>
                      <a:pt x="139" y="143"/>
                      <a:pt x="139" y="143"/>
                    </a:cubicBezTo>
                    <a:cubicBezTo>
                      <a:pt x="139" y="166"/>
                      <a:pt x="139" y="166"/>
                      <a:pt x="139" y="166"/>
                    </a:cubicBezTo>
                    <a:cubicBezTo>
                      <a:pt x="139" y="172"/>
                      <a:pt x="138" y="176"/>
                      <a:pt x="134" y="178"/>
                    </a:cubicBezTo>
                    <a:cubicBezTo>
                      <a:pt x="132" y="179"/>
                      <a:pt x="128" y="179"/>
                      <a:pt x="124" y="176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2" y="97"/>
                      <a:pt x="0" y="93"/>
                      <a:pt x="0" y="90"/>
                    </a:cubicBezTo>
                    <a:cubicBezTo>
                      <a:pt x="0" y="86"/>
                      <a:pt x="2" y="82"/>
                      <a:pt x="6" y="8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8" y="1"/>
                      <a:pt x="132" y="0"/>
                      <a:pt x="134" y="1"/>
                    </a:cubicBezTo>
                    <a:cubicBezTo>
                      <a:pt x="138" y="3"/>
                      <a:pt x="139" y="7"/>
                      <a:pt x="139" y="13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512" y="30"/>
                      <a:pt x="512" y="30"/>
                      <a:pt x="512" y="30"/>
                    </a:cubicBezTo>
                    <a:cubicBezTo>
                      <a:pt x="518" y="30"/>
                      <a:pt x="518" y="30"/>
                      <a:pt x="518" y="30"/>
                    </a:cubicBezTo>
                    <a:cubicBezTo>
                      <a:pt x="524" y="30"/>
                      <a:pt x="529" y="30"/>
                      <a:pt x="533" y="31"/>
                    </a:cubicBezTo>
                    <a:cubicBezTo>
                      <a:pt x="547" y="32"/>
                      <a:pt x="547" y="32"/>
                      <a:pt x="547" y="32"/>
                    </a:cubicBezTo>
                    <a:cubicBezTo>
                      <a:pt x="550" y="32"/>
                      <a:pt x="558" y="33"/>
                      <a:pt x="558" y="33"/>
                    </a:cubicBezTo>
                    <a:cubicBezTo>
                      <a:pt x="569" y="35"/>
                      <a:pt x="569" y="35"/>
                      <a:pt x="569" y="35"/>
                    </a:cubicBezTo>
                    <a:cubicBezTo>
                      <a:pt x="570" y="35"/>
                      <a:pt x="572" y="35"/>
                      <a:pt x="573" y="36"/>
                    </a:cubicBezTo>
                    <a:cubicBezTo>
                      <a:pt x="577" y="37"/>
                      <a:pt x="577" y="37"/>
                      <a:pt x="577" y="37"/>
                    </a:cubicBezTo>
                    <a:cubicBezTo>
                      <a:pt x="582" y="38"/>
                      <a:pt x="582" y="38"/>
                      <a:pt x="582" y="38"/>
                    </a:cubicBezTo>
                    <a:cubicBezTo>
                      <a:pt x="586" y="39"/>
                      <a:pt x="586" y="39"/>
                      <a:pt x="586" y="39"/>
                    </a:cubicBezTo>
                    <a:cubicBezTo>
                      <a:pt x="587" y="40"/>
                      <a:pt x="587" y="40"/>
                      <a:pt x="587" y="40"/>
                    </a:cubicBezTo>
                    <a:cubicBezTo>
                      <a:pt x="589" y="41"/>
                      <a:pt x="589" y="41"/>
                      <a:pt x="589" y="41"/>
                    </a:cubicBezTo>
                    <a:cubicBezTo>
                      <a:pt x="591" y="42"/>
                      <a:pt x="591" y="42"/>
                      <a:pt x="591" y="42"/>
                    </a:cubicBezTo>
                    <a:cubicBezTo>
                      <a:pt x="592" y="43"/>
                      <a:pt x="592" y="43"/>
                      <a:pt x="592" y="43"/>
                    </a:cubicBezTo>
                    <a:cubicBezTo>
                      <a:pt x="593" y="44"/>
                      <a:pt x="593" y="44"/>
                      <a:pt x="593" y="44"/>
                    </a:cubicBezTo>
                    <a:cubicBezTo>
                      <a:pt x="594" y="156"/>
                      <a:pt x="594" y="156"/>
                      <a:pt x="594" y="156"/>
                    </a:cubicBezTo>
                    <a:lnTo>
                      <a:pt x="593" y="157"/>
                    </a:ln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226477" y="2940366"/>
              <a:ext cx="495859" cy="502693"/>
              <a:chOff x="112581" y="2716334"/>
              <a:chExt cx="495859" cy="502693"/>
            </a:xfrm>
            <a:solidFill>
              <a:sysClr val="window" lastClr="FFFFFF"/>
            </a:solidFill>
          </p:grpSpPr>
          <p:sp>
            <p:nvSpPr>
              <p:cNvPr id="30" name="Freeform 83"/>
              <p:cNvSpPr>
                <a:spLocks noEditPoints="1"/>
              </p:cNvSpPr>
              <p:nvPr/>
            </p:nvSpPr>
            <p:spPr bwMode="auto">
              <a:xfrm>
                <a:off x="138310" y="2735039"/>
                <a:ext cx="444401" cy="232642"/>
              </a:xfrm>
              <a:custGeom>
                <a:avLst/>
                <a:gdLst>
                  <a:gd name="T0" fmla="*/ 380 w 380"/>
                  <a:gd name="T1" fmla="*/ 199 h 199"/>
                  <a:gd name="T2" fmla="*/ 0 w 380"/>
                  <a:gd name="T3" fmla="*/ 199 h 199"/>
                  <a:gd name="T4" fmla="*/ 0 w 380"/>
                  <a:gd name="T5" fmla="*/ 0 h 199"/>
                  <a:gd name="T6" fmla="*/ 380 w 380"/>
                  <a:gd name="T7" fmla="*/ 0 h 199"/>
                  <a:gd name="T8" fmla="*/ 380 w 380"/>
                  <a:gd name="T9" fmla="*/ 199 h 199"/>
                  <a:gd name="T10" fmla="*/ 380 w 380"/>
                  <a:gd name="T11" fmla="*/ 199 h 199"/>
                  <a:gd name="T12" fmla="*/ 14 w 380"/>
                  <a:gd name="T13" fmla="*/ 187 h 199"/>
                  <a:gd name="T14" fmla="*/ 369 w 380"/>
                  <a:gd name="T15" fmla="*/ 187 h 199"/>
                  <a:gd name="T16" fmla="*/ 369 w 380"/>
                  <a:gd name="T17" fmla="*/ 12 h 199"/>
                  <a:gd name="T18" fmla="*/ 14 w 380"/>
                  <a:gd name="T19" fmla="*/ 12 h 199"/>
                  <a:gd name="T20" fmla="*/ 14 w 380"/>
                  <a:gd name="T21" fmla="*/ 187 h 199"/>
                  <a:gd name="T22" fmla="*/ 14 w 380"/>
                  <a:gd name="T23" fmla="*/ 187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0" h="199">
                    <a:moveTo>
                      <a:pt x="380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199"/>
                    </a:lnTo>
                    <a:lnTo>
                      <a:pt x="380" y="199"/>
                    </a:lnTo>
                    <a:close/>
                    <a:moveTo>
                      <a:pt x="14" y="187"/>
                    </a:moveTo>
                    <a:lnTo>
                      <a:pt x="369" y="187"/>
                    </a:lnTo>
                    <a:lnTo>
                      <a:pt x="369" y="12"/>
                    </a:lnTo>
                    <a:lnTo>
                      <a:pt x="14" y="12"/>
                    </a:lnTo>
                    <a:lnTo>
                      <a:pt x="14" y="187"/>
                    </a:lnTo>
                    <a:lnTo>
                      <a:pt x="14" y="18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1" name="Rectangle 84"/>
              <p:cNvSpPr>
                <a:spLocks noChangeArrowheads="1"/>
              </p:cNvSpPr>
              <p:nvPr/>
            </p:nvSpPr>
            <p:spPr bwMode="auto">
              <a:xfrm>
                <a:off x="112581" y="2716334"/>
                <a:ext cx="495859" cy="5494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2" name="Freeform 85"/>
              <p:cNvSpPr>
                <a:spLocks noEditPoints="1"/>
              </p:cNvSpPr>
              <p:nvPr/>
            </p:nvSpPr>
            <p:spPr bwMode="auto">
              <a:xfrm>
                <a:off x="306715" y="2837916"/>
                <a:ext cx="254946" cy="198739"/>
              </a:xfrm>
              <a:custGeom>
                <a:avLst/>
                <a:gdLst>
                  <a:gd name="T0" fmla="*/ 91 w 92"/>
                  <a:gd name="T1" fmla="*/ 40 h 72"/>
                  <a:gd name="T2" fmla="*/ 91 w 92"/>
                  <a:gd name="T3" fmla="*/ 40 h 72"/>
                  <a:gd name="T4" fmla="*/ 91 w 92"/>
                  <a:gd name="T5" fmla="*/ 40 h 72"/>
                  <a:gd name="T6" fmla="*/ 91 w 92"/>
                  <a:gd name="T7" fmla="*/ 40 h 72"/>
                  <a:gd name="T8" fmla="*/ 90 w 92"/>
                  <a:gd name="T9" fmla="*/ 40 h 72"/>
                  <a:gd name="T10" fmla="*/ 89 w 92"/>
                  <a:gd name="T11" fmla="*/ 37 h 72"/>
                  <a:gd name="T12" fmla="*/ 75 w 92"/>
                  <a:gd name="T13" fmla="*/ 17 h 72"/>
                  <a:gd name="T14" fmla="*/ 71 w 92"/>
                  <a:gd name="T15" fmla="*/ 14 h 72"/>
                  <a:gd name="T16" fmla="*/ 65 w 92"/>
                  <a:gd name="T17" fmla="*/ 14 h 72"/>
                  <a:gd name="T18" fmla="*/ 65 w 92"/>
                  <a:gd name="T19" fmla="*/ 14 h 72"/>
                  <a:gd name="T20" fmla="*/ 70 w 92"/>
                  <a:gd name="T21" fmla="*/ 18 h 72"/>
                  <a:gd name="T22" fmla="*/ 64 w 92"/>
                  <a:gd name="T23" fmla="*/ 21 h 72"/>
                  <a:gd name="T24" fmla="*/ 67 w 92"/>
                  <a:gd name="T25" fmla="*/ 25 h 72"/>
                  <a:gd name="T26" fmla="*/ 57 w 92"/>
                  <a:gd name="T27" fmla="*/ 49 h 72"/>
                  <a:gd name="T28" fmla="*/ 57 w 92"/>
                  <a:gd name="T29" fmla="*/ 49 h 72"/>
                  <a:gd name="T30" fmla="*/ 57 w 92"/>
                  <a:gd name="T31" fmla="*/ 49 h 72"/>
                  <a:gd name="T32" fmla="*/ 57 w 92"/>
                  <a:gd name="T33" fmla="*/ 49 h 72"/>
                  <a:gd name="T34" fmla="*/ 57 w 92"/>
                  <a:gd name="T35" fmla="*/ 49 h 72"/>
                  <a:gd name="T36" fmla="*/ 46 w 92"/>
                  <a:gd name="T37" fmla="*/ 26 h 72"/>
                  <a:gd name="T38" fmla="*/ 48 w 92"/>
                  <a:gd name="T39" fmla="*/ 21 h 72"/>
                  <a:gd name="T40" fmla="*/ 43 w 92"/>
                  <a:gd name="T41" fmla="*/ 19 h 72"/>
                  <a:gd name="T42" fmla="*/ 47 w 92"/>
                  <a:gd name="T43" fmla="*/ 15 h 72"/>
                  <a:gd name="T44" fmla="*/ 47 w 92"/>
                  <a:gd name="T45" fmla="*/ 15 h 72"/>
                  <a:gd name="T46" fmla="*/ 42 w 92"/>
                  <a:gd name="T47" fmla="*/ 15 h 72"/>
                  <a:gd name="T48" fmla="*/ 29 w 92"/>
                  <a:gd name="T49" fmla="*/ 14 h 72"/>
                  <a:gd name="T50" fmla="*/ 26 w 92"/>
                  <a:gd name="T51" fmla="*/ 12 h 72"/>
                  <a:gd name="T52" fmla="*/ 8 w 92"/>
                  <a:gd name="T53" fmla="*/ 0 h 72"/>
                  <a:gd name="T54" fmla="*/ 0 w 92"/>
                  <a:gd name="T55" fmla="*/ 12 h 72"/>
                  <a:gd name="T56" fmla="*/ 19 w 92"/>
                  <a:gd name="T57" fmla="*/ 23 h 72"/>
                  <a:gd name="T58" fmla="*/ 38 w 92"/>
                  <a:gd name="T59" fmla="*/ 27 h 72"/>
                  <a:gd name="T60" fmla="*/ 38 w 92"/>
                  <a:gd name="T61" fmla="*/ 72 h 72"/>
                  <a:gd name="T62" fmla="*/ 38 w 92"/>
                  <a:gd name="T63" fmla="*/ 72 h 72"/>
                  <a:gd name="T64" fmla="*/ 78 w 92"/>
                  <a:gd name="T65" fmla="*/ 71 h 72"/>
                  <a:gd name="T66" fmla="*/ 78 w 92"/>
                  <a:gd name="T67" fmla="*/ 70 h 72"/>
                  <a:gd name="T68" fmla="*/ 78 w 92"/>
                  <a:gd name="T69" fmla="*/ 63 h 72"/>
                  <a:gd name="T70" fmla="*/ 82 w 92"/>
                  <a:gd name="T71" fmla="*/ 66 h 72"/>
                  <a:gd name="T72" fmla="*/ 91 w 92"/>
                  <a:gd name="T73" fmla="*/ 48 h 72"/>
                  <a:gd name="T74" fmla="*/ 91 w 92"/>
                  <a:gd name="T75" fmla="*/ 47 h 72"/>
                  <a:gd name="T76" fmla="*/ 91 w 92"/>
                  <a:gd name="T77" fmla="*/ 47 h 72"/>
                  <a:gd name="T78" fmla="*/ 91 w 92"/>
                  <a:gd name="T79" fmla="*/ 40 h 72"/>
                  <a:gd name="T80" fmla="*/ 77 w 92"/>
                  <a:gd name="T81" fmla="*/ 45 h 72"/>
                  <a:gd name="T82" fmla="*/ 77 w 92"/>
                  <a:gd name="T83" fmla="*/ 43 h 72"/>
                  <a:gd name="T84" fmla="*/ 77 w 92"/>
                  <a:gd name="T85" fmla="*/ 44 h 72"/>
                  <a:gd name="T86" fmla="*/ 77 w 92"/>
                  <a:gd name="T87" fmla="*/ 4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2" h="72">
                    <a:moveTo>
                      <a:pt x="91" y="40"/>
                    </a:move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37"/>
                      <a:pt x="89" y="37"/>
                      <a:pt x="89" y="3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2" y="14"/>
                      <a:pt x="71" y="14"/>
                    </a:cubicBezTo>
                    <a:cubicBezTo>
                      <a:pt x="69" y="14"/>
                      <a:pt x="67" y="14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5" y="15"/>
                      <a:pt x="44" y="15"/>
                      <a:pt x="42" y="15"/>
                    </a:cubicBezTo>
                    <a:cubicBezTo>
                      <a:pt x="42" y="15"/>
                      <a:pt x="30" y="14"/>
                      <a:pt x="29" y="14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4"/>
                      <a:pt x="2" y="8"/>
                      <a:pt x="0" y="1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42"/>
                      <a:pt x="38" y="57"/>
                      <a:pt x="38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52" y="72"/>
                      <a:pt x="65" y="71"/>
                      <a:pt x="78" y="71"/>
                    </a:cubicBezTo>
                    <a:cubicBezTo>
                      <a:pt x="78" y="71"/>
                      <a:pt x="78" y="71"/>
                      <a:pt x="78" y="70"/>
                    </a:cubicBezTo>
                    <a:cubicBezTo>
                      <a:pt x="78" y="68"/>
                      <a:pt x="78" y="66"/>
                      <a:pt x="78" y="63"/>
                    </a:cubicBezTo>
                    <a:cubicBezTo>
                      <a:pt x="79" y="64"/>
                      <a:pt x="81" y="65"/>
                      <a:pt x="82" y="66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4"/>
                      <a:pt x="92" y="54"/>
                      <a:pt x="91" y="40"/>
                    </a:cubicBezTo>
                    <a:close/>
                    <a:moveTo>
                      <a:pt x="77" y="45"/>
                    </a:moveTo>
                    <a:cubicBezTo>
                      <a:pt x="77" y="44"/>
                      <a:pt x="77" y="44"/>
                      <a:pt x="77" y="43"/>
                    </a:cubicBezTo>
                    <a:cubicBezTo>
                      <a:pt x="77" y="44"/>
                      <a:pt x="77" y="44"/>
                      <a:pt x="77" y="44"/>
                    </a:cubicBezTo>
                    <a:lnTo>
                      <a:pt x="77" y="4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3" name="Rectangle 86"/>
              <p:cNvSpPr>
                <a:spLocks noChangeArrowheads="1"/>
              </p:cNvSpPr>
              <p:nvPr/>
            </p:nvSpPr>
            <p:spPr bwMode="auto">
              <a:xfrm>
                <a:off x="464594" y="2973526"/>
                <a:ext cx="1169" cy="1169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4" name="Freeform 87"/>
              <p:cNvSpPr>
                <a:spLocks/>
              </p:cNvSpPr>
              <p:nvPr/>
            </p:nvSpPr>
            <p:spPr bwMode="auto">
              <a:xfrm>
                <a:off x="452899" y="2876494"/>
                <a:ext cx="19882" cy="22212"/>
              </a:xfrm>
              <a:custGeom>
                <a:avLst/>
                <a:gdLst>
                  <a:gd name="T0" fmla="*/ 3 w 17"/>
                  <a:gd name="T1" fmla="*/ 0 h 19"/>
                  <a:gd name="T2" fmla="*/ 0 w 17"/>
                  <a:gd name="T3" fmla="*/ 12 h 19"/>
                  <a:gd name="T4" fmla="*/ 7 w 17"/>
                  <a:gd name="T5" fmla="*/ 19 h 19"/>
                  <a:gd name="T6" fmla="*/ 17 w 17"/>
                  <a:gd name="T7" fmla="*/ 12 h 19"/>
                  <a:gd name="T8" fmla="*/ 12 w 17"/>
                  <a:gd name="T9" fmla="*/ 0 h 19"/>
                  <a:gd name="T10" fmla="*/ 3 w 1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3" y="0"/>
                    </a:moveTo>
                    <a:lnTo>
                      <a:pt x="0" y="12"/>
                    </a:lnTo>
                    <a:lnTo>
                      <a:pt x="7" y="19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5" name="Freeform 88"/>
              <p:cNvSpPr>
                <a:spLocks/>
              </p:cNvSpPr>
              <p:nvPr/>
            </p:nvSpPr>
            <p:spPr bwMode="auto">
              <a:xfrm>
                <a:off x="452899" y="2890523"/>
                <a:ext cx="22220" cy="91186"/>
              </a:xfrm>
              <a:custGeom>
                <a:avLst/>
                <a:gdLst>
                  <a:gd name="T0" fmla="*/ 3 w 19"/>
                  <a:gd name="T1" fmla="*/ 0 h 78"/>
                  <a:gd name="T2" fmla="*/ 0 w 19"/>
                  <a:gd name="T3" fmla="*/ 71 h 78"/>
                  <a:gd name="T4" fmla="*/ 10 w 19"/>
                  <a:gd name="T5" fmla="*/ 78 h 78"/>
                  <a:gd name="T6" fmla="*/ 19 w 19"/>
                  <a:gd name="T7" fmla="*/ 71 h 78"/>
                  <a:gd name="T8" fmla="*/ 15 w 19"/>
                  <a:gd name="T9" fmla="*/ 0 h 78"/>
                  <a:gd name="T10" fmla="*/ 3 w 19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8">
                    <a:moveTo>
                      <a:pt x="3" y="0"/>
                    </a:moveTo>
                    <a:lnTo>
                      <a:pt x="0" y="71"/>
                    </a:lnTo>
                    <a:lnTo>
                      <a:pt x="10" y="78"/>
                    </a:lnTo>
                    <a:lnTo>
                      <a:pt x="19" y="71"/>
                    </a:lnTo>
                    <a:lnTo>
                      <a:pt x="15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6" name="Freeform 89"/>
              <p:cNvSpPr>
                <a:spLocks/>
              </p:cNvSpPr>
              <p:nvPr/>
            </p:nvSpPr>
            <p:spPr bwMode="auto">
              <a:xfrm>
                <a:off x="430679" y="2789984"/>
                <a:ext cx="70168" cy="80664"/>
              </a:xfrm>
              <a:custGeom>
                <a:avLst/>
                <a:gdLst>
                  <a:gd name="T0" fmla="*/ 2 w 25"/>
                  <a:gd name="T1" fmla="*/ 11 h 29"/>
                  <a:gd name="T2" fmla="*/ 8 w 25"/>
                  <a:gd name="T3" fmla="*/ 27 h 29"/>
                  <a:gd name="T4" fmla="*/ 23 w 25"/>
                  <a:gd name="T5" fmla="*/ 18 h 29"/>
                  <a:gd name="T6" fmla="*/ 17 w 25"/>
                  <a:gd name="T7" fmla="*/ 2 h 29"/>
                  <a:gd name="T8" fmla="*/ 2 w 25"/>
                  <a:gd name="T9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2" y="11"/>
                    </a:moveTo>
                    <a:cubicBezTo>
                      <a:pt x="0" y="18"/>
                      <a:pt x="3" y="25"/>
                      <a:pt x="8" y="27"/>
                    </a:cubicBezTo>
                    <a:cubicBezTo>
                      <a:pt x="14" y="29"/>
                      <a:pt x="20" y="25"/>
                      <a:pt x="23" y="18"/>
                    </a:cubicBezTo>
                    <a:cubicBezTo>
                      <a:pt x="25" y="11"/>
                      <a:pt x="22" y="4"/>
                      <a:pt x="17" y="2"/>
                    </a:cubicBezTo>
                    <a:cubicBezTo>
                      <a:pt x="11" y="0"/>
                      <a:pt x="5" y="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" name="Oval 90"/>
              <p:cNvSpPr>
                <a:spLocks noChangeArrowheads="1"/>
              </p:cNvSpPr>
              <p:nvPr/>
            </p:nvSpPr>
            <p:spPr bwMode="auto">
              <a:xfrm>
                <a:off x="160530" y="3047176"/>
                <a:ext cx="57304" cy="72481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8" name="Freeform 91"/>
              <p:cNvSpPr>
                <a:spLocks/>
              </p:cNvSpPr>
              <p:nvPr/>
            </p:nvSpPr>
            <p:spPr bwMode="auto">
              <a:xfrm>
                <a:off x="124276" y="3125503"/>
                <a:ext cx="129812" cy="93524"/>
              </a:xfrm>
              <a:custGeom>
                <a:avLst/>
                <a:gdLst>
                  <a:gd name="T0" fmla="*/ 38 w 47"/>
                  <a:gd name="T1" fmla="*/ 2 h 34"/>
                  <a:gd name="T2" fmla="*/ 38 w 47"/>
                  <a:gd name="T3" fmla="*/ 2 h 34"/>
                  <a:gd name="T4" fmla="*/ 9 w 47"/>
                  <a:gd name="T5" fmla="*/ 2 h 34"/>
                  <a:gd name="T6" fmla="*/ 9 w 47"/>
                  <a:gd name="T7" fmla="*/ 2 h 34"/>
                  <a:gd name="T8" fmla="*/ 9 w 47"/>
                  <a:gd name="T9" fmla="*/ 2 h 34"/>
                  <a:gd name="T10" fmla="*/ 2 w 47"/>
                  <a:gd name="T11" fmla="*/ 8 h 34"/>
                  <a:gd name="T12" fmla="*/ 0 w 47"/>
                  <a:gd name="T13" fmla="*/ 34 h 34"/>
                  <a:gd name="T14" fmla="*/ 47 w 47"/>
                  <a:gd name="T15" fmla="*/ 34 h 34"/>
                  <a:gd name="T16" fmla="*/ 45 w 47"/>
                  <a:gd name="T17" fmla="*/ 8 h 34"/>
                  <a:gd name="T18" fmla="*/ 39 w 47"/>
                  <a:gd name="T19" fmla="*/ 2 h 34"/>
                  <a:gd name="T20" fmla="*/ 38 w 47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8" y="2"/>
                      <a:pt x="38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6" y="2"/>
                      <a:pt x="3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4"/>
                      <a:pt x="42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9" name="Oval 92"/>
              <p:cNvSpPr>
                <a:spLocks noChangeArrowheads="1"/>
              </p:cNvSpPr>
              <p:nvPr/>
            </p:nvSpPr>
            <p:spPr bwMode="auto">
              <a:xfrm>
                <a:off x="309053" y="3047176"/>
                <a:ext cx="58474" cy="72481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0" name="Freeform 93"/>
              <p:cNvSpPr>
                <a:spLocks/>
              </p:cNvSpPr>
              <p:nvPr/>
            </p:nvSpPr>
            <p:spPr bwMode="auto">
              <a:xfrm>
                <a:off x="276308" y="3125503"/>
                <a:ext cx="127473" cy="93524"/>
              </a:xfrm>
              <a:custGeom>
                <a:avLst/>
                <a:gdLst>
                  <a:gd name="T0" fmla="*/ 38 w 46"/>
                  <a:gd name="T1" fmla="*/ 2 h 34"/>
                  <a:gd name="T2" fmla="*/ 37 w 46"/>
                  <a:gd name="T3" fmla="*/ 2 h 34"/>
                  <a:gd name="T4" fmla="*/ 9 w 46"/>
                  <a:gd name="T5" fmla="*/ 2 h 34"/>
                  <a:gd name="T6" fmla="*/ 8 w 46"/>
                  <a:gd name="T7" fmla="*/ 2 h 34"/>
                  <a:gd name="T8" fmla="*/ 8 w 46"/>
                  <a:gd name="T9" fmla="*/ 2 h 34"/>
                  <a:gd name="T10" fmla="*/ 2 w 46"/>
                  <a:gd name="T11" fmla="*/ 8 h 34"/>
                  <a:gd name="T12" fmla="*/ 0 w 46"/>
                  <a:gd name="T13" fmla="*/ 34 h 34"/>
                  <a:gd name="T14" fmla="*/ 46 w 46"/>
                  <a:gd name="T15" fmla="*/ 34 h 34"/>
                  <a:gd name="T16" fmla="*/ 44 w 46"/>
                  <a:gd name="T17" fmla="*/ 8 h 34"/>
                  <a:gd name="T18" fmla="*/ 38 w 46"/>
                  <a:gd name="T19" fmla="*/ 2 h 34"/>
                  <a:gd name="T20" fmla="*/ 38 w 46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34">
                    <a:moveTo>
                      <a:pt x="38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27" y="0"/>
                      <a:pt x="18" y="0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1" name="Oval 94"/>
              <p:cNvSpPr>
                <a:spLocks noChangeArrowheads="1"/>
              </p:cNvSpPr>
              <p:nvPr/>
            </p:nvSpPr>
            <p:spPr bwMode="auto">
              <a:xfrm>
                <a:off x="461085" y="3047176"/>
                <a:ext cx="58474" cy="72481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2" name="Freeform 95"/>
              <p:cNvSpPr>
                <a:spLocks/>
              </p:cNvSpPr>
              <p:nvPr/>
            </p:nvSpPr>
            <p:spPr bwMode="auto">
              <a:xfrm>
                <a:off x="426002" y="3125503"/>
                <a:ext cx="129812" cy="93524"/>
              </a:xfrm>
              <a:custGeom>
                <a:avLst/>
                <a:gdLst>
                  <a:gd name="T0" fmla="*/ 38 w 47"/>
                  <a:gd name="T1" fmla="*/ 2 h 34"/>
                  <a:gd name="T2" fmla="*/ 37 w 47"/>
                  <a:gd name="T3" fmla="*/ 2 h 34"/>
                  <a:gd name="T4" fmla="*/ 9 w 47"/>
                  <a:gd name="T5" fmla="*/ 2 h 34"/>
                  <a:gd name="T6" fmla="*/ 8 w 47"/>
                  <a:gd name="T7" fmla="*/ 2 h 34"/>
                  <a:gd name="T8" fmla="*/ 8 w 47"/>
                  <a:gd name="T9" fmla="*/ 2 h 34"/>
                  <a:gd name="T10" fmla="*/ 2 w 47"/>
                  <a:gd name="T11" fmla="*/ 8 h 34"/>
                  <a:gd name="T12" fmla="*/ 0 w 47"/>
                  <a:gd name="T13" fmla="*/ 34 h 34"/>
                  <a:gd name="T14" fmla="*/ 47 w 47"/>
                  <a:gd name="T15" fmla="*/ 34 h 34"/>
                  <a:gd name="T16" fmla="*/ 44 w 47"/>
                  <a:gd name="T17" fmla="*/ 8 h 34"/>
                  <a:gd name="T18" fmla="*/ 38 w 47"/>
                  <a:gd name="T19" fmla="*/ 2 h 34"/>
                  <a:gd name="T20" fmla="*/ 38 w 47"/>
                  <a:gd name="T2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4">
                    <a:moveTo>
                      <a:pt x="38" y="2"/>
                    </a:moveTo>
                    <a:cubicBezTo>
                      <a:pt x="38" y="2"/>
                      <a:pt x="37" y="2"/>
                      <a:pt x="37" y="2"/>
                    </a:cubicBezTo>
                    <a:cubicBezTo>
                      <a:pt x="28" y="0"/>
                      <a:pt x="19" y="0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2"/>
                      <a:pt x="2" y="4"/>
                      <a:pt x="2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4"/>
                      <a:pt x="41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3" name="Rectangle 96"/>
              <p:cNvSpPr>
                <a:spLocks noChangeArrowheads="1"/>
              </p:cNvSpPr>
              <p:nvPr/>
            </p:nvSpPr>
            <p:spPr bwMode="auto">
              <a:xfrm>
                <a:off x="221343" y="2868311"/>
                <a:ext cx="32745" cy="54945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4" name="Rectangle 97"/>
              <p:cNvSpPr>
                <a:spLocks noChangeArrowheads="1"/>
              </p:cNvSpPr>
              <p:nvPr/>
            </p:nvSpPr>
            <p:spPr bwMode="auto">
              <a:xfrm>
                <a:off x="179241" y="2848438"/>
                <a:ext cx="30406" cy="7482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45" name="Rectangle 98"/>
              <p:cNvSpPr>
                <a:spLocks noChangeArrowheads="1"/>
              </p:cNvSpPr>
              <p:nvPr/>
            </p:nvSpPr>
            <p:spPr bwMode="auto">
              <a:xfrm>
                <a:off x="265782" y="2812197"/>
                <a:ext cx="30406" cy="11106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413463" y="4324569"/>
            <a:ext cx="3247467" cy="1053000"/>
            <a:chOff x="3779082" y="4886876"/>
            <a:chExt cx="4329956" cy="1404000"/>
          </a:xfrm>
        </p:grpSpPr>
        <p:grpSp>
          <p:nvGrpSpPr>
            <p:cNvPr id="49" name="组合 48"/>
            <p:cNvGrpSpPr/>
            <p:nvPr/>
          </p:nvGrpSpPr>
          <p:grpSpPr>
            <a:xfrm>
              <a:off x="3779082" y="4886876"/>
              <a:ext cx="4329956" cy="1404000"/>
              <a:chOff x="2956061" y="4886876"/>
              <a:chExt cx="5975998" cy="1404000"/>
            </a:xfrm>
            <a:effectLst>
              <a:outerShdw blurRad="190500" dist="762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Freeform 9"/>
              <p:cNvSpPr>
                <a:spLocks/>
              </p:cNvSpPr>
              <p:nvPr/>
            </p:nvSpPr>
            <p:spPr bwMode="auto">
              <a:xfrm flipH="1">
                <a:off x="2974059" y="5255833"/>
                <a:ext cx="1119223" cy="1035043"/>
              </a:xfrm>
              <a:custGeom>
                <a:avLst/>
                <a:gdLst>
                  <a:gd name="T0" fmla="*/ 48 w 132"/>
                  <a:gd name="T1" fmla="*/ 132 h 132"/>
                  <a:gd name="T2" fmla="*/ 54 w 132"/>
                  <a:gd name="T3" fmla="*/ 132 h 132"/>
                  <a:gd name="T4" fmla="*/ 57 w 132"/>
                  <a:gd name="T5" fmla="*/ 132 h 132"/>
                  <a:gd name="T6" fmla="*/ 63 w 132"/>
                  <a:gd name="T7" fmla="*/ 132 h 132"/>
                  <a:gd name="T8" fmla="*/ 67 w 132"/>
                  <a:gd name="T9" fmla="*/ 131 h 132"/>
                  <a:gd name="T10" fmla="*/ 76 w 132"/>
                  <a:gd name="T11" fmla="*/ 131 h 132"/>
                  <a:gd name="T12" fmla="*/ 79 w 132"/>
                  <a:gd name="T13" fmla="*/ 131 h 132"/>
                  <a:gd name="T14" fmla="*/ 85 w 132"/>
                  <a:gd name="T15" fmla="*/ 130 h 132"/>
                  <a:gd name="T16" fmla="*/ 87 w 132"/>
                  <a:gd name="T17" fmla="*/ 130 h 132"/>
                  <a:gd name="T18" fmla="*/ 94 w 132"/>
                  <a:gd name="T19" fmla="*/ 129 h 132"/>
                  <a:gd name="T20" fmla="*/ 100 w 132"/>
                  <a:gd name="T21" fmla="*/ 128 h 132"/>
                  <a:gd name="T22" fmla="*/ 103 w 132"/>
                  <a:gd name="T23" fmla="*/ 128 h 132"/>
                  <a:gd name="T24" fmla="*/ 107 w 132"/>
                  <a:gd name="T25" fmla="*/ 127 h 132"/>
                  <a:gd name="T26" fmla="*/ 110 w 132"/>
                  <a:gd name="T27" fmla="*/ 126 h 132"/>
                  <a:gd name="T28" fmla="*/ 114 w 132"/>
                  <a:gd name="T29" fmla="*/ 125 h 132"/>
                  <a:gd name="T30" fmla="*/ 121 w 132"/>
                  <a:gd name="T31" fmla="*/ 123 h 132"/>
                  <a:gd name="T32" fmla="*/ 126 w 132"/>
                  <a:gd name="T33" fmla="*/ 121 h 132"/>
                  <a:gd name="T34" fmla="*/ 130 w 132"/>
                  <a:gd name="T35" fmla="*/ 118 h 132"/>
                  <a:gd name="T36" fmla="*/ 132 w 132"/>
                  <a:gd name="T37" fmla="*/ 115 h 132"/>
                  <a:gd name="T38" fmla="*/ 130 w 132"/>
                  <a:gd name="T39" fmla="*/ 3 h 132"/>
                  <a:gd name="T40" fmla="*/ 127 w 132"/>
                  <a:gd name="T41" fmla="*/ 6 h 132"/>
                  <a:gd name="T42" fmla="*/ 121 w 132"/>
                  <a:gd name="T43" fmla="*/ 8 h 132"/>
                  <a:gd name="T44" fmla="*/ 115 w 132"/>
                  <a:gd name="T45" fmla="*/ 10 h 132"/>
                  <a:gd name="T46" fmla="*/ 110 w 132"/>
                  <a:gd name="T47" fmla="*/ 12 h 132"/>
                  <a:gd name="T48" fmla="*/ 105 w 132"/>
                  <a:gd name="T49" fmla="*/ 13 h 132"/>
                  <a:gd name="T50" fmla="*/ 99 w 132"/>
                  <a:gd name="T51" fmla="*/ 13 h 132"/>
                  <a:gd name="T52" fmla="*/ 86 w 132"/>
                  <a:gd name="T53" fmla="*/ 15 h 132"/>
                  <a:gd name="T54" fmla="*/ 78 w 132"/>
                  <a:gd name="T55" fmla="*/ 16 h 132"/>
                  <a:gd name="T56" fmla="*/ 62 w 132"/>
                  <a:gd name="T57" fmla="*/ 17 h 132"/>
                  <a:gd name="T58" fmla="*/ 54 w 132"/>
                  <a:gd name="T59" fmla="*/ 17 h 132"/>
                  <a:gd name="T60" fmla="*/ 0 w 132"/>
                  <a:gd name="T61" fmla="*/ 17 h 132"/>
                  <a:gd name="T62" fmla="*/ 45 w 132"/>
                  <a:gd name="T6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32">
                    <a:moveTo>
                      <a:pt x="45" y="132"/>
                    </a:moveTo>
                    <a:cubicBezTo>
                      <a:pt x="46" y="132"/>
                      <a:pt x="48" y="132"/>
                      <a:pt x="48" y="132"/>
                    </a:cubicBezTo>
                    <a:cubicBezTo>
                      <a:pt x="50" y="132"/>
                      <a:pt x="51" y="132"/>
                      <a:pt x="53" y="132"/>
                    </a:cubicBezTo>
                    <a:cubicBezTo>
                      <a:pt x="53" y="132"/>
                      <a:pt x="54" y="132"/>
                      <a:pt x="54" y="132"/>
                    </a:cubicBezTo>
                    <a:cubicBezTo>
                      <a:pt x="54" y="132"/>
                      <a:pt x="54" y="132"/>
                      <a:pt x="55" y="132"/>
                    </a:cubicBezTo>
                    <a:cubicBezTo>
                      <a:pt x="56" y="132"/>
                      <a:pt x="57" y="132"/>
                      <a:pt x="57" y="132"/>
                    </a:cubicBezTo>
                    <a:cubicBezTo>
                      <a:pt x="59" y="132"/>
                      <a:pt x="61" y="132"/>
                      <a:pt x="62" y="132"/>
                    </a:cubicBezTo>
                    <a:cubicBezTo>
                      <a:pt x="62" y="132"/>
                      <a:pt x="62" y="132"/>
                      <a:pt x="63" y="132"/>
                    </a:cubicBezTo>
                    <a:cubicBezTo>
                      <a:pt x="63" y="132"/>
                      <a:pt x="63" y="132"/>
                      <a:pt x="63" y="132"/>
                    </a:cubicBezTo>
                    <a:cubicBezTo>
                      <a:pt x="64" y="132"/>
                      <a:pt x="65" y="132"/>
                      <a:pt x="67" y="131"/>
                    </a:cubicBezTo>
                    <a:cubicBezTo>
                      <a:pt x="68" y="131"/>
                      <a:pt x="70" y="131"/>
                      <a:pt x="71" y="131"/>
                    </a:cubicBezTo>
                    <a:cubicBezTo>
                      <a:pt x="73" y="131"/>
                      <a:pt x="74" y="131"/>
                      <a:pt x="76" y="131"/>
                    </a:cubicBezTo>
                    <a:cubicBezTo>
                      <a:pt x="77" y="131"/>
                      <a:pt x="78" y="131"/>
                      <a:pt x="78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2" y="130"/>
                      <a:pt x="83" y="130"/>
                      <a:pt x="85" y="130"/>
                    </a:cubicBezTo>
                    <a:cubicBezTo>
                      <a:pt x="85" y="130"/>
                      <a:pt x="86" y="130"/>
                      <a:pt x="86" y="130"/>
                    </a:cubicBezTo>
                    <a:cubicBezTo>
                      <a:pt x="86" y="130"/>
                      <a:pt x="87" y="130"/>
                      <a:pt x="87" y="130"/>
                    </a:cubicBezTo>
                    <a:cubicBezTo>
                      <a:pt x="88" y="130"/>
                      <a:pt x="89" y="130"/>
                      <a:pt x="89" y="130"/>
                    </a:cubicBezTo>
                    <a:cubicBezTo>
                      <a:pt x="91" y="129"/>
                      <a:pt x="92" y="129"/>
                      <a:pt x="94" y="129"/>
                    </a:cubicBezTo>
                    <a:cubicBezTo>
                      <a:pt x="95" y="129"/>
                      <a:pt x="97" y="129"/>
                      <a:pt x="98" y="128"/>
                    </a:cubicBezTo>
                    <a:cubicBezTo>
                      <a:pt x="99" y="128"/>
                      <a:pt x="99" y="128"/>
                      <a:pt x="100" y="128"/>
                    </a:cubicBezTo>
                    <a:cubicBezTo>
                      <a:pt x="100" y="128"/>
                      <a:pt x="101" y="128"/>
                      <a:pt x="101" y="128"/>
                    </a:cubicBezTo>
                    <a:cubicBezTo>
                      <a:pt x="102" y="128"/>
                      <a:pt x="103" y="128"/>
                      <a:pt x="103" y="128"/>
                    </a:cubicBezTo>
                    <a:cubicBezTo>
                      <a:pt x="104" y="127"/>
                      <a:pt x="104" y="127"/>
                      <a:pt x="105" y="127"/>
                    </a:cubicBezTo>
                    <a:cubicBezTo>
                      <a:pt x="106" y="127"/>
                      <a:pt x="107" y="127"/>
                      <a:pt x="107" y="127"/>
                    </a:cubicBezTo>
                    <a:cubicBezTo>
                      <a:pt x="108" y="127"/>
                      <a:pt x="108" y="127"/>
                      <a:pt x="108" y="127"/>
                    </a:cubicBezTo>
                    <a:cubicBezTo>
                      <a:pt x="109" y="126"/>
                      <a:pt x="109" y="126"/>
                      <a:pt x="110" y="126"/>
                    </a:cubicBezTo>
                    <a:cubicBezTo>
                      <a:pt x="111" y="126"/>
                      <a:pt x="112" y="126"/>
                      <a:pt x="113" y="126"/>
                    </a:cubicBezTo>
                    <a:cubicBezTo>
                      <a:pt x="113" y="125"/>
                      <a:pt x="114" y="125"/>
                      <a:pt x="114" y="125"/>
                    </a:cubicBezTo>
                    <a:cubicBezTo>
                      <a:pt x="114" y="125"/>
                      <a:pt x="115" y="125"/>
                      <a:pt x="115" y="125"/>
                    </a:cubicBezTo>
                    <a:cubicBezTo>
                      <a:pt x="117" y="124"/>
                      <a:pt x="119" y="124"/>
                      <a:pt x="121" y="123"/>
                    </a:cubicBezTo>
                    <a:cubicBezTo>
                      <a:pt x="122" y="123"/>
                      <a:pt x="122" y="123"/>
                      <a:pt x="122" y="123"/>
                    </a:cubicBezTo>
                    <a:cubicBezTo>
                      <a:pt x="124" y="122"/>
                      <a:pt x="125" y="122"/>
                      <a:pt x="126" y="121"/>
                    </a:cubicBezTo>
                    <a:cubicBezTo>
                      <a:pt x="127" y="121"/>
                      <a:pt x="127" y="121"/>
                      <a:pt x="127" y="120"/>
                    </a:cubicBezTo>
                    <a:cubicBezTo>
                      <a:pt x="128" y="120"/>
                      <a:pt x="129" y="119"/>
                      <a:pt x="130" y="118"/>
                    </a:cubicBezTo>
                    <a:cubicBezTo>
                      <a:pt x="130" y="118"/>
                      <a:pt x="130" y="118"/>
                      <a:pt x="131" y="118"/>
                    </a:cubicBezTo>
                    <a:cubicBezTo>
                      <a:pt x="131" y="117"/>
                      <a:pt x="132" y="116"/>
                      <a:pt x="132" y="115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1"/>
                      <a:pt x="131" y="2"/>
                      <a:pt x="130" y="3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29" y="4"/>
                      <a:pt x="128" y="5"/>
                      <a:pt x="127" y="6"/>
                    </a:cubicBezTo>
                    <a:cubicBezTo>
                      <a:pt x="127" y="6"/>
                      <a:pt x="126" y="6"/>
                      <a:pt x="126" y="6"/>
                    </a:cubicBezTo>
                    <a:cubicBezTo>
                      <a:pt x="125" y="7"/>
                      <a:pt x="123" y="8"/>
                      <a:pt x="121" y="8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19" y="9"/>
                      <a:pt x="117" y="10"/>
                      <a:pt x="115" y="10"/>
                    </a:cubicBezTo>
                    <a:cubicBezTo>
                      <a:pt x="114" y="10"/>
                      <a:pt x="113" y="11"/>
                      <a:pt x="113" y="11"/>
                    </a:cubicBezTo>
                    <a:cubicBezTo>
                      <a:pt x="112" y="11"/>
                      <a:pt x="111" y="11"/>
                      <a:pt x="110" y="12"/>
                    </a:cubicBezTo>
                    <a:cubicBezTo>
                      <a:pt x="109" y="12"/>
                      <a:pt x="108" y="12"/>
                      <a:pt x="107" y="12"/>
                    </a:cubicBezTo>
                    <a:cubicBezTo>
                      <a:pt x="106" y="12"/>
                      <a:pt x="105" y="12"/>
                      <a:pt x="105" y="13"/>
                    </a:cubicBezTo>
                    <a:cubicBezTo>
                      <a:pt x="104" y="13"/>
                      <a:pt x="102" y="13"/>
                      <a:pt x="101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96" y="14"/>
                      <a:pt x="91" y="15"/>
                      <a:pt x="87" y="15"/>
                    </a:cubicBezTo>
                    <a:cubicBezTo>
                      <a:pt x="87" y="15"/>
                      <a:pt x="86" y="15"/>
                      <a:pt x="86" y="15"/>
                    </a:cubicBezTo>
                    <a:cubicBezTo>
                      <a:pt x="83" y="15"/>
                      <a:pt x="81" y="16"/>
                      <a:pt x="79" y="16"/>
                    </a:cubicBezTo>
                    <a:cubicBezTo>
                      <a:pt x="79" y="16"/>
                      <a:pt x="78" y="16"/>
                      <a:pt x="78" y="16"/>
                    </a:cubicBezTo>
                    <a:cubicBezTo>
                      <a:pt x="73" y="16"/>
                      <a:pt x="68" y="17"/>
                      <a:pt x="63" y="17"/>
                    </a:cubicBezTo>
                    <a:cubicBezTo>
                      <a:pt x="63" y="17"/>
                      <a:pt x="63" y="17"/>
                      <a:pt x="62" y="17"/>
                    </a:cubicBezTo>
                    <a:cubicBezTo>
                      <a:pt x="60" y="17"/>
                      <a:pt x="57" y="17"/>
                      <a:pt x="55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1" y="17"/>
                      <a:pt x="48" y="17"/>
                      <a:pt x="45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32"/>
                      <a:pt x="0" y="132"/>
                      <a:pt x="0" y="132"/>
                    </a:cubicBezTo>
                    <a:lnTo>
                      <a:pt x="45" y="132"/>
                    </a:lnTo>
                    <a:close/>
                  </a:path>
                </a:pathLst>
              </a:custGeom>
              <a:solidFill>
                <a:srgbClr val="E7E6E6">
                  <a:lumMod val="5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0" name="Freeform 10"/>
              <p:cNvSpPr>
                <a:spLocks/>
              </p:cNvSpPr>
              <p:nvPr/>
            </p:nvSpPr>
            <p:spPr bwMode="auto">
              <a:xfrm flipH="1">
                <a:off x="2956061" y="4886876"/>
                <a:ext cx="5975998" cy="1404000"/>
              </a:xfrm>
              <a:custGeom>
                <a:avLst/>
                <a:gdLst>
                  <a:gd name="T0" fmla="*/ 593 w 594"/>
                  <a:gd name="T1" fmla="*/ 157 h 179"/>
                  <a:gd name="T2" fmla="*/ 592 w 594"/>
                  <a:gd name="T3" fmla="*/ 156 h 179"/>
                  <a:gd name="T4" fmla="*/ 577 w 594"/>
                  <a:gd name="T5" fmla="*/ 149 h 179"/>
                  <a:gd name="T6" fmla="*/ 576 w 594"/>
                  <a:gd name="T7" fmla="*/ 148 h 179"/>
                  <a:gd name="T8" fmla="*/ 572 w 594"/>
                  <a:gd name="T9" fmla="*/ 147 h 179"/>
                  <a:gd name="T10" fmla="*/ 572 w 594"/>
                  <a:gd name="T11" fmla="*/ 148 h 179"/>
                  <a:gd name="T12" fmla="*/ 566 w 594"/>
                  <a:gd name="T13" fmla="*/ 147 h 179"/>
                  <a:gd name="T14" fmla="*/ 566 w 594"/>
                  <a:gd name="T15" fmla="*/ 146 h 179"/>
                  <a:gd name="T16" fmla="*/ 565 w 594"/>
                  <a:gd name="T17" fmla="*/ 146 h 179"/>
                  <a:gd name="T18" fmla="*/ 564 w 594"/>
                  <a:gd name="T19" fmla="*/ 146 h 179"/>
                  <a:gd name="T20" fmla="*/ 557 w 594"/>
                  <a:gd name="T21" fmla="*/ 145 h 179"/>
                  <a:gd name="T22" fmla="*/ 557 w 594"/>
                  <a:gd name="T23" fmla="*/ 145 h 179"/>
                  <a:gd name="T24" fmla="*/ 557 w 594"/>
                  <a:gd name="T25" fmla="*/ 145 h 179"/>
                  <a:gd name="T26" fmla="*/ 548 w 594"/>
                  <a:gd name="T27" fmla="*/ 144 h 179"/>
                  <a:gd name="T28" fmla="*/ 549 w 594"/>
                  <a:gd name="T29" fmla="*/ 143 h 179"/>
                  <a:gd name="T30" fmla="*/ 548 w 594"/>
                  <a:gd name="T31" fmla="*/ 144 h 179"/>
                  <a:gd name="T32" fmla="*/ 506 w 594"/>
                  <a:gd name="T33" fmla="*/ 142 h 179"/>
                  <a:gd name="T34" fmla="*/ 139 w 594"/>
                  <a:gd name="T35" fmla="*/ 143 h 179"/>
                  <a:gd name="T36" fmla="*/ 139 w 594"/>
                  <a:gd name="T37" fmla="*/ 166 h 179"/>
                  <a:gd name="T38" fmla="*/ 134 w 594"/>
                  <a:gd name="T39" fmla="*/ 178 h 179"/>
                  <a:gd name="T40" fmla="*/ 124 w 594"/>
                  <a:gd name="T41" fmla="*/ 176 h 179"/>
                  <a:gd name="T42" fmla="*/ 6 w 594"/>
                  <a:gd name="T43" fmla="*/ 100 h 179"/>
                  <a:gd name="T44" fmla="*/ 0 w 594"/>
                  <a:gd name="T45" fmla="*/ 90 h 179"/>
                  <a:gd name="T46" fmla="*/ 6 w 594"/>
                  <a:gd name="T47" fmla="*/ 80 h 179"/>
                  <a:gd name="T48" fmla="*/ 124 w 594"/>
                  <a:gd name="T49" fmla="*/ 3 h 179"/>
                  <a:gd name="T50" fmla="*/ 134 w 594"/>
                  <a:gd name="T51" fmla="*/ 1 h 179"/>
                  <a:gd name="T52" fmla="*/ 139 w 594"/>
                  <a:gd name="T53" fmla="*/ 13 h 179"/>
                  <a:gd name="T54" fmla="*/ 139 w 594"/>
                  <a:gd name="T55" fmla="*/ 31 h 179"/>
                  <a:gd name="T56" fmla="*/ 512 w 594"/>
                  <a:gd name="T57" fmla="*/ 30 h 179"/>
                  <a:gd name="T58" fmla="*/ 518 w 594"/>
                  <a:gd name="T59" fmla="*/ 30 h 179"/>
                  <a:gd name="T60" fmla="*/ 533 w 594"/>
                  <a:gd name="T61" fmla="*/ 31 h 179"/>
                  <a:gd name="T62" fmla="*/ 547 w 594"/>
                  <a:gd name="T63" fmla="*/ 32 h 179"/>
                  <a:gd name="T64" fmla="*/ 558 w 594"/>
                  <a:gd name="T65" fmla="*/ 33 h 179"/>
                  <a:gd name="T66" fmla="*/ 569 w 594"/>
                  <a:gd name="T67" fmla="*/ 35 h 179"/>
                  <a:gd name="T68" fmla="*/ 573 w 594"/>
                  <a:gd name="T69" fmla="*/ 36 h 179"/>
                  <a:gd name="T70" fmla="*/ 577 w 594"/>
                  <a:gd name="T71" fmla="*/ 37 h 179"/>
                  <a:gd name="T72" fmla="*/ 582 w 594"/>
                  <a:gd name="T73" fmla="*/ 38 h 179"/>
                  <a:gd name="T74" fmla="*/ 586 w 594"/>
                  <a:gd name="T75" fmla="*/ 39 h 179"/>
                  <a:gd name="T76" fmla="*/ 587 w 594"/>
                  <a:gd name="T77" fmla="*/ 40 h 179"/>
                  <a:gd name="T78" fmla="*/ 589 w 594"/>
                  <a:gd name="T79" fmla="*/ 41 h 179"/>
                  <a:gd name="T80" fmla="*/ 591 w 594"/>
                  <a:gd name="T81" fmla="*/ 42 h 179"/>
                  <a:gd name="T82" fmla="*/ 592 w 594"/>
                  <a:gd name="T83" fmla="*/ 43 h 179"/>
                  <a:gd name="T84" fmla="*/ 593 w 594"/>
                  <a:gd name="T85" fmla="*/ 44 h 179"/>
                  <a:gd name="T86" fmla="*/ 594 w 594"/>
                  <a:gd name="T87" fmla="*/ 156 h 179"/>
                  <a:gd name="T88" fmla="*/ 593 w 594"/>
                  <a:gd name="T89" fmla="*/ 15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4" h="179">
                    <a:moveTo>
                      <a:pt x="593" y="157"/>
                    </a:moveTo>
                    <a:cubicBezTo>
                      <a:pt x="592" y="156"/>
                      <a:pt x="592" y="156"/>
                      <a:pt x="592" y="156"/>
                    </a:cubicBezTo>
                    <a:cubicBezTo>
                      <a:pt x="589" y="153"/>
                      <a:pt x="584" y="151"/>
                      <a:pt x="577" y="149"/>
                    </a:cubicBezTo>
                    <a:cubicBezTo>
                      <a:pt x="576" y="148"/>
                      <a:pt x="576" y="148"/>
                      <a:pt x="576" y="148"/>
                    </a:cubicBezTo>
                    <a:cubicBezTo>
                      <a:pt x="572" y="147"/>
                      <a:pt x="572" y="147"/>
                      <a:pt x="572" y="147"/>
                    </a:cubicBezTo>
                    <a:cubicBezTo>
                      <a:pt x="572" y="148"/>
                      <a:pt x="572" y="148"/>
                      <a:pt x="572" y="148"/>
                    </a:cubicBezTo>
                    <a:cubicBezTo>
                      <a:pt x="570" y="147"/>
                      <a:pt x="568" y="147"/>
                      <a:pt x="566" y="147"/>
                    </a:cubicBezTo>
                    <a:cubicBezTo>
                      <a:pt x="566" y="146"/>
                      <a:pt x="566" y="146"/>
                      <a:pt x="566" y="146"/>
                    </a:cubicBezTo>
                    <a:cubicBezTo>
                      <a:pt x="565" y="146"/>
                      <a:pt x="565" y="146"/>
                      <a:pt x="565" y="146"/>
                    </a:cubicBezTo>
                    <a:cubicBezTo>
                      <a:pt x="564" y="146"/>
                      <a:pt x="564" y="146"/>
                      <a:pt x="564" y="146"/>
                    </a:cubicBezTo>
                    <a:cubicBezTo>
                      <a:pt x="562" y="146"/>
                      <a:pt x="560" y="145"/>
                      <a:pt x="557" y="145"/>
                    </a:cubicBezTo>
                    <a:cubicBezTo>
                      <a:pt x="557" y="145"/>
                      <a:pt x="557" y="145"/>
                      <a:pt x="557" y="145"/>
                    </a:cubicBezTo>
                    <a:cubicBezTo>
                      <a:pt x="557" y="145"/>
                      <a:pt x="557" y="145"/>
                      <a:pt x="557" y="145"/>
                    </a:cubicBezTo>
                    <a:cubicBezTo>
                      <a:pt x="554" y="145"/>
                      <a:pt x="551" y="144"/>
                      <a:pt x="548" y="144"/>
                    </a:cubicBezTo>
                    <a:cubicBezTo>
                      <a:pt x="549" y="143"/>
                      <a:pt x="549" y="143"/>
                      <a:pt x="549" y="143"/>
                    </a:cubicBezTo>
                    <a:cubicBezTo>
                      <a:pt x="548" y="144"/>
                      <a:pt x="548" y="144"/>
                      <a:pt x="548" y="144"/>
                    </a:cubicBezTo>
                    <a:cubicBezTo>
                      <a:pt x="536" y="143"/>
                      <a:pt x="521" y="142"/>
                      <a:pt x="506" y="142"/>
                    </a:cubicBezTo>
                    <a:cubicBezTo>
                      <a:pt x="139" y="143"/>
                      <a:pt x="139" y="143"/>
                      <a:pt x="139" y="143"/>
                    </a:cubicBezTo>
                    <a:cubicBezTo>
                      <a:pt x="139" y="166"/>
                      <a:pt x="139" y="166"/>
                      <a:pt x="139" y="166"/>
                    </a:cubicBezTo>
                    <a:cubicBezTo>
                      <a:pt x="139" y="172"/>
                      <a:pt x="138" y="176"/>
                      <a:pt x="134" y="178"/>
                    </a:cubicBezTo>
                    <a:cubicBezTo>
                      <a:pt x="132" y="179"/>
                      <a:pt x="128" y="179"/>
                      <a:pt x="124" y="176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2" y="97"/>
                      <a:pt x="0" y="93"/>
                      <a:pt x="0" y="90"/>
                    </a:cubicBezTo>
                    <a:cubicBezTo>
                      <a:pt x="0" y="86"/>
                      <a:pt x="2" y="82"/>
                      <a:pt x="6" y="8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8" y="1"/>
                      <a:pt x="132" y="0"/>
                      <a:pt x="134" y="1"/>
                    </a:cubicBezTo>
                    <a:cubicBezTo>
                      <a:pt x="138" y="3"/>
                      <a:pt x="139" y="7"/>
                      <a:pt x="139" y="13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512" y="30"/>
                      <a:pt x="512" y="30"/>
                      <a:pt x="512" y="30"/>
                    </a:cubicBezTo>
                    <a:cubicBezTo>
                      <a:pt x="518" y="30"/>
                      <a:pt x="518" y="30"/>
                      <a:pt x="518" y="30"/>
                    </a:cubicBezTo>
                    <a:cubicBezTo>
                      <a:pt x="524" y="30"/>
                      <a:pt x="529" y="30"/>
                      <a:pt x="533" y="31"/>
                    </a:cubicBezTo>
                    <a:cubicBezTo>
                      <a:pt x="547" y="32"/>
                      <a:pt x="547" y="32"/>
                      <a:pt x="547" y="32"/>
                    </a:cubicBezTo>
                    <a:cubicBezTo>
                      <a:pt x="550" y="32"/>
                      <a:pt x="558" y="33"/>
                      <a:pt x="558" y="33"/>
                    </a:cubicBezTo>
                    <a:cubicBezTo>
                      <a:pt x="569" y="35"/>
                      <a:pt x="569" y="35"/>
                      <a:pt x="569" y="35"/>
                    </a:cubicBezTo>
                    <a:cubicBezTo>
                      <a:pt x="570" y="35"/>
                      <a:pt x="572" y="35"/>
                      <a:pt x="573" y="36"/>
                    </a:cubicBezTo>
                    <a:cubicBezTo>
                      <a:pt x="577" y="37"/>
                      <a:pt x="577" y="37"/>
                      <a:pt x="577" y="37"/>
                    </a:cubicBezTo>
                    <a:cubicBezTo>
                      <a:pt x="582" y="38"/>
                      <a:pt x="582" y="38"/>
                      <a:pt x="582" y="38"/>
                    </a:cubicBezTo>
                    <a:cubicBezTo>
                      <a:pt x="586" y="39"/>
                      <a:pt x="586" y="39"/>
                      <a:pt x="586" y="39"/>
                    </a:cubicBezTo>
                    <a:cubicBezTo>
                      <a:pt x="587" y="40"/>
                      <a:pt x="587" y="40"/>
                      <a:pt x="587" y="40"/>
                    </a:cubicBezTo>
                    <a:cubicBezTo>
                      <a:pt x="589" y="41"/>
                      <a:pt x="589" y="41"/>
                      <a:pt x="589" y="41"/>
                    </a:cubicBezTo>
                    <a:cubicBezTo>
                      <a:pt x="591" y="42"/>
                      <a:pt x="591" y="42"/>
                      <a:pt x="591" y="42"/>
                    </a:cubicBezTo>
                    <a:cubicBezTo>
                      <a:pt x="592" y="43"/>
                      <a:pt x="592" y="43"/>
                      <a:pt x="592" y="43"/>
                    </a:cubicBezTo>
                    <a:cubicBezTo>
                      <a:pt x="593" y="44"/>
                      <a:pt x="593" y="44"/>
                      <a:pt x="593" y="44"/>
                    </a:cubicBezTo>
                    <a:cubicBezTo>
                      <a:pt x="594" y="156"/>
                      <a:pt x="594" y="156"/>
                      <a:pt x="594" y="156"/>
                    </a:cubicBezTo>
                    <a:lnTo>
                      <a:pt x="593" y="157"/>
                    </a:ln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345411" y="5252035"/>
              <a:ext cx="508721" cy="533088"/>
              <a:chOff x="140649" y="3641210"/>
              <a:chExt cx="508721" cy="533088"/>
            </a:xfrm>
            <a:solidFill>
              <a:sysClr val="window" lastClr="FFFFFF"/>
            </a:solidFill>
          </p:grpSpPr>
          <p:sp>
            <p:nvSpPr>
              <p:cNvPr id="51" name="Freeform 272"/>
              <p:cNvSpPr>
                <a:spLocks noEditPoints="1"/>
              </p:cNvSpPr>
              <p:nvPr/>
            </p:nvSpPr>
            <p:spPr bwMode="auto">
              <a:xfrm>
                <a:off x="140649" y="3872682"/>
                <a:ext cx="406978" cy="246670"/>
              </a:xfrm>
              <a:custGeom>
                <a:avLst/>
                <a:gdLst>
                  <a:gd name="T0" fmla="*/ 130 w 147"/>
                  <a:gd name="T1" fmla="*/ 17 h 89"/>
                  <a:gd name="T2" fmla="*/ 130 w 147"/>
                  <a:gd name="T3" fmla="*/ 50 h 89"/>
                  <a:gd name="T4" fmla="*/ 107 w 147"/>
                  <a:gd name="T5" fmla="*/ 73 h 89"/>
                  <a:gd name="T6" fmla="*/ 39 w 147"/>
                  <a:gd name="T7" fmla="*/ 73 h 89"/>
                  <a:gd name="T8" fmla="*/ 16 w 147"/>
                  <a:gd name="T9" fmla="*/ 50 h 89"/>
                  <a:gd name="T10" fmla="*/ 16 w 147"/>
                  <a:gd name="T11" fmla="*/ 17 h 89"/>
                  <a:gd name="T12" fmla="*/ 130 w 147"/>
                  <a:gd name="T13" fmla="*/ 17 h 89"/>
                  <a:gd name="T14" fmla="*/ 147 w 147"/>
                  <a:gd name="T15" fmla="*/ 0 h 89"/>
                  <a:gd name="T16" fmla="*/ 0 w 147"/>
                  <a:gd name="T17" fmla="*/ 0 h 89"/>
                  <a:gd name="T18" fmla="*/ 0 w 147"/>
                  <a:gd name="T19" fmla="*/ 50 h 89"/>
                  <a:gd name="T20" fmla="*/ 39 w 147"/>
                  <a:gd name="T21" fmla="*/ 89 h 89"/>
                  <a:gd name="T22" fmla="*/ 107 w 147"/>
                  <a:gd name="T23" fmla="*/ 89 h 89"/>
                  <a:gd name="T24" fmla="*/ 147 w 147"/>
                  <a:gd name="T25" fmla="*/ 50 h 89"/>
                  <a:gd name="T26" fmla="*/ 147 w 147"/>
                  <a:gd name="T2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89">
                    <a:moveTo>
                      <a:pt x="130" y="17"/>
                    </a:moveTo>
                    <a:cubicBezTo>
                      <a:pt x="130" y="50"/>
                      <a:pt x="130" y="50"/>
                      <a:pt x="130" y="50"/>
                    </a:cubicBezTo>
                    <a:cubicBezTo>
                      <a:pt x="130" y="62"/>
                      <a:pt x="120" y="73"/>
                      <a:pt x="107" y="73"/>
                    </a:cubicBezTo>
                    <a:cubicBezTo>
                      <a:pt x="39" y="73"/>
                      <a:pt x="39" y="73"/>
                      <a:pt x="39" y="73"/>
                    </a:cubicBezTo>
                    <a:cubicBezTo>
                      <a:pt x="26" y="73"/>
                      <a:pt x="16" y="62"/>
                      <a:pt x="16" y="50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30" y="17"/>
                      <a:pt x="130" y="17"/>
                      <a:pt x="130" y="17"/>
                    </a:cubicBezTo>
                    <a:close/>
                    <a:moveTo>
                      <a:pt x="1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71"/>
                      <a:pt x="17" y="89"/>
                      <a:pt x="39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29" y="89"/>
                      <a:pt x="147" y="71"/>
                      <a:pt x="147" y="50"/>
                    </a:cubicBezTo>
                    <a:cubicBezTo>
                      <a:pt x="147" y="0"/>
                      <a:pt x="147" y="0"/>
                      <a:pt x="1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2" name="Freeform 273"/>
              <p:cNvSpPr>
                <a:spLocks/>
              </p:cNvSpPr>
              <p:nvPr/>
            </p:nvSpPr>
            <p:spPr bwMode="auto">
              <a:xfrm>
                <a:off x="140649" y="4135719"/>
                <a:ext cx="406978" cy="38579"/>
              </a:xfrm>
              <a:custGeom>
                <a:avLst/>
                <a:gdLst>
                  <a:gd name="T0" fmla="*/ 0 w 147"/>
                  <a:gd name="T1" fmla="*/ 0 h 14"/>
                  <a:gd name="T2" fmla="*/ 0 w 147"/>
                  <a:gd name="T3" fmla="*/ 8 h 14"/>
                  <a:gd name="T4" fmla="*/ 39 w 147"/>
                  <a:gd name="T5" fmla="*/ 14 h 14"/>
                  <a:gd name="T6" fmla="*/ 107 w 147"/>
                  <a:gd name="T7" fmla="*/ 14 h 14"/>
                  <a:gd name="T8" fmla="*/ 147 w 147"/>
                  <a:gd name="T9" fmla="*/ 8 h 14"/>
                  <a:gd name="T10" fmla="*/ 147 w 147"/>
                  <a:gd name="T11" fmla="*/ 0 h 14"/>
                  <a:gd name="T12" fmla="*/ 0 w 147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4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17" y="14"/>
                      <a:pt x="39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29" y="14"/>
                      <a:pt x="147" y="11"/>
                      <a:pt x="147" y="8"/>
                    </a:cubicBezTo>
                    <a:cubicBezTo>
                      <a:pt x="147" y="0"/>
                      <a:pt x="147" y="0"/>
                      <a:pt x="1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3" name="Freeform 274"/>
              <p:cNvSpPr>
                <a:spLocks noEditPoints="1"/>
              </p:cNvSpPr>
              <p:nvPr/>
            </p:nvSpPr>
            <p:spPr bwMode="auto">
              <a:xfrm>
                <a:off x="500847" y="3903078"/>
                <a:ext cx="148523" cy="147301"/>
              </a:xfrm>
              <a:custGeom>
                <a:avLst/>
                <a:gdLst>
                  <a:gd name="T0" fmla="*/ 27 w 54"/>
                  <a:gd name="T1" fmla="*/ 53 h 53"/>
                  <a:gd name="T2" fmla="*/ 0 w 54"/>
                  <a:gd name="T3" fmla="*/ 27 h 53"/>
                  <a:gd name="T4" fmla="*/ 27 w 54"/>
                  <a:gd name="T5" fmla="*/ 0 h 53"/>
                  <a:gd name="T6" fmla="*/ 54 w 54"/>
                  <a:gd name="T7" fmla="*/ 27 h 53"/>
                  <a:gd name="T8" fmla="*/ 27 w 54"/>
                  <a:gd name="T9" fmla="*/ 53 h 53"/>
                  <a:gd name="T10" fmla="*/ 27 w 54"/>
                  <a:gd name="T11" fmla="*/ 12 h 53"/>
                  <a:gd name="T12" fmla="*/ 13 w 54"/>
                  <a:gd name="T13" fmla="*/ 27 h 53"/>
                  <a:gd name="T14" fmla="*/ 27 w 54"/>
                  <a:gd name="T15" fmla="*/ 41 h 53"/>
                  <a:gd name="T16" fmla="*/ 41 w 54"/>
                  <a:gd name="T17" fmla="*/ 27 h 53"/>
                  <a:gd name="T18" fmla="*/ 27 w 54"/>
                  <a:gd name="T19" fmla="*/ 1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" h="53">
                    <a:moveTo>
                      <a:pt x="27" y="53"/>
                    </a:move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7"/>
                    </a:cubicBezTo>
                    <a:cubicBezTo>
                      <a:pt x="54" y="41"/>
                      <a:pt x="42" y="53"/>
                      <a:pt x="27" y="53"/>
                    </a:cubicBezTo>
                    <a:close/>
                    <a:moveTo>
                      <a:pt x="27" y="12"/>
                    </a:moveTo>
                    <a:cubicBezTo>
                      <a:pt x="19" y="12"/>
                      <a:pt x="13" y="19"/>
                      <a:pt x="13" y="27"/>
                    </a:cubicBezTo>
                    <a:cubicBezTo>
                      <a:pt x="13" y="34"/>
                      <a:pt x="19" y="41"/>
                      <a:pt x="27" y="41"/>
                    </a:cubicBezTo>
                    <a:cubicBezTo>
                      <a:pt x="35" y="41"/>
                      <a:pt x="41" y="34"/>
                      <a:pt x="41" y="27"/>
                    </a:cubicBezTo>
                    <a:cubicBezTo>
                      <a:pt x="41" y="19"/>
                      <a:pt x="35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4" name="Freeform 275"/>
              <p:cNvSpPr>
                <a:spLocks/>
              </p:cNvSpPr>
              <p:nvPr/>
            </p:nvSpPr>
            <p:spPr bwMode="auto">
              <a:xfrm>
                <a:off x="365189" y="3690311"/>
                <a:ext cx="2339" cy="23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5" name="Rectangle 276"/>
              <p:cNvSpPr>
                <a:spLocks noChangeArrowheads="1"/>
              </p:cNvSpPr>
              <p:nvPr/>
            </p:nvSpPr>
            <p:spPr bwMode="auto">
              <a:xfrm>
                <a:off x="367527" y="3692648"/>
                <a:ext cx="1169" cy="1169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6" name="Freeform 277"/>
              <p:cNvSpPr>
                <a:spLocks/>
              </p:cNvSpPr>
              <p:nvPr/>
            </p:nvSpPr>
            <p:spPr bwMode="auto">
              <a:xfrm>
                <a:off x="367527" y="3692648"/>
                <a:ext cx="2339" cy="3507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7" name="Freeform 278"/>
              <p:cNvSpPr>
                <a:spLocks/>
              </p:cNvSpPr>
              <p:nvPr/>
            </p:nvSpPr>
            <p:spPr bwMode="auto">
              <a:xfrm>
                <a:off x="367527" y="36926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8" name="Freeform 279"/>
              <p:cNvSpPr>
                <a:spLocks/>
              </p:cNvSpPr>
              <p:nvPr/>
            </p:nvSpPr>
            <p:spPr bwMode="auto">
              <a:xfrm>
                <a:off x="365188" y="3684465"/>
                <a:ext cx="24559" cy="19874"/>
              </a:xfrm>
              <a:custGeom>
                <a:avLst/>
                <a:gdLst>
                  <a:gd name="T0" fmla="*/ 7 w 9"/>
                  <a:gd name="T1" fmla="*/ 5 h 7"/>
                  <a:gd name="T2" fmla="*/ 9 w 9"/>
                  <a:gd name="T3" fmla="*/ 6 h 7"/>
                  <a:gd name="T4" fmla="*/ 5 w 9"/>
                  <a:gd name="T5" fmla="*/ 3 h 7"/>
                  <a:gd name="T6" fmla="*/ 1 w 9"/>
                  <a:gd name="T7" fmla="*/ 1 h 7"/>
                  <a:gd name="T8" fmla="*/ 0 w 9"/>
                  <a:gd name="T9" fmla="*/ 0 h 7"/>
                  <a:gd name="T10" fmla="*/ 1 w 9"/>
                  <a:gd name="T11" fmla="*/ 1 h 7"/>
                  <a:gd name="T12" fmla="*/ 4 w 9"/>
                  <a:gd name="T13" fmla="*/ 2 h 7"/>
                  <a:gd name="T14" fmla="*/ 4 w 9"/>
                  <a:gd name="T15" fmla="*/ 3 h 7"/>
                  <a:gd name="T16" fmla="*/ 6 w 9"/>
                  <a:gd name="T17" fmla="*/ 4 h 7"/>
                  <a:gd name="T18" fmla="*/ 7 w 9"/>
                  <a:gd name="T1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7">
                    <a:moveTo>
                      <a:pt x="7" y="5"/>
                    </a:moveTo>
                    <a:cubicBezTo>
                      <a:pt x="7" y="5"/>
                      <a:pt x="9" y="7"/>
                      <a:pt x="9" y="6"/>
                    </a:cubicBezTo>
                    <a:cubicBezTo>
                      <a:pt x="7" y="4"/>
                      <a:pt x="7" y="4"/>
                      <a:pt x="5" y="3"/>
                    </a:cubicBezTo>
                    <a:cubicBezTo>
                      <a:pt x="4" y="2"/>
                      <a:pt x="3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4"/>
                      <a:pt x="6" y="5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59" name="Freeform 280"/>
              <p:cNvSpPr>
                <a:spLocks/>
              </p:cNvSpPr>
              <p:nvPr/>
            </p:nvSpPr>
            <p:spPr bwMode="auto">
              <a:xfrm>
                <a:off x="345307" y="3679789"/>
                <a:ext cx="8186" cy="4676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1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2 h 2"/>
                  <a:gd name="T10" fmla="*/ 1 w 3"/>
                  <a:gd name="T11" fmla="*/ 0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0" name="Rectangle 281"/>
              <p:cNvSpPr>
                <a:spLocks noChangeArrowheads="1"/>
              </p:cNvSpPr>
              <p:nvPr/>
            </p:nvSpPr>
            <p:spPr bwMode="auto">
              <a:xfrm>
                <a:off x="345307" y="3679789"/>
                <a:ext cx="2339" cy="1169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1" name="Freeform 282"/>
              <p:cNvSpPr>
                <a:spLocks noEditPoints="1"/>
              </p:cNvSpPr>
              <p:nvPr/>
            </p:nvSpPr>
            <p:spPr bwMode="auto">
              <a:xfrm>
                <a:off x="292680" y="3698494"/>
                <a:ext cx="97067" cy="157822"/>
              </a:xfrm>
              <a:custGeom>
                <a:avLst/>
                <a:gdLst>
                  <a:gd name="T0" fmla="*/ 34 w 35"/>
                  <a:gd name="T1" fmla="*/ 11 h 57"/>
                  <a:gd name="T2" fmla="*/ 35 w 35"/>
                  <a:gd name="T3" fmla="*/ 9 h 57"/>
                  <a:gd name="T4" fmla="*/ 35 w 35"/>
                  <a:gd name="T5" fmla="*/ 8 h 57"/>
                  <a:gd name="T6" fmla="*/ 35 w 35"/>
                  <a:gd name="T7" fmla="*/ 6 h 57"/>
                  <a:gd name="T8" fmla="*/ 35 w 35"/>
                  <a:gd name="T9" fmla="*/ 5 h 57"/>
                  <a:gd name="T10" fmla="*/ 35 w 35"/>
                  <a:gd name="T11" fmla="*/ 4 h 57"/>
                  <a:gd name="T12" fmla="*/ 35 w 35"/>
                  <a:gd name="T13" fmla="*/ 3 h 57"/>
                  <a:gd name="T14" fmla="*/ 32 w 35"/>
                  <a:gd name="T15" fmla="*/ 0 h 57"/>
                  <a:gd name="T16" fmla="*/ 32 w 35"/>
                  <a:gd name="T17" fmla="*/ 0 h 57"/>
                  <a:gd name="T18" fmla="*/ 32 w 35"/>
                  <a:gd name="T19" fmla="*/ 2 h 57"/>
                  <a:gd name="T20" fmla="*/ 33 w 35"/>
                  <a:gd name="T21" fmla="*/ 2 h 57"/>
                  <a:gd name="T22" fmla="*/ 33 w 35"/>
                  <a:gd name="T23" fmla="*/ 2 h 57"/>
                  <a:gd name="T24" fmla="*/ 32 w 35"/>
                  <a:gd name="T25" fmla="*/ 1 h 57"/>
                  <a:gd name="T26" fmla="*/ 31 w 35"/>
                  <a:gd name="T27" fmla="*/ 0 h 57"/>
                  <a:gd name="T28" fmla="*/ 32 w 35"/>
                  <a:gd name="T29" fmla="*/ 0 h 57"/>
                  <a:gd name="T30" fmla="*/ 31 w 35"/>
                  <a:gd name="T31" fmla="*/ 0 h 57"/>
                  <a:gd name="T32" fmla="*/ 31 w 35"/>
                  <a:gd name="T33" fmla="*/ 1 h 57"/>
                  <a:gd name="T34" fmla="*/ 33 w 35"/>
                  <a:gd name="T35" fmla="*/ 6 h 57"/>
                  <a:gd name="T36" fmla="*/ 33 w 35"/>
                  <a:gd name="T37" fmla="*/ 6 h 57"/>
                  <a:gd name="T38" fmla="*/ 32 w 35"/>
                  <a:gd name="T39" fmla="*/ 7 h 57"/>
                  <a:gd name="T40" fmla="*/ 32 w 35"/>
                  <a:gd name="T41" fmla="*/ 7 h 57"/>
                  <a:gd name="T42" fmla="*/ 32 w 35"/>
                  <a:gd name="T43" fmla="*/ 7 h 57"/>
                  <a:gd name="T44" fmla="*/ 32 w 35"/>
                  <a:gd name="T45" fmla="*/ 7 h 57"/>
                  <a:gd name="T46" fmla="*/ 32 w 35"/>
                  <a:gd name="T47" fmla="*/ 8 h 57"/>
                  <a:gd name="T48" fmla="*/ 32 w 35"/>
                  <a:gd name="T49" fmla="*/ 8 h 57"/>
                  <a:gd name="T50" fmla="*/ 32 w 35"/>
                  <a:gd name="T51" fmla="*/ 8 h 57"/>
                  <a:gd name="T52" fmla="*/ 32 w 35"/>
                  <a:gd name="T53" fmla="*/ 8 h 57"/>
                  <a:gd name="T54" fmla="*/ 32 w 35"/>
                  <a:gd name="T55" fmla="*/ 8 h 57"/>
                  <a:gd name="T56" fmla="*/ 32 w 35"/>
                  <a:gd name="T57" fmla="*/ 7 h 57"/>
                  <a:gd name="T58" fmla="*/ 32 w 35"/>
                  <a:gd name="T59" fmla="*/ 7 h 57"/>
                  <a:gd name="T60" fmla="*/ 31 w 35"/>
                  <a:gd name="T61" fmla="*/ 9 h 57"/>
                  <a:gd name="T62" fmla="*/ 31 w 35"/>
                  <a:gd name="T63" fmla="*/ 9 h 57"/>
                  <a:gd name="T64" fmla="*/ 31 w 35"/>
                  <a:gd name="T65" fmla="*/ 10 h 57"/>
                  <a:gd name="T66" fmla="*/ 31 w 35"/>
                  <a:gd name="T67" fmla="*/ 10 h 57"/>
                  <a:gd name="T68" fmla="*/ 31 w 35"/>
                  <a:gd name="T69" fmla="*/ 10 h 57"/>
                  <a:gd name="T70" fmla="*/ 31 w 35"/>
                  <a:gd name="T71" fmla="*/ 10 h 57"/>
                  <a:gd name="T72" fmla="*/ 30 w 35"/>
                  <a:gd name="T73" fmla="*/ 11 h 57"/>
                  <a:gd name="T74" fmla="*/ 28 w 35"/>
                  <a:gd name="T75" fmla="*/ 13 h 57"/>
                  <a:gd name="T76" fmla="*/ 14 w 35"/>
                  <a:gd name="T77" fmla="*/ 26 h 57"/>
                  <a:gd name="T78" fmla="*/ 6 w 35"/>
                  <a:gd name="T79" fmla="*/ 32 h 57"/>
                  <a:gd name="T80" fmla="*/ 6 w 35"/>
                  <a:gd name="T81" fmla="*/ 51 h 57"/>
                  <a:gd name="T82" fmla="*/ 16 w 35"/>
                  <a:gd name="T83" fmla="*/ 57 h 57"/>
                  <a:gd name="T84" fmla="*/ 20 w 35"/>
                  <a:gd name="T85" fmla="*/ 54 h 57"/>
                  <a:gd name="T86" fmla="*/ 15 w 35"/>
                  <a:gd name="T87" fmla="*/ 49 h 57"/>
                  <a:gd name="T88" fmla="*/ 11 w 35"/>
                  <a:gd name="T89" fmla="*/ 46 h 57"/>
                  <a:gd name="T90" fmla="*/ 11 w 35"/>
                  <a:gd name="T91" fmla="*/ 37 h 57"/>
                  <a:gd name="T92" fmla="*/ 13 w 35"/>
                  <a:gd name="T93" fmla="*/ 35 h 57"/>
                  <a:gd name="T94" fmla="*/ 28 w 35"/>
                  <a:gd name="T95" fmla="*/ 20 h 57"/>
                  <a:gd name="T96" fmla="*/ 31 w 35"/>
                  <a:gd name="T97" fmla="*/ 16 h 57"/>
                  <a:gd name="T98" fmla="*/ 34 w 35"/>
                  <a:gd name="T99" fmla="*/ 13 h 57"/>
                  <a:gd name="T100" fmla="*/ 35 w 35"/>
                  <a:gd name="T101" fmla="*/ 9 h 57"/>
                  <a:gd name="T102" fmla="*/ 34 w 35"/>
                  <a:gd name="T103" fmla="*/ 13 h 57"/>
                  <a:gd name="T104" fmla="*/ 33 w 35"/>
                  <a:gd name="T105" fmla="*/ 11 h 57"/>
                  <a:gd name="T106" fmla="*/ 34 w 35"/>
                  <a:gd name="T107" fmla="*/ 11 h 57"/>
                  <a:gd name="T108" fmla="*/ 28 w 35"/>
                  <a:gd name="T109" fmla="*/ 14 h 57"/>
                  <a:gd name="T110" fmla="*/ 29 w 35"/>
                  <a:gd name="T111" fmla="*/ 13 h 57"/>
                  <a:gd name="T112" fmla="*/ 28 w 35"/>
                  <a:gd name="T113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" h="57">
                    <a:moveTo>
                      <a:pt x="34" y="11"/>
                    </a:moveTo>
                    <a:cubicBezTo>
                      <a:pt x="35" y="10"/>
                      <a:pt x="34" y="9"/>
                      <a:pt x="35" y="9"/>
                    </a:cubicBezTo>
                    <a:cubicBezTo>
                      <a:pt x="34" y="8"/>
                      <a:pt x="35" y="8"/>
                      <a:pt x="35" y="8"/>
                    </a:cubicBezTo>
                    <a:cubicBezTo>
                      <a:pt x="35" y="7"/>
                      <a:pt x="34" y="6"/>
                      <a:pt x="35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4" y="2"/>
                      <a:pt x="33" y="1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1"/>
                      <a:pt x="33" y="1"/>
                      <a:pt x="32" y="2"/>
                    </a:cubicBezTo>
                    <a:cubicBezTo>
                      <a:pt x="32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1"/>
                      <a:pt x="32" y="1"/>
                    </a:cubicBezTo>
                    <a:cubicBezTo>
                      <a:pt x="32" y="1"/>
                      <a:pt x="31" y="0"/>
                      <a:pt x="31" y="0"/>
                    </a:cubicBezTo>
                    <a:cubicBezTo>
                      <a:pt x="31" y="0"/>
                      <a:pt x="31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1"/>
                      <a:pt x="31" y="1"/>
                    </a:cubicBezTo>
                    <a:cubicBezTo>
                      <a:pt x="32" y="3"/>
                      <a:pt x="33" y="4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8"/>
                      <a:pt x="32" y="8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9" y="13"/>
                      <a:pt x="28" y="13"/>
                    </a:cubicBezTo>
                    <a:cubicBezTo>
                      <a:pt x="24" y="18"/>
                      <a:pt x="19" y="21"/>
                      <a:pt x="14" y="26"/>
                    </a:cubicBezTo>
                    <a:cubicBezTo>
                      <a:pt x="12" y="28"/>
                      <a:pt x="9" y="30"/>
                      <a:pt x="6" y="32"/>
                    </a:cubicBezTo>
                    <a:cubicBezTo>
                      <a:pt x="0" y="37"/>
                      <a:pt x="1" y="45"/>
                      <a:pt x="6" y="51"/>
                    </a:cubicBezTo>
                    <a:cubicBezTo>
                      <a:pt x="8" y="53"/>
                      <a:pt x="13" y="56"/>
                      <a:pt x="16" y="57"/>
                    </a:cubicBezTo>
                    <a:cubicBezTo>
                      <a:pt x="21" y="57"/>
                      <a:pt x="20" y="54"/>
                      <a:pt x="20" y="54"/>
                    </a:cubicBezTo>
                    <a:cubicBezTo>
                      <a:pt x="20" y="52"/>
                      <a:pt x="17" y="52"/>
                      <a:pt x="15" y="49"/>
                    </a:cubicBezTo>
                    <a:cubicBezTo>
                      <a:pt x="16" y="51"/>
                      <a:pt x="11" y="49"/>
                      <a:pt x="11" y="46"/>
                    </a:cubicBezTo>
                    <a:cubicBezTo>
                      <a:pt x="12" y="43"/>
                      <a:pt x="9" y="41"/>
                      <a:pt x="11" y="37"/>
                    </a:cubicBezTo>
                    <a:cubicBezTo>
                      <a:pt x="12" y="37"/>
                      <a:pt x="12" y="36"/>
                      <a:pt x="13" y="35"/>
                    </a:cubicBezTo>
                    <a:cubicBezTo>
                      <a:pt x="18" y="31"/>
                      <a:pt x="23" y="26"/>
                      <a:pt x="28" y="20"/>
                    </a:cubicBezTo>
                    <a:cubicBezTo>
                      <a:pt x="30" y="19"/>
                      <a:pt x="30" y="17"/>
                      <a:pt x="31" y="16"/>
                    </a:cubicBezTo>
                    <a:cubicBezTo>
                      <a:pt x="32" y="15"/>
                      <a:pt x="33" y="14"/>
                      <a:pt x="34" y="13"/>
                    </a:cubicBezTo>
                    <a:cubicBezTo>
                      <a:pt x="35" y="12"/>
                      <a:pt x="35" y="10"/>
                      <a:pt x="35" y="9"/>
                    </a:cubicBezTo>
                    <a:cubicBezTo>
                      <a:pt x="35" y="11"/>
                      <a:pt x="34" y="12"/>
                      <a:pt x="34" y="13"/>
                    </a:cubicBezTo>
                    <a:cubicBezTo>
                      <a:pt x="33" y="14"/>
                      <a:pt x="33" y="12"/>
                      <a:pt x="33" y="11"/>
                    </a:cubicBezTo>
                    <a:cubicBezTo>
                      <a:pt x="33" y="11"/>
                      <a:pt x="34" y="11"/>
                      <a:pt x="34" y="11"/>
                    </a:cubicBezTo>
                    <a:close/>
                    <a:moveTo>
                      <a:pt x="28" y="14"/>
                    </a:moveTo>
                    <a:cubicBezTo>
                      <a:pt x="28" y="13"/>
                      <a:pt x="29" y="13"/>
                      <a:pt x="29" y="13"/>
                    </a:cubicBezTo>
                    <a:cubicBezTo>
                      <a:pt x="29" y="13"/>
                      <a:pt x="29" y="14"/>
                      <a:pt x="2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2" name="Freeform 283"/>
              <p:cNvSpPr>
                <a:spLocks/>
              </p:cNvSpPr>
              <p:nvPr/>
            </p:nvSpPr>
            <p:spPr bwMode="auto">
              <a:xfrm>
                <a:off x="306714" y="3649393"/>
                <a:ext cx="2339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3" name="Freeform 284"/>
              <p:cNvSpPr>
                <a:spLocks/>
              </p:cNvSpPr>
              <p:nvPr/>
            </p:nvSpPr>
            <p:spPr bwMode="auto">
              <a:xfrm>
                <a:off x="312562" y="3649393"/>
                <a:ext cx="2339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4" name="Freeform 285"/>
              <p:cNvSpPr>
                <a:spLocks/>
              </p:cNvSpPr>
              <p:nvPr/>
            </p:nvSpPr>
            <p:spPr bwMode="auto">
              <a:xfrm>
                <a:off x="314901" y="36493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5" name="Freeform 286"/>
              <p:cNvSpPr>
                <a:spLocks/>
              </p:cNvSpPr>
              <p:nvPr/>
            </p:nvSpPr>
            <p:spPr bwMode="auto">
              <a:xfrm>
                <a:off x="304375" y="3643548"/>
                <a:ext cx="38593" cy="5846"/>
              </a:xfrm>
              <a:custGeom>
                <a:avLst/>
                <a:gdLst>
                  <a:gd name="T0" fmla="*/ 5 w 14"/>
                  <a:gd name="T1" fmla="*/ 1 h 2"/>
                  <a:gd name="T2" fmla="*/ 6 w 14"/>
                  <a:gd name="T3" fmla="*/ 1 h 2"/>
                  <a:gd name="T4" fmla="*/ 9 w 14"/>
                  <a:gd name="T5" fmla="*/ 1 h 2"/>
                  <a:gd name="T6" fmla="*/ 10 w 14"/>
                  <a:gd name="T7" fmla="*/ 2 h 2"/>
                  <a:gd name="T8" fmla="*/ 12 w 14"/>
                  <a:gd name="T9" fmla="*/ 2 h 2"/>
                  <a:gd name="T10" fmla="*/ 6 w 14"/>
                  <a:gd name="T11" fmla="*/ 1 h 2"/>
                  <a:gd name="T12" fmla="*/ 1 w 14"/>
                  <a:gd name="T13" fmla="*/ 0 h 2"/>
                  <a:gd name="T14" fmla="*/ 0 w 14"/>
                  <a:gd name="T15" fmla="*/ 0 h 2"/>
                  <a:gd name="T16" fmla="*/ 2 w 14"/>
                  <a:gd name="T17" fmla="*/ 0 h 2"/>
                  <a:gd name="T18" fmla="*/ 5 w 14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2">
                    <a:moveTo>
                      <a:pt x="5" y="1"/>
                    </a:moveTo>
                    <a:cubicBezTo>
                      <a:pt x="5" y="1"/>
                      <a:pt x="5" y="1"/>
                      <a:pt x="6" y="1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9" y="1"/>
                      <a:pt x="9" y="2"/>
                      <a:pt x="10" y="2"/>
                    </a:cubicBezTo>
                    <a:cubicBezTo>
                      <a:pt x="11" y="2"/>
                      <a:pt x="14" y="2"/>
                      <a:pt x="12" y="2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6" name="Freeform 287"/>
              <p:cNvSpPr>
                <a:spLocks/>
              </p:cNvSpPr>
              <p:nvPr/>
            </p:nvSpPr>
            <p:spPr bwMode="auto">
              <a:xfrm>
                <a:off x="282156" y="3641210"/>
                <a:ext cx="10525" cy="2338"/>
              </a:xfrm>
              <a:custGeom>
                <a:avLst/>
                <a:gdLst>
                  <a:gd name="T0" fmla="*/ 3 w 4"/>
                  <a:gd name="T1" fmla="*/ 1 h 1"/>
                  <a:gd name="T2" fmla="*/ 0 w 4"/>
                  <a:gd name="T3" fmla="*/ 0 h 1"/>
                  <a:gd name="T4" fmla="*/ 0 w 4"/>
                  <a:gd name="T5" fmla="*/ 1 h 1"/>
                  <a:gd name="T6" fmla="*/ 1 w 4"/>
                  <a:gd name="T7" fmla="*/ 1 h 1"/>
                  <a:gd name="T8" fmla="*/ 4 w 4"/>
                  <a:gd name="T9" fmla="*/ 1 h 1"/>
                  <a:gd name="T10" fmla="*/ 3 w 4"/>
                  <a:gd name="T11" fmla="*/ 1 h 1"/>
                  <a:gd name="T12" fmla="*/ 3 w 4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3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7" name="Rectangle 288"/>
              <p:cNvSpPr>
                <a:spLocks noChangeArrowheads="1"/>
              </p:cNvSpPr>
              <p:nvPr/>
            </p:nvSpPr>
            <p:spPr bwMode="auto">
              <a:xfrm>
                <a:off x="278647" y="3641210"/>
                <a:ext cx="3508" cy="1169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68" name="Freeform 289"/>
              <p:cNvSpPr>
                <a:spLocks noEditPoints="1"/>
              </p:cNvSpPr>
              <p:nvPr/>
            </p:nvSpPr>
            <p:spPr bwMode="auto">
              <a:xfrm>
                <a:off x="326596" y="3649393"/>
                <a:ext cx="140337" cy="168344"/>
              </a:xfrm>
              <a:custGeom>
                <a:avLst/>
                <a:gdLst>
                  <a:gd name="T0" fmla="*/ 33 w 51"/>
                  <a:gd name="T1" fmla="*/ 10 h 61"/>
                  <a:gd name="T2" fmla="*/ 26 w 51"/>
                  <a:gd name="T3" fmla="*/ 7 h 61"/>
                  <a:gd name="T4" fmla="*/ 21 w 51"/>
                  <a:gd name="T5" fmla="*/ 5 h 61"/>
                  <a:gd name="T6" fmla="*/ 16 w 51"/>
                  <a:gd name="T7" fmla="*/ 3 h 61"/>
                  <a:gd name="T8" fmla="*/ 21 w 51"/>
                  <a:gd name="T9" fmla="*/ 5 h 61"/>
                  <a:gd name="T10" fmla="*/ 19 w 51"/>
                  <a:gd name="T11" fmla="*/ 5 h 61"/>
                  <a:gd name="T12" fmla="*/ 18 w 51"/>
                  <a:gd name="T13" fmla="*/ 4 h 61"/>
                  <a:gd name="T14" fmla="*/ 15 w 51"/>
                  <a:gd name="T15" fmla="*/ 3 h 61"/>
                  <a:gd name="T16" fmla="*/ 14 w 51"/>
                  <a:gd name="T17" fmla="*/ 3 h 61"/>
                  <a:gd name="T18" fmla="*/ 11 w 51"/>
                  <a:gd name="T19" fmla="*/ 2 h 61"/>
                  <a:gd name="T20" fmla="*/ 9 w 51"/>
                  <a:gd name="T21" fmla="*/ 2 h 61"/>
                  <a:gd name="T22" fmla="*/ 8 w 51"/>
                  <a:gd name="T23" fmla="*/ 1 h 61"/>
                  <a:gd name="T24" fmla="*/ 7 w 51"/>
                  <a:gd name="T25" fmla="*/ 1 h 61"/>
                  <a:gd name="T26" fmla="*/ 1 w 51"/>
                  <a:gd name="T27" fmla="*/ 0 h 61"/>
                  <a:gd name="T28" fmla="*/ 1 w 51"/>
                  <a:gd name="T29" fmla="*/ 0 h 61"/>
                  <a:gd name="T30" fmla="*/ 4 w 51"/>
                  <a:gd name="T31" fmla="*/ 1 h 61"/>
                  <a:gd name="T32" fmla="*/ 5 w 51"/>
                  <a:gd name="T33" fmla="*/ 1 h 61"/>
                  <a:gd name="T34" fmla="*/ 5 w 51"/>
                  <a:gd name="T35" fmla="*/ 2 h 61"/>
                  <a:gd name="T36" fmla="*/ 2 w 51"/>
                  <a:gd name="T37" fmla="*/ 1 h 61"/>
                  <a:gd name="T38" fmla="*/ 1 w 51"/>
                  <a:gd name="T39" fmla="*/ 1 h 61"/>
                  <a:gd name="T40" fmla="*/ 1 w 51"/>
                  <a:gd name="T41" fmla="*/ 0 h 61"/>
                  <a:gd name="T42" fmla="*/ 0 w 51"/>
                  <a:gd name="T43" fmla="*/ 0 h 61"/>
                  <a:gd name="T44" fmla="*/ 2 w 51"/>
                  <a:gd name="T45" fmla="*/ 1 h 61"/>
                  <a:gd name="T46" fmla="*/ 10 w 51"/>
                  <a:gd name="T47" fmla="*/ 4 h 61"/>
                  <a:gd name="T48" fmla="*/ 11 w 51"/>
                  <a:gd name="T49" fmla="*/ 4 h 61"/>
                  <a:gd name="T50" fmla="*/ 11 w 51"/>
                  <a:gd name="T51" fmla="*/ 4 h 61"/>
                  <a:gd name="T52" fmla="*/ 12 w 51"/>
                  <a:gd name="T53" fmla="*/ 4 h 61"/>
                  <a:gd name="T54" fmla="*/ 13 w 51"/>
                  <a:gd name="T55" fmla="*/ 4 h 61"/>
                  <a:gd name="T56" fmla="*/ 12 w 51"/>
                  <a:gd name="T57" fmla="*/ 4 h 61"/>
                  <a:gd name="T58" fmla="*/ 15 w 51"/>
                  <a:gd name="T59" fmla="*/ 5 h 61"/>
                  <a:gd name="T60" fmla="*/ 15 w 51"/>
                  <a:gd name="T61" fmla="*/ 6 h 61"/>
                  <a:gd name="T62" fmla="*/ 17 w 51"/>
                  <a:gd name="T63" fmla="*/ 6 h 61"/>
                  <a:gd name="T64" fmla="*/ 17 w 51"/>
                  <a:gd name="T65" fmla="*/ 6 h 61"/>
                  <a:gd name="T66" fmla="*/ 17 w 51"/>
                  <a:gd name="T67" fmla="*/ 6 h 61"/>
                  <a:gd name="T68" fmla="*/ 17 w 51"/>
                  <a:gd name="T69" fmla="*/ 6 h 61"/>
                  <a:gd name="T70" fmla="*/ 19 w 51"/>
                  <a:gd name="T71" fmla="*/ 7 h 61"/>
                  <a:gd name="T72" fmla="*/ 22 w 51"/>
                  <a:gd name="T73" fmla="*/ 9 h 61"/>
                  <a:gd name="T74" fmla="*/ 40 w 51"/>
                  <a:gd name="T75" fmla="*/ 22 h 61"/>
                  <a:gd name="T76" fmla="*/ 41 w 51"/>
                  <a:gd name="T77" fmla="*/ 31 h 61"/>
                  <a:gd name="T78" fmla="*/ 26 w 51"/>
                  <a:gd name="T79" fmla="*/ 46 h 61"/>
                  <a:gd name="T80" fmla="*/ 26 w 51"/>
                  <a:gd name="T81" fmla="*/ 59 h 61"/>
                  <a:gd name="T82" fmla="*/ 31 w 51"/>
                  <a:gd name="T83" fmla="*/ 58 h 61"/>
                  <a:gd name="T84" fmla="*/ 31 w 51"/>
                  <a:gd name="T85" fmla="*/ 51 h 61"/>
                  <a:gd name="T86" fmla="*/ 33 w 51"/>
                  <a:gd name="T87" fmla="*/ 47 h 61"/>
                  <a:gd name="T88" fmla="*/ 46 w 51"/>
                  <a:gd name="T89" fmla="*/ 36 h 61"/>
                  <a:gd name="T90" fmla="*/ 48 w 51"/>
                  <a:gd name="T91" fmla="*/ 31 h 61"/>
                  <a:gd name="T92" fmla="*/ 33 w 51"/>
                  <a:gd name="T93" fmla="*/ 10 h 61"/>
                  <a:gd name="T94" fmla="*/ 13 w 51"/>
                  <a:gd name="T95" fmla="*/ 4 h 61"/>
                  <a:gd name="T96" fmla="*/ 13 w 51"/>
                  <a:gd name="T97" fmla="*/ 5 h 61"/>
                  <a:gd name="T98" fmla="*/ 13 w 51"/>
                  <a:gd name="T99" fmla="*/ 4 h 61"/>
                  <a:gd name="T100" fmla="*/ 13 w 51"/>
                  <a:gd name="T101" fmla="*/ 4 h 61"/>
                  <a:gd name="T102" fmla="*/ 21 w 51"/>
                  <a:gd name="T103" fmla="*/ 8 h 61"/>
                  <a:gd name="T104" fmla="*/ 23 w 51"/>
                  <a:gd name="T105" fmla="*/ 9 h 61"/>
                  <a:gd name="T106" fmla="*/ 21 w 51"/>
                  <a:gd name="T107" fmla="*/ 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1" h="61">
                    <a:moveTo>
                      <a:pt x="33" y="10"/>
                    </a:moveTo>
                    <a:cubicBezTo>
                      <a:pt x="31" y="9"/>
                      <a:pt x="28" y="8"/>
                      <a:pt x="26" y="7"/>
                    </a:cubicBezTo>
                    <a:cubicBezTo>
                      <a:pt x="24" y="6"/>
                      <a:pt x="23" y="5"/>
                      <a:pt x="21" y="5"/>
                    </a:cubicBezTo>
                    <a:cubicBezTo>
                      <a:pt x="19" y="4"/>
                      <a:pt x="17" y="4"/>
                      <a:pt x="16" y="3"/>
                    </a:cubicBezTo>
                    <a:cubicBezTo>
                      <a:pt x="17" y="4"/>
                      <a:pt x="19" y="4"/>
                      <a:pt x="21" y="5"/>
                    </a:cubicBezTo>
                    <a:cubicBezTo>
                      <a:pt x="23" y="6"/>
                      <a:pt x="20" y="5"/>
                      <a:pt x="19" y="5"/>
                    </a:cubicBezTo>
                    <a:cubicBezTo>
                      <a:pt x="18" y="5"/>
                      <a:pt x="18" y="4"/>
                      <a:pt x="18" y="4"/>
                    </a:cubicBezTo>
                    <a:cubicBezTo>
                      <a:pt x="17" y="4"/>
                      <a:pt x="16" y="4"/>
                      <a:pt x="15" y="3"/>
                    </a:cubicBezTo>
                    <a:cubicBezTo>
                      <a:pt x="14" y="3"/>
                      <a:pt x="15" y="3"/>
                      <a:pt x="14" y="3"/>
                    </a:cubicBezTo>
                    <a:cubicBezTo>
                      <a:pt x="13" y="2"/>
                      <a:pt x="11" y="3"/>
                      <a:pt x="11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5" y="2"/>
                      <a:pt x="7" y="3"/>
                      <a:pt x="10" y="4"/>
                    </a:cubicBezTo>
                    <a:cubicBezTo>
                      <a:pt x="10" y="4"/>
                      <a:pt x="10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9" y="12"/>
                      <a:pt x="36" y="16"/>
                      <a:pt x="40" y="22"/>
                    </a:cubicBezTo>
                    <a:cubicBezTo>
                      <a:pt x="42" y="25"/>
                      <a:pt x="42" y="28"/>
                      <a:pt x="41" y="31"/>
                    </a:cubicBezTo>
                    <a:cubicBezTo>
                      <a:pt x="39" y="36"/>
                      <a:pt x="32" y="40"/>
                      <a:pt x="26" y="46"/>
                    </a:cubicBezTo>
                    <a:cubicBezTo>
                      <a:pt x="24" y="48"/>
                      <a:pt x="21" y="55"/>
                      <a:pt x="26" y="59"/>
                    </a:cubicBezTo>
                    <a:cubicBezTo>
                      <a:pt x="33" y="61"/>
                      <a:pt x="31" y="57"/>
                      <a:pt x="31" y="58"/>
                    </a:cubicBezTo>
                    <a:cubicBezTo>
                      <a:pt x="31" y="55"/>
                      <a:pt x="29" y="55"/>
                      <a:pt x="31" y="51"/>
                    </a:cubicBezTo>
                    <a:cubicBezTo>
                      <a:pt x="29" y="53"/>
                      <a:pt x="30" y="49"/>
                      <a:pt x="33" y="47"/>
                    </a:cubicBezTo>
                    <a:cubicBezTo>
                      <a:pt x="38" y="45"/>
                      <a:pt x="41" y="41"/>
                      <a:pt x="46" y="36"/>
                    </a:cubicBezTo>
                    <a:cubicBezTo>
                      <a:pt x="47" y="35"/>
                      <a:pt x="48" y="33"/>
                      <a:pt x="48" y="31"/>
                    </a:cubicBezTo>
                    <a:cubicBezTo>
                      <a:pt x="51" y="22"/>
                      <a:pt x="41" y="15"/>
                      <a:pt x="33" y="10"/>
                    </a:cubicBezTo>
                    <a:close/>
                    <a:moveTo>
                      <a:pt x="13" y="4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lose/>
                    <a:moveTo>
                      <a:pt x="21" y="8"/>
                    </a:moveTo>
                    <a:cubicBezTo>
                      <a:pt x="22" y="8"/>
                      <a:pt x="22" y="8"/>
                      <a:pt x="23" y="9"/>
                    </a:cubicBezTo>
                    <a:cubicBezTo>
                      <a:pt x="22" y="9"/>
                      <a:pt x="22" y="8"/>
                      <a:pt x="2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894920" y="3413699"/>
            <a:ext cx="3227906" cy="1053000"/>
            <a:chOff x="4421026" y="3672383"/>
            <a:chExt cx="4303874" cy="1404000"/>
          </a:xfrm>
        </p:grpSpPr>
        <p:grpSp>
          <p:nvGrpSpPr>
            <p:cNvPr id="72" name="组合 71"/>
            <p:cNvGrpSpPr/>
            <p:nvPr/>
          </p:nvGrpSpPr>
          <p:grpSpPr>
            <a:xfrm>
              <a:off x="4421026" y="3672383"/>
              <a:ext cx="4303874" cy="1404000"/>
              <a:chOff x="3602962" y="3672383"/>
              <a:chExt cx="5940002" cy="1404000"/>
            </a:xfrm>
            <a:effectLst>
              <a:outerShdw blurRad="190500" dist="762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9" name="Freeform 9"/>
              <p:cNvSpPr>
                <a:spLocks/>
              </p:cNvSpPr>
              <p:nvPr/>
            </p:nvSpPr>
            <p:spPr bwMode="auto">
              <a:xfrm>
                <a:off x="8423741" y="4042535"/>
                <a:ext cx="1119223" cy="1033848"/>
              </a:xfrm>
              <a:custGeom>
                <a:avLst/>
                <a:gdLst>
                  <a:gd name="T0" fmla="*/ 48 w 132"/>
                  <a:gd name="T1" fmla="*/ 132 h 132"/>
                  <a:gd name="T2" fmla="*/ 54 w 132"/>
                  <a:gd name="T3" fmla="*/ 132 h 132"/>
                  <a:gd name="T4" fmla="*/ 57 w 132"/>
                  <a:gd name="T5" fmla="*/ 132 h 132"/>
                  <a:gd name="T6" fmla="*/ 63 w 132"/>
                  <a:gd name="T7" fmla="*/ 132 h 132"/>
                  <a:gd name="T8" fmla="*/ 67 w 132"/>
                  <a:gd name="T9" fmla="*/ 131 h 132"/>
                  <a:gd name="T10" fmla="*/ 76 w 132"/>
                  <a:gd name="T11" fmla="*/ 131 h 132"/>
                  <a:gd name="T12" fmla="*/ 79 w 132"/>
                  <a:gd name="T13" fmla="*/ 131 h 132"/>
                  <a:gd name="T14" fmla="*/ 85 w 132"/>
                  <a:gd name="T15" fmla="*/ 130 h 132"/>
                  <a:gd name="T16" fmla="*/ 87 w 132"/>
                  <a:gd name="T17" fmla="*/ 130 h 132"/>
                  <a:gd name="T18" fmla="*/ 94 w 132"/>
                  <a:gd name="T19" fmla="*/ 129 h 132"/>
                  <a:gd name="T20" fmla="*/ 100 w 132"/>
                  <a:gd name="T21" fmla="*/ 128 h 132"/>
                  <a:gd name="T22" fmla="*/ 103 w 132"/>
                  <a:gd name="T23" fmla="*/ 128 h 132"/>
                  <a:gd name="T24" fmla="*/ 107 w 132"/>
                  <a:gd name="T25" fmla="*/ 127 h 132"/>
                  <a:gd name="T26" fmla="*/ 110 w 132"/>
                  <a:gd name="T27" fmla="*/ 126 h 132"/>
                  <a:gd name="T28" fmla="*/ 114 w 132"/>
                  <a:gd name="T29" fmla="*/ 125 h 132"/>
                  <a:gd name="T30" fmla="*/ 121 w 132"/>
                  <a:gd name="T31" fmla="*/ 123 h 132"/>
                  <a:gd name="T32" fmla="*/ 126 w 132"/>
                  <a:gd name="T33" fmla="*/ 121 h 132"/>
                  <a:gd name="T34" fmla="*/ 130 w 132"/>
                  <a:gd name="T35" fmla="*/ 118 h 132"/>
                  <a:gd name="T36" fmla="*/ 132 w 132"/>
                  <a:gd name="T37" fmla="*/ 115 h 132"/>
                  <a:gd name="T38" fmla="*/ 130 w 132"/>
                  <a:gd name="T39" fmla="*/ 3 h 132"/>
                  <a:gd name="T40" fmla="*/ 127 w 132"/>
                  <a:gd name="T41" fmla="*/ 6 h 132"/>
                  <a:gd name="T42" fmla="*/ 121 w 132"/>
                  <a:gd name="T43" fmla="*/ 8 h 132"/>
                  <a:gd name="T44" fmla="*/ 115 w 132"/>
                  <a:gd name="T45" fmla="*/ 10 h 132"/>
                  <a:gd name="T46" fmla="*/ 110 w 132"/>
                  <a:gd name="T47" fmla="*/ 12 h 132"/>
                  <a:gd name="T48" fmla="*/ 105 w 132"/>
                  <a:gd name="T49" fmla="*/ 13 h 132"/>
                  <a:gd name="T50" fmla="*/ 99 w 132"/>
                  <a:gd name="T51" fmla="*/ 13 h 132"/>
                  <a:gd name="T52" fmla="*/ 86 w 132"/>
                  <a:gd name="T53" fmla="*/ 15 h 132"/>
                  <a:gd name="T54" fmla="*/ 78 w 132"/>
                  <a:gd name="T55" fmla="*/ 16 h 132"/>
                  <a:gd name="T56" fmla="*/ 62 w 132"/>
                  <a:gd name="T57" fmla="*/ 17 h 132"/>
                  <a:gd name="T58" fmla="*/ 54 w 132"/>
                  <a:gd name="T59" fmla="*/ 17 h 132"/>
                  <a:gd name="T60" fmla="*/ 0 w 132"/>
                  <a:gd name="T61" fmla="*/ 17 h 132"/>
                  <a:gd name="T62" fmla="*/ 45 w 132"/>
                  <a:gd name="T6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32">
                    <a:moveTo>
                      <a:pt x="45" y="132"/>
                    </a:moveTo>
                    <a:cubicBezTo>
                      <a:pt x="46" y="132"/>
                      <a:pt x="48" y="132"/>
                      <a:pt x="48" y="132"/>
                    </a:cubicBezTo>
                    <a:cubicBezTo>
                      <a:pt x="50" y="132"/>
                      <a:pt x="51" y="132"/>
                      <a:pt x="53" y="132"/>
                    </a:cubicBezTo>
                    <a:cubicBezTo>
                      <a:pt x="53" y="132"/>
                      <a:pt x="54" y="132"/>
                      <a:pt x="54" y="132"/>
                    </a:cubicBezTo>
                    <a:cubicBezTo>
                      <a:pt x="54" y="132"/>
                      <a:pt x="54" y="132"/>
                      <a:pt x="55" y="132"/>
                    </a:cubicBezTo>
                    <a:cubicBezTo>
                      <a:pt x="56" y="132"/>
                      <a:pt x="57" y="132"/>
                      <a:pt x="57" y="132"/>
                    </a:cubicBezTo>
                    <a:cubicBezTo>
                      <a:pt x="59" y="132"/>
                      <a:pt x="61" y="132"/>
                      <a:pt x="62" y="132"/>
                    </a:cubicBezTo>
                    <a:cubicBezTo>
                      <a:pt x="62" y="132"/>
                      <a:pt x="62" y="132"/>
                      <a:pt x="63" y="132"/>
                    </a:cubicBezTo>
                    <a:cubicBezTo>
                      <a:pt x="63" y="132"/>
                      <a:pt x="63" y="132"/>
                      <a:pt x="63" y="132"/>
                    </a:cubicBezTo>
                    <a:cubicBezTo>
                      <a:pt x="64" y="132"/>
                      <a:pt x="65" y="132"/>
                      <a:pt x="67" y="131"/>
                    </a:cubicBezTo>
                    <a:cubicBezTo>
                      <a:pt x="68" y="131"/>
                      <a:pt x="70" y="131"/>
                      <a:pt x="71" y="131"/>
                    </a:cubicBezTo>
                    <a:cubicBezTo>
                      <a:pt x="73" y="131"/>
                      <a:pt x="74" y="131"/>
                      <a:pt x="76" y="131"/>
                    </a:cubicBezTo>
                    <a:cubicBezTo>
                      <a:pt x="77" y="131"/>
                      <a:pt x="78" y="131"/>
                      <a:pt x="78" y="131"/>
                    </a:cubicBezTo>
                    <a:cubicBezTo>
                      <a:pt x="79" y="131"/>
                      <a:pt x="79" y="131"/>
                      <a:pt x="79" y="13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82" y="130"/>
                      <a:pt x="83" y="130"/>
                      <a:pt x="85" y="130"/>
                    </a:cubicBezTo>
                    <a:cubicBezTo>
                      <a:pt x="85" y="130"/>
                      <a:pt x="86" y="130"/>
                      <a:pt x="86" y="130"/>
                    </a:cubicBezTo>
                    <a:cubicBezTo>
                      <a:pt x="86" y="130"/>
                      <a:pt x="87" y="130"/>
                      <a:pt x="87" y="130"/>
                    </a:cubicBezTo>
                    <a:cubicBezTo>
                      <a:pt x="88" y="130"/>
                      <a:pt x="89" y="130"/>
                      <a:pt x="89" y="130"/>
                    </a:cubicBezTo>
                    <a:cubicBezTo>
                      <a:pt x="91" y="129"/>
                      <a:pt x="92" y="129"/>
                      <a:pt x="94" y="129"/>
                    </a:cubicBezTo>
                    <a:cubicBezTo>
                      <a:pt x="95" y="129"/>
                      <a:pt x="97" y="129"/>
                      <a:pt x="98" y="128"/>
                    </a:cubicBezTo>
                    <a:cubicBezTo>
                      <a:pt x="99" y="128"/>
                      <a:pt x="99" y="128"/>
                      <a:pt x="100" y="128"/>
                    </a:cubicBezTo>
                    <a:cubicBezTo>
                      <a:pt x="100" y="128"/>
                      <a:pt x="101" y="128"/>
                      <a:pt x="101" y="128"/>
                    </a:cubicBezTo>
                    <a:cubicBezTo>
                      <a:pt x="102" y="128"/>
                      <a:pt x="103" y="128"/>
                      <a:pt x="103" y="128"/>
                    </a:cubicBezTo>
                    <a:cubicBezTo>
                      <a:pt x="104" y="127"/>
                      <a:pt x="104" y="127"/>
                      <a:pt x="105" y="127"/>
                    </a:cubicBezTo>
                    <a:cubicBezTo>
                      <a:pt x="106" y="127"/>
                      <a:pt x="107" y="127"/>
                      <a:pt x="107" y="127"/>
                    </a:cubicBezTo>
                    <a:cubicBezTo>
                      <a:pt x="108" y="127"/>
                      <a:pt x="108" y="127"/>
                      <a:pt x="108" y="127"/>
                    </a:cubicBezTo>
                    <a:cubicBezTo>
                      <a:pt x="109" y="126"/>
                      <a:pt x="109" y="126"/>
                      <a:pt x="110" y="126"/>
                    </a:cubicBezTo>
                    <a:cubicBezTo>
                      <a:pt x="111" y="126"/>
                      <a:pt x="112" y="126"/>
                      <a:pt x="113" y="126"/>
                    </a:cubicBezTo>
                    <a:cubicBezTo>
                      <a:pt x="113" y="125"/>
                      <a:pt x="114" y="125"/>
                      <a:pt x="114" y="125"/>
                    </a:cubicBezTo>
                    <a:cubicBezTo>
                      <a:pt x="114" y="125"/>
                      <a:pt x="115" y="125"/>
                      <a:pt x="115" y="125"/>
                    </a:cubicBezTo>
                    <a:cubicBezTo>
                      <a:pt x="117" y="124"/>
                      <a:pt x="119" y="124"/>
                      <a:pt x="121" y="123"/>
                    </a:cubicBezTo>
                    <a:cubicBezTo>
                      <a:pt x="122" y="123"/>
                      <a:pt x="122" y="123"/>
                      <a:pt x="122" y="123"/>
                    </a:cubicBezTo>
                    <a:cubicBezTo>
                      <a:pt x="124" y="122"/>
                      <a:pt x="125" y="122"/>
                      <a:pt x="126" y="121"/>
                    </a:cubicBezTo>
                    <a:cubicBezTo>
                      <a:pt x="127" y="121"/>
                      <a:pt x="127" y="121"/>
                      <a:pt x="127" y="120"/>
                    </a:cubicBezTo>
                    <a:cubicBezTo>
                      <a:pt x="128" y="120"/>
                      <a:pt x="129" y="119"/>
                      <a:pt x="130" y="118"/>
                    </a:cubicBezTo>
                    <a:cubicBezTo>
                      <a:pt x="130" y="118"/>
                      <a:pt x="130" y="118"/>
                      <a:pt x="131" y="118"/>
                    </a:cubicBezTo>
                    <a:cubicBezTo>
                      <a:pt x="131" y="117"/>
                      <a:pt x="132" y="116"/>
                      <a:pt x="132" y="115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1"/>
                      <a:pt x="131" y="2"/>
                      <a:pt x="130" y="3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29" y="4"/>
                      <a:pt x="128" y="5"/>
                      <a:pt x="127" y="6"/>
                    </a:cubicBezTo>
                    <a:cubicBezTo>
                      <a:pt x="127" y="6"/>
                      <a:pt x="126" y="6"/>
                      <a:pt x="126" y="6"/>
                    </a:cubicBezTo>
                    <a:cubicBezTo>
                      <a:pt x="125" y="7"/>
                      <a:pt x="123" y="8"/>
                      <a:pt x="121" y="8"/>
                    </a:cubicBezTo>
                    <a:cubicBezTo>
                      <a:pt x="121" y="8"/>
                      <a:pt x="121" y="8"/>
                      <a:pt x="121" y="8"/>
                    </a:cubicBezTo>
                    <a:cubicBezTo>
                      <a:pt x="119" y="9"/>
                      <a:pt x="117" y="10"/>
                      <a:pt x="115" y="10"/>
                    </a:cubicBezTo>
                    <a:cubicBezTo>
                      <a:pt x="114" y="10"/>
                      <a:pt x="113" y="11"/>
                      <a:pt x="113" y="11"/>
                    </a:cubicBezTo>
                    <a:cubicBezTo>
                      <a:pt x="112" y="11"/>
                      <a:pt x="111" y="11"/>
                      <a:pt x="110" y="12"/>
                    </a:cubicBezTo>
                    <a:cubicBezTo>
                      <a:pt x="109" y="12"/>
                      <a:pt x="108" y="12"/>
                      <a:pt x="107" y="12"/>
                    </a:cubicBezTo>
                    <a:cubicBezTo>
                      <a:pt x="106" y="12"/>
                      <a:pt x="105" y="12"/>
                      <a:pt x="105" y="13"/>
                    </a:cubicBezTo>
                    <a:cubicBezTo>
                      <a:pt x="104" y="13"/>
                      <a:pt x="102" y="13"/>
                      <a:pt x="101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96" y="14"/>
                      <a:pt x="91" y="15"/>
                      <a:pt x="87" y="15"/>
                    </a:cubicBezTo>
                    <a:cubicBezTo>
                      <a:pt x="87" y="15"/>
                      <a:pt x="86" y="15"/>
                      <a:pt x="86" y="15"/>
                    </a:cubicBezTo>
                    <a:cubicBezTo>
                      <a:pt x="83" y="15"/>
                      <a:pt x="81" y="16"/>
                      <a:pt x="79" y="16"/>
                    </a:cubicBezTo>
                    <a:cubicBezTo>
                      <a:pt x="79" y="16"/>
                      <a:pt x="78" y="16"/>
                      <a:pt x="78" y="16"/>
                    </a:cubicBezTo>
                    <a:cubicBezTo>
                      <a:pt x="73" y="16"/>
                      <a:pt x="68" y="17"/>
                      <a:pt x="63" y="17"/>
                    </a:cubicBezTo>
                    <a:cubicBezTo>
                      <a:pt x="63" y="17"/>
                      <a:pt x="63" y="17"/>
                      <a:pt x="62" y="17"/>
                    </a:cubicBezTo>
                    <a:cubicBezTo>
                      <a:pt x="60" y="17"/>
                      <a:pt x="57" y="17"/>
                      <a:pt x="55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1" y="17"/>
                      <a:pt x="48" y="17"/>
                      <a:pt x="45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32"/>
                      <a:pt x="0" y="132"/>
                      <a:pt x="0" y="132"/>
                    </a:cubicBezTo>
                    <a:lnTo>
                      <a:pt x="45" y="132"/>
                    </a:lnTo>
                    <a:close/>
                  </a:path>
                </a:pathLst>
              </a:custGeom>
              <a:solidFill>
                <a:srgbClr val="E7E6E6">
                  <a:lumMod val="50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80" name="Freeform 10"/>
              <p:cNvSpPr>
                <a:spLocks/>
              </p:cNvSpPr>
              <p:nvPr/>
            </p:nvSpPr>
            <p:spPr bwMode="auto">
              <a:xfrm>
                <a:off x="3602962" y="3672383"/>
                <a:ext cx="5939998" cy="1402379"/>
              </a:xfrm>
              <a:custGeom>
                <a:avLst/>
                <a:gdLst>
                  <a:gd name="T0" fmla="*/ 593 w 594"/>
                  <a:gd name="T1" fmla="*/ 157 h 179"/>
                  <a:gd name="T2" fmla="*/ 592 w 594"/>
                  <a:gd name="T3" fmla="*/ 156 h 179"/>
                  <a:gd name="T4" fmla="*/ 577 w 594"/>
                  <a:gd name="T5" fmla="*/ 149 h 179"/>
                  <a:gd name="T6" fmla="*/ 576 w 594"/>
                  <a:gd name="T7" fmla="*/ 148 h 179"/>
                  <a:gd name="T8" fmla="*/ 572 w 594"/>
                  <a:gd name="T9" fmla="*/ 147 h 179"/>
                  <a:gd name="T10" fmla="*/ 572 w 594"/>
                  <a:gd name="T11" fmla="*/ 148 h 179"/>
                  <a:gd name="T12" fmla="*/ 566 w 594"/>
                  <a:gd name="T13" fmla="*/ 147 h 179"/>
                  <a:gd name="T14" fmla="*/ 566 w 594"/>
                  <a:gd name="T15" fmla="*/ 146 h 179"/>
                  <a:gd name="T16" fmla="*/ 565 w 594"/>
                  <a:gd name="T17" fmla="*/ 146 h 179"/>
                  <a:gd name="T18" fmla="*/ 564 w 594"/>
                  <a:gd name="T19" fmla="*/ 146 h 179"/>
                  <a:gd name="T20" fmla="*/ 557 w 594"/>
                  <a:gd name="T21" fmla="*/ 145 h 179"/>
                  <a:gd name="T22" fmla="*/ 557 w 594"/>
                  <a:gd name="T23" fmla="*/ 145 h 179"/>
                  <a:gd name="T24" fmla="*/ 557 w 594"/>
                  <a:gd name="T25" fmla="*/ 145 h 179"/>
                  <a:gd name="T26" fmla="*/ 548 w 594"/>
                  <a:gd name="T27" fmla="*/ 144 h 179"/>
                  <a:gd name="T28" fmla="*/ 549 w 594"/>
                  <a:gd name="T29" fmla="*/ 143 h 179"/>
                  <a:gd name="T30" fmla="*/ 548 w 594"/>
                  <a:gd name="T31" fmla="*/ 144 h 179"/>
                  <a:gd name="T32" fmla="*/ 506 w 594"/>
                  <a:gd name="T33" fmla="*/ 142 h 179"/>
                  <a:gd name="T34" fmla="*/ 139 w 594"/>
                  <a:gd name="T35" fmla="*/ 143 h 179"/>
                  <a:gd name="T36" fmla="*/ 139 w 594"/>
                  <a:gd name="T37" fmla="*/ 166 h 179"/>
                  <a:gd name="T38" fmla="*/ 134 w 594"/>
                  <a:gd name="T39" fmla="*/ 178 h 179"/>
                  <a:gd name="T40" fmla="*/ 124 w 594"/>
                  <a:gd name="T41" fmla="*/ 176 h 179"/>
                  <a:gd name="T42" fmla="*/ 6 w 594"/>
                  <a:gd name="T43" fmla="*/ 100 h 179"/>
                  <a:gd name="T44" fmla="*/ 0 w 594"/>
                  <a:gd name="T45" fmla="*/ 90 h 179"/>
                  <a:gd name="T46" fmla="*/ 6 w 594"/>
                  <a:gd name="T47" fmla="*/ 80 h 179"/>
                  <a:gd name="T48" fmla="*/ 124 w 594"/>
                  <a:gd name="T49" fmla="*/ 3 h 179"/>
                  <a:gd name="T50" fmla="*/ 134 w 594"/>
                  <a:gd name="T51" fmla="*/ 1 h 179"/>
                  <a:gd name="T52" fmla="*/ 139 w 594"/>
                  <a:gd name="T53" fmla="*/ 13 h 179"/>
                  <a:gd name="T54" fmla="*/ 139 w 594"/>
                  <a:gd name="T55" fmla="*/ 31 h 179"/>
                  <a:gd name="T56" fmla="*/ 512 w 594"/>
                  <a:gd name="T57" fmla="*/ 30 h 179"/>
                  <a:gd name="T58" fmla="*/ 518 w 594"/>
                  <a:gd name="T59" fmla="*/ 30 h 179"/>
                  <a:gd name="T60" fmla="*/ 533 w 594"/>
                  <a:gd name="T61" fmla="*/ 31 h 179"/>
                  <a:gd name="T62" fmla="*/ 547 w 594"/>
                  <a:gd name="T63" fmla="*/ 32 h 179"/>
                  <a:gd name="T64" fmla="*/ 558 w 594"/>
                  <a:gd name="T65" fmla="*/ 33 h 179"/>
                  <a:gd name="T66" fmla="*/ 569 w 594"/>
                  <a:gd name="T67" fmla="*/ 35 h 179"/>
                  <a:gd name="T68" fmla="*/ 573 w 594"/>
                  <a:gd name="T69" fmla="*/ 36 h 179"/>
                  <a:gd name="T70" fmla="*/ 577 w 594"/>
                  <a:gd name="T71" fmla="*/ 37 h 179"/>
                  <a:gd name="T72" fmla="*/ 582 w 594"/>
                  <a:gd name="T73" fmla="*/ 38 h 179"/>
                  <a:gd name="T74" fmla="*/ 586 w 594"/>
                  <a:gd name="T75" fmla="*/ 39 h 179"/>
                  <a:gd name="T76" fmla="*/ 587 w 594"/>
                  <a:gd name="T77" fmla="*/ 40 h 179"/>
                  <a:gd name="T78" fmla="*/ 589 w 594"/>
                  <a:gd name="T79" fmla="*/ 41 h 179"/>
                  <a:gd name="T80" fmla="*/ 591 w 594"/>
                  <a:gd name="T81" fmla="*/ 42 h 179"/>
                  <a:gd name="T82" fmla="*/ 592 w 594"/>
                  <a:gd name="T83" fmla="*/ 43 h 179"/>
                  <a:gd name="T84" fmla="*/ 593 w 594"/>
                  <a:gd name="T85" fmla="*/ 44 h 179"/>
                  <a:gd name="T86" fmla="*/ 594 w 594"/>
                  <a:gd name="T87" fmla="*/ 156 h 179"/>
                  <a:gd name="T88" fmla="*/ 593 w 594"/>
                  <a:gd name="T89" fmla="*/ 15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94" h="179">
                    <a:moveTo>
                      <a:pt x="593" y="157"/>
                    </a:moveTo>
                    <a:cubicBezTo>
                      <a:pt x="592" y="156"/>
                      <a:pt x="592" y="156"/>
                      <a:pt x="592" y="156"/>
                    </a:cubicBezTo>
                    <a:cubicBezTo>
                      <a:pt x="589" y="153"/>
                      <a:pt x="584" y="151"/>
                      <a:pt x="577" y="149"/>
                    </a:cubicBezTo>
                    <a:cubicBezTo>
                      <a:pt x="576" y="148"/>
                      <a:pt x="576" y="148"/>
                      <a:pt x="576" y="148"/>
                    </a:cubicBezTo>
                    <a:cubicBezTo>
                      <a:pt x="572" y="147"/>
                      <a:pt x="572" y="147"/>
                      <a:pt x="572" y="147"/>
                    </a:cubicBezTo>
                    <a:cubicBezTo>
                      <a:pt x="572" y="148"/>
                      <a:pt x="572" y="148"/>
                      <a:pt x="572" y="148"/>
                    </a:cubicBezTo>
                    <a:cubicBezTo>
                      <a:pt x="570" y="147"/>
                      <a:pt x="568" y="147"/>
                      <a:pt x="566" y="147"/>
                    </a:cubicBezTo>
                    <a:cubicBezTo>
                      <a:pt x="566" y="146"/>
                      <a:pt x="566" y="146"/>
                      <a:pt x="566" y="146"/>
                    </a:cubicBezTo>
                    <a:cubicBezTo>
                      <a:pt x="565" y="146"/>
                      <a:pt x="565" y="146"/>
                      <a:pt x="565" y="146"/>
                    </a:cubicBezTo>
                    <a:cubicBezTo>
                      <a:pt x="564" y="146"/>
                      <a:pt x="564" y="146"/>
                      <a:pt x="564" y="146"/>
                    </a:cubicBezTo>
                    <a:cubicBezTo>
                      <a:pt x="562" y="146"/>
                      <a:pt x="560" y="145"/>
                      <a:pt x="557" y="145"/>
                    </a:cubicBezTo>
                    <a:cubicBezTo>
                      <a:pt x="557" y="145"/>
                      <a:pt x="557" y="145"/>
                      <a:pt x="557" y="145"/>
                    </a:cubicBezTo>
                    <a:cubicBezTo>
                      <a:pt x="557" y="145"/>
                      <a:pt x="557" y="145"/>
                      <a:pt x="557" y="145"/>
                    </a:cubicBezTo>
                    <a:cubicBezTo>
                      <a:pt x="554" y="145"/>
                      <a:pt x="551" y="144"/>
                      <a:pt x="548" y="144"/>
                    </a:cubicBezTo>
                    <a:cubicBezTo>
                      <a:pt x="549" y="143"/>
                      <a:pt x="549" y="143"/>
                      <a:pt x="549" y="143"/>
                    </a:cubicBezTo>
                    <a:cubicBezTo>
                      <a:pt x="548" y="144"/>
                      <a:pt x="548" y="144"/>
                      <a:pt x="548" y="144"/>
                    </a:cubicBezTo>
                    <a:cubicBezTo>
                      <a:pt x="536" y="143"/>
                      <a:pt x="521" y="142"/>
                      <a:pt x="506" y="142"/>
                    </a:cubicBezTo>
                    <a:cubicBezTo>
                      <a:pt x="139" y="143"/>
                      <a:pt x="139" y="143"/>
                      <a:pt x="139" y="143"/>
                    </a:cubicBezTo>
                    <a:cubicBezTo>
                      <a:pt x="139" y="166"/>
                      <a:pt x="139" y="166"/>
                      <a:pt x="139" y="166"/>
                    </a:cubicBezTo>
                    <a:cubicBezTo>
                      <a:pt x="139" y="172"/>
                      <a:pt x="138" y="176"/>
                      <a:pt x="134" y="178"/>
                    </a:cubicBezTo>
                    <a:cubicBezTo>
                      <a:pt x="132" y="179"/>
                      <a:pt x="128" y="179"/>
                      <a:pt x="124" y="176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2" y="97"/>
                      <a:pt x="0" y="93"/>
                      <a:pt x="0" y="90"/>
                    </a:cubicBezTo>
                    <a:cubicBezTo>
                      <a:pt x="0" y="86"/>
                      <a:pt x="2" y="82"/>
                      <a:pt x="6" y="8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8" y="1"/>
                      <a:pt x="132" y="0"/>
                      <a:pt x="134" y="1"/>
                    </a:cubicBezTo>
                    <a:cubicBezTo>
                      <a:pt x="138" y="3"/>
                      <a:pt x="139" y="7"/>
                      <a:pt x="139" y="13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512" y="30"/>
                      <a:pt x="512" y="30"/>
                      <a:pt x="512" y="30"/>
                    </a:cubicBezTo>
                    <a:cubicBezTo>
                      <a:pt x="518" y="30"/>
                      <a:pt x="518" y="30"/>
                      <a:pt x="518" y="30"/>
                    </a:cubicBezTo>
                    <a:cubicBezTo>
                      <a:pt x="524" y="30"/>
                      <a:pt x="529" y="30"/>
                      <a:pt x="533" y="31"/>
                    </a:cubicBezTo>
                    <a:cubicBezTo>
                      <a:pt x="547" y="32"/>
                      <a:pt x="547" y="32"/>
                      <a:pt x="547" y="32"/>
                    </a:cubicBezTo>
                    <a:cubicBezTo>
                      <a:pt x="550" y="32"/>
                      <a:pt x="558" y="33"/>
                      <a:pt x="558" y="33"/>
                    </a:cubicBezTo>
                    <a:cubicBezTo>
                      <a:pt x="569" y="35"/>
                      <a:pt x="569" y="35"/>
                      <a:pt x="569" y="35"/>
                    </a:cubicBezTo>
                    <a:cubicBezTo>
                      <a:pt x="570" y="35"/>
                      <a:pt x="572" y="35"/>
                      <a:pt x="573" y="36"/>
                    </a:cubicBezTo>
                    <a:cubicBezTo>
                      <a:pt x="577" y="37"/>
                      <a:pt x="577" y="37"/>
                      <a:pt x="577" y="37"/>
                    </a:cubicBezTo>
                    <a:cubicBezTo>
                      <a:pt x="582" y="38"/>
                      <a:pt x="582" y="38"/>
                      <a:pt x="582" y="38"/>
                    </a:cubicBezTo>
                    <a:cubicBezTo>
                      <a:pt x="586" y="39"/>
                      <a:pt x="586" y="39"/>
                      <a:pt x="586" y="39"/>
                    </a:cubicBezTo>
                    <a:cubicBezTo>
                      <a:pt x="587" y="40"/>
                      <a:pt x="587" y="40"/>
                      <a:pt x="587" y="40"/>
                    </a:cubicBezTo>
                    <a:cubicBezTo>
                      <a:pt x="589" y="41"/>
                      <a:pt x="589" y="41"/>
                      <a:pt x="589" y="41"/>
                    </a:cubicBezTo>
                    <a:cubicBezTo>
                      <a:pt x="591" y="42"/>
                      <a:pt x="591" y="42"/>
                      <a:pt x="591" y="42"/>
                    </a:cubicBezTo>
                    <a:cubicBezTo>
                      <a:pt x="592" y="43"/>
                      <a:pt x="592" y="43"/>
                      <a:pt x="592" y="43"/>
                    </a:cubicBezTo>
                    <a:cubicBezTo>
                      <a:pt x="593" y="44"/>
                      <a:pt x="593" y="44"/>
                      <a:pt x="593" y="44"/>
                    </a:cubicBezTo>
                    <a:cubicBezTo>
                      <a:pt x="594" y="156"/>
                      <a:pt x="594" y="156"/>
                      <a:pt x="594" y="156"/>
                    </a:cubicBezTo>
                    <a:lnTo>
                      <a:pt x="593" y="157"/>
                    </a:lnTo>
                    <a:close/>
                  </a:path>
                </a:pathLst>
              </a:custGeom>
              <a:solidFill>
                <a:srgbClr val="00AE9A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7803221" y="4026037"/>
              <a:ext cx="500535" cy="616092"/>
              <a:chOff x="110242" y="4666624"/>
              <a:chExt cx="500535" cy="616092"/>
            </a:xfrm>
            <a:solidFill>
              <a:sysClr val="window" lastClr="FFFFFF"/>
            </a:solidFill>
          </p:grpSpPr>
          <p:sp>
            <p:nvSpPr>
              <p:cNvPr id="74" name="Freeform 343"/>
              <p:cNvSpPr>
                <a:spLocks/>
              </p:cNvSpPr>
              <p:nvPr/>
            </p:nvSpPr>
            <p:spPr bwMode="auto">
              <a:xfrm>
                <a:off x="265783" y="4815094"/>
                <a:ext cx="81864" cy="94693"/>
              </a:xfrm>
              <a:custGeom>
                <a:avLst/>
                <a:gdLst>
                  <a:gd name="T0" fmla="*/ 21 w 30"/>
                  <a:gd name="T1" fmla="*/ 31 h 34"/>
                  <a:gd name="T2" fmla="*/ 27 w 30"/>
                  <a:gd name="T3" fmla="*/ 12 h 34"/>
                  <a:gd name="T4" fmla="*/ 9 w 30"/>
                  <a:gd name="T5" fmla="*/ 3 h 34"/>
                  <a:gd name="T6" fmla="*/ 3 w 30"/>
                  <a:gd name="T7" fmla="*/ 22 h 34"/>
                  <a:gd name="T8" fmla="*/ 21 w 30"/>
                  <a:gd name="T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21" y="31"/>
                    </a:moveTo>
                    <a:cubicBezTo>
                      <a:pt x="27" y="29"/>
                      <a:pt x="30" y="20"/>
                      <a:pt x="27" y="12"/>
                    </a:cubicBezTo>
                    <a:cubicBezTo>
                      <a:pt x="23" y="4"/>
                      <a:pt x="15" y="0"/>
                      <a:pt x="9" y="3"/>
                    </a:cubicBezTo>
                    <a:cubicBezTo>
                      <a:pt x="2" y="5"/>
                      <a:pt x="0" y="14"/>
                      <a:pt x="3" y="22"/>
                    </a:cubicBezTo>
                    <a:cubicBezTo>
                      <a:pt x="7" y="30"/>
                      <a:pt x="14" y="34"/>
                      <a:pt x="2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5" name="Freeform 344"/>
              <p:cNvSpPr>
                <a:spLocks/>
              </p:cNvSpPr>
              <p:nvPr/>
            </p:nvSpPr>
            <p:spPr bwMode="auto">
              <a:xfrm>
                <a:off x="555812" y="4826784"/>
                <a:ext cx="54965" cy="26888"/>
              </a:xfrm>
              <a:custGeom>
                <a:avLst/>
                <a:gdLst>
                  <a:gd name="T0" fmla="*/ 17 w 20"/>
                  <a:gd name="T1" fmla="*/ 2 h 10"/>
                  <a:gd name="T2" fmla="*/ 4 w 20"/>
                  <a:gd name="T3" fmla="*/ 0 h 10"/>
                  <a:gd name="T4" fmla="*/ 0 w 20"/>
                  <a:gd name="T5" fmla="*/ 4 h 10"/>
                  <a:gd name="T6" fmla="*/ 3 w 20"/>
                  <a:gd name="T7" fmla="*/ 8 h 10"/>
                  <a:gd name="T8" fmla="*/ 16 w 20"/>
                  <a:gd name="T9" fmla="*/ 10 h 10"/>
                  <a:gd name="T10" fmla="*/ 16 w 20"/>
                  <a:gd name="T11" fmla="*/ 10 h 10"/>
                  <a:gd name="T12" fmla="*/ 20 w 20"/>
                  <a:gd name="T13" fmla="*/ 7 h 10"/>
                  <a:gd name="T14" fmla="*/ 17 w 20"/>
                  <a:gd name="T15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0">
                    <a:moveTo>
                      <a:pt x="17" y="2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0"/>
                      <a:pt x="20" y="9"/>
                      <a:pt x="20" y="7"/>
                    </a:cubicBezTo>
                    <a:cubicBezTo>
                      <a:pt x="20" y="5"/>
                      <a:pt x="19" y="3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6" name="Freeform 345"/>
              <p:cNvSpPr>
                <a:spLocks/>
              </p:cNvSpPr>
              <p:nvPr/>
            </p:nvSpPr>
            <p:spPr bwMode="auto">
              <a:xfrm>
                <a:off x="547627" y="4740274"/>
                <a:ext cx="57304" cy="36241"/>
              </a:xfrm>
              <a:custGeom>
                <a:avLst/>
                <a:gdLst>
                  <a:gd name="T0" fmla="*/ 6 w 21"/>
                  <a:gd name="T1" fmla="*/ 12 h 13"/>
                  <a:gd name="T2" fmla="*/ 18 w 21"/>
                  <a:gd name="T3" fmla="*/ 8 h 13"/>
                  <a:gd name="T4" fmla="*/ 20 w 21"/>
                  <a:gd name="T5" fmla="*/ 3 h 13"/>
                  <a:gd name="T6" fmla="*/ 15 w 21"/>
                  <a:gd name="T7" fmla="*/ 1 h 13"/>
                  <a:gd name="T8" fmla="*/ 3 w 21"/>
                  <a:gd name="T9" fmla="*/ 5 h 13"/>
                  <a:gd name="T10" fmla="*/ 1 w 21"/>
                  <a:gd name="T11" fmla="*/ 10 h 13"/>
                  <a:gd name="T12" fmla="*/ 5 w 21"/>
                  <a:gd name="T13" fmla="*/ 13 h 13"/>
                  <a:gd name="T14" fmla="*/ 6 w 21"/>
                  <a:gd name="T1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3">
                    <a:moveTo>
                      <a:pt x="6" y="12"/>
                    </a:moveTo>
                    <a:cubicBezTo>
                      <a:pt x="18" y="8"/>
                      <a:pt x="18" y="8"/>
                      <a:pt x="18" y="8"/>
                    </a:cubicBezTo>
                    <a:cubicBezTo>
                      <a:pt x="20" y="7"/>
                      <a:pt x="21" y="5"/>
                      <a:pt x="20" y="3"/>
                    </a:cubicBezTo>
                    <a:cubicBezTo>
                      <a:pt x="19" y="1"/>
                      <a:pt x="17" y="0"/>
                      <a:pt x="15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6"/>
                      <a:pt x="0" y="8"/>
                      <a:pt x="1" y="10"/>
                    </a:cubicBezTo>
                    <a:cubicBezTo>
                      <a:pt x="2" y="12"/>
                      <a:pt x="3" y="13"/>
                      <a:pt x="5" y="13"/>
                    </a:cubicBezTo>
                    <a:cubicBezTo>
                      <a:pt x="5" y="13"/>
                      <a:pt x="6" y="13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7" name="Freeform 346"/>
              <p:cNvSpPr>
                <a:spLocks/>
              </p:cNvSpPr>
              <p:nvPr/>
            </p:nvSpPr>
            <p:spPr bwMode="auto">
              <a:xfrm>
                <a:off x="509033" y="4666624"/>
                <a:ext cx="43271" cy="49101"/>
              </a:xfrm>
              <a:custGeom>
                <a:avLst/>
                <a:gdLst>
                  <a:gd name="T0" fmla="*/ 4 w 16"/>
                  <a:gd name="T1" fmla="*/ 18 h 18"/>
                  <a:gd name="T2" fmla="*/ 7 w 16"/>
                  <a:gd name="T3" fmla="*/ 16 h 18"/>
                  <a:gd name="T4" fmla="*/ 15 w 16"/>
                  <a:gd name="T5" fmla="*/ 6 h 18"/>
                  <a:gd name="T6" fmla="*/ 14 w 16"/>
                  <a:gd name="T7" fmla="*/ 1 h 18"/>
                  <a:gd name="T8" fmla="*/ 9 w 16"/>
                  <a:gd name="T9" fmla="*/ 1 h 18"/>
                  <a:gd name="T10" fmla="*/ 1 w 16"/>
                  <a:gd name="T11" fmla="*/ 11 h 18"/>
                  <a:gd name="T12" fmla="*/ 1 w 16"/>
                  <a:gd name="T13" fmla="*/ 17 h 18"/>
                  <a:gd name="T14" fmla="*/ 4 w 16"/>
                  <a:gd name="T1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8">
                    <a:moveTo>
                      <a:pt x="4" y="18"/>
                    </a:moveTo>
                    <a:cubicBezTo>
                      <a:pt x="5" y="18"/>
                      <a:pt x="6" y="17"/>
                      <a:pt x="7" y="1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5"/>
                      <a:pt x="16" y="2"/>
                      <a:pt x="14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0" y="15"/>
                      <a:pt x="1" y="17"/>
                    </a:cubicBezTo>
                    <a:cubicBezTo>
                      <a:pt x="2" y="17"/>
                      <a:pt x="3" y="18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8" name="Freeform 347"/>
              <p:cNvSpPr>
                <a:spLocks noEditPoints="1"/>
              </p:cNvSpPr>
              <p:nvPr/>
            </p:nvSpPr>
            <p:spPr bwMode="auto">
              <a:xfrm>
                <a:off x="110242" y="4682992"/>
                <a:ext cx="442063" cy="599724"/>
              </a:xfrm>
              <a:custGeom>
                <a:avLst/>
                <a:gdLst>
                  <a:gd name="T0" fmla="*/ 87 w 160"/>
                  <a:gd name="T1" fmla="*/ 55 h 217"/>
                  <a:gd name="T2" fmla="*/ 92 w 160"/>
                  <a:gd name="T3" fmla="*/ 67 h 217"/>
                  <a:gd name="T4" fmla="*/ 105 w 160"/>
                  <a:gd name="T5" fmla="*/ 88 h 217"/>
                  <a:gd name="T6" fmla="*/ 89 w 160"/>
                  <a:gd name="T7" fmla="*/ 84 h 217"/>
                  <a:gd name="T8" fmla="*/ 82 w 160"/>
                  <a:gd name="T9" fmla="*/ 84 h 217"/>
                  <a:gd name="T10" fmla="*/ 82 w 160"/>
                  <a:gd name="T11" fmla="*/ 92 h 217"/>
                  <a:gd name="T12" fmla="*/ 79 w 160"/>
                  <a:gd name="T13" fmla="*/ 116 h 217"/>
                  <a:gd name="T14" fmla="*/ 76 w 160"/>
                  <a:gd name="T15" fmla="*/ 89 h 217"/>
                  <a:gd name="T16" fmla="*/ 69 w 160"/>
                  <a:gd name="T17" fmla="*/ 84 h 217"/>
                  <a:gd name="T18" fmla="*/ 69 w 160"/>
                  <a:gd name="T19" fmla="*/ 91 h 217"/>
                  <a:gd name="T20" fmla="*/ 61 w 160"/>
                  <a:gd name="T21" fmla="*/ 99 h 217"/>
                  <a:gd name="T22" fmla="*/ 56 w 160"/>
                  <a:gd name="T23" fmla="*/ 91 h 217"/>
                  <a:gd name="T24" fmla="*/ 61 w 160"/>
                  <a:gd name="T25" fmla="*/ 86 h 217"/>
                  <a:gd name="T26" fmla="*/ 42 w 160"/>
                  <a:gd name="T27" fmla="*/ 85 h 217"/>
                  <a:gd name="T28" fmla="*/ 34 w 160"/>
                  <a:gd name="T29" fmla="*/ 83 h 217"/>
                  <a:gd name="T30" fmla="*/ 0 w 160"/>
                  <a:gd name="T31" fmla="*/ 67 h 217"/>
                  <a:gd name="T32" fmla="*/ 23 w 160"/>
                  <a:gd name="T33" fmla="*/ 96 h 217"/>
                  <a:gd name="T34" fmla="*/ 24 w 160"/>
                  <a:gd name="T35" fmla="*/ 97 h 217"/>
                  <a:gd name="T36" fmla="*/ 31 w 160"/>
                  <a:gd name="T37" fmla="*/ 100 h 217"/>
                  <a:gd name="T38" fmla="*/ 31 w 160"/>
                  <a:gd name="T39" fmla="*/ 100 h 217"/>
                  <a:gd name="T40" fmla="*/ 31 w 160"/>
                  <a:gd name="T41" fmla="*/ 100 h 217"/>
                  <a:gd name="T42" fmla="*/ 41 w 160"/>
                  <a:gd name="T43" fmla="*/ 100 h 217"/>
                  <a:gd name="T44" fmla="*/ 56 w 160"/>
                  <a:gd name="T45" fmla="*/ 150 h 217"/>
                  <a:gd name="T46" fmla="*/ 60 w 160"/>
                  <a:gd name="T47" fmla="*/ 217 h 217"/>
                  <a:gd name="T48" fmla="*/ 79 w 160"/>
                  <a:gd name="T49" fmla="*/ 152 h 217"/>
                  <a:gd name="T50" fmla="*/ 93 w 160"/>
                  <a:gd name="T51" fmla="*/ 207 h 217"/>
                  <a:gd name="T52" fmla="*/ 105 w 160"/>
                  <a:gd name="T53" fmla="*/ 164 h 217"/>
                  <a:gd name="T54" fmla="*/ 99 w 160"/>
                  <a:gd name="T55" fmla="*/ 150 h 217"/>
                  <a:gd name="T56" fmla="*/ 101 w 160"/>
                  <a:gd name="T57" fmla="*/ 103 h 217"/>
                  <a:gd name="T58" fmla="*/ 111 w 160"/>
                  <a:gd name="T59" fmla="*/ 106 h 217"/>
                  <a:gd name="T60" fmla="*/ 111 w 160"/>
                  <a:gd name="T61" fmla="*/ 106 h 217"/>
                  <a:gd name="T62" fmla="*/ 121 w 160"/>
                  <a:gd name="T63" fmla="*/ 98 h 217"/>
                  <a:gd name="T64" fmla="*/ 121 w 160"/>
                  <a:gd name="T65" fmla="*/ 98 h 217"/>
                  <a:gd name="T66" fmla="*/ 121 w 160"/>
                  <a:gd name="T67" fmla="*/ 97 h 217"/>
                  <a:gd name="T68" fmla="*/ 121 w 160"/>
                  <a:gd name="T69" fmla="*/ 72 h 217"/>
                  <a:gd name="T70" fmla="*/ 151 w 160"/>
                  <a:gd name="T71" fmla="*/ 35 h 217"/>
                  <a:gd name="T72" fmla="*/ 134 w 160"/>
                  <a:gd name="T73" fmla="*/ 43 h 217"/>
                  <a:gd name="T74" fmla="*/ 145 w 160"/>
                  <a:gd name="T75" fmla="*/ 38 h 217"/>
                  <a:gd name="T76" fmla="*/ 134 w 160"/>
                  <a:gd name="T77" fmla="*/ 43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0" h="217">
                    <a:moveTo>
                      <a:pt x="125" y="0"/>
                    </a:moveTo>
                    <a:cubicBezTo>
                      <a:pt x="119" y="9"/>
                      <a:pt x="93" y="48"/>
                      <a:pt x="87" y="55"/>
                    </a:cubicBezTo>
                    <a:cubicBezTo>
                      <a:pt x="88" y="58"/>
                      <a:pt x="89" y="59"/>
                      <a:pt x="90" y="61"/>
                    </a:cubicBezTo>
                    <a:cubicBezTo>
                      <a:pt x="91" y="64"/>
                      <a:pt x="91" y="65"/>
                      <a:pt x="92" y="67"/>
                    </a:cubicBezTo>
                    <a:cubicBezTo>
                      <a:pt x="94" y="67"/>
                      <a:pt x="98" y="68"/>
                      <a:pt x="104" y="6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89" y="84"/>
                      <a:pt x="89" y="84"/>
                    </a:cubicBezTo>
                    <a:cubicBezTo>
                      <a:pt x="87" y="84"/>
                      <a:pt x="85" y="84"/>
                      <a:pt x="82" y="84"/>
                    </a:cubicBezTo>
                    <a:cubicBezTo>
                      <a:pt x="82" y="84"/>
                      <a:pt x="82" y="84"/>
                      <a:pt x="82" y="84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5" y="97"/>
                      <a:pt x="85" y="97"/>
                      <a:pt x="85" y="97"/>
                    </a:cubicBezTo>
                    <a:cubicBezTo>
                      <a:pt x="79" y="116"/>
                      <a:pt x="79" y="116"/>
                      <a:pt x="79" y="116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4" y="83"/>
                      <a:pt x="74" y="83"/>
                      <a:pt x="74" y="83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8" y="90"/>
                      <a:pt x="68" y="90"/>
                      <a:pt x="68" y="90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70" y="117"/>
                      <a:pt x="70" y="117"/>
                      <a:pt x="70" y="117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6"/>
                      <a:pt x="59" y="86"/>
                      <a:pt x="58" y="86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4" y="83"/>
                      <a:pt x="34" y="83"/>
                      <a:pt x="34" y="83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0" y="60"/>
                      <a:pt x="5" y="63"/>
                      <a:pt x="0" y="67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6"/>
                      <a:pt x="23" y="96"/>
                      <a:pt x="23" y="96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7" y="98"/>
                      <a:pt x="18" y="94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3" y="100"/>
                      <a:pt x="33" y="100"/>
                      <a:pt x="33" y="100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4" y="117"/>
                      <a:pt x="55" y="134"/>
                      <a:pt x="56" y="150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60" y="217"/>
                      <a:pt x="60" y="217"/>
                      <a:pt x="60" y="217"/>
                    </a:cubicBezTo>
                    <a:cubicBezTo>
                      <a:pt x="66" y="196"/>
                      <a:pt x="74" y="159"/>
                      <a:pt x="76" y="152"/>
                    </a:cubicBezTo>
                    <a:cubicBezTo>
                      <a:pt x="77" y="152"/>
                      <a:pt x="78" y="152"/>
                      <a:pt x="79" y="152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90" y="184"/>
                      <a:pt x="92" y="198"/>
                      <a:pt x="93" y="207"/>
                    </a:cubicBezTo>
                    <a:cubicBezTo>
                      <a:pt x="110" y="206"/>
                      <a:pt x="110" y="206"/>
                      <a:pt x="110" y="206"/>
                    </a:cubicBezTo>
                    <a:cubicBezTo>
                      <a:pt x="109" y="194"/>
                      <a:pt x="111" y="181"/>
                      <a:pt x="105" y="164"/>
                    </a:cubicBezTo>
                    <a:cubicBezTo>
                      <a:pt x="103" y="159"/>
                      <a:pt x="101" y="154"/>
                      <a:pt x="99" y="150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8" y="133"/>
                      <a:pt x="96" y="117"/>
                      <a:pt x="94" y="101"/>
                    </a:cubicBezTo>
                    <a:cubicBezTo>
                      <a:pt x="101" y="103"/>
                      <a:pt x="101" y="103"/>
                      <a:pt x="101" y="103"/>
                    </a:cubicBezTo>
                    <a:cubicBezTo>
                      <a:pt x="108" y="105"/>
                      <a:pt x="108" y="105"/>
                      <a:pt x="108" y="105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24" y="97"/>
                      <a:pt x="121" y="98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21" y="95"/>
                      <a:pt x="121" y="95"/>
                      <a:pt x="121" y="95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36" y="75"/>
                      <a:pt x="153" y="78"/>
                      <a:pt x="159" y="79"/>
                    </a:cubicBezTo>
                    <a:cubicBezTo>
                      <a:pt x="160" y="64"/>
                      <a:pt x="157" y="49"/>
                      <a:pt x="151" y="35"/>
                    </a:cubicBezTo>
                    <a:cubicBezTo>
                      <a:pt x="146" y="22"/>
                      <a:pt x="137" y="9"/>
                      <a:pt x="125" y="0"/>
                    </a:cubicBezTo>
                    <a:close/>
                    <a:moveTo>
                      <a:pt x="134" y="43"/>
                    </a:moveTo>
                    <a:cubicBezTo>
                      <a:pt x="130" y="32"/>
                      <a:pt x="127" y="20"/>
                      <a:pt x="126" y="8"/>
                    </a:cubicBezTo>
                    <a:cubicBezTo>
                      <a:pt x="134" y="17"/>
                      <a:pt x="141" y="27"/>
                      <a:pt x="145" y="38"/>
                    </a:cubicBezTo>
                    <a:cubicBezTo>
                      <a:pt x="150" y="49"/>
                      <a:pt x="153" y="61"/>
                      <a:pt x="153" y="72"/>
                    </a:cubicBezTo>
                    <a:cubicBezTo>
                      <a:pt x="145" y="64"/>
                      <a:pt x="139" y="54"/>
                      <a:pt x="13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sp>
        <p:nvSpPr>
          <p:cNvPr id="81" name="文本框 35"/>
          <p:cNvSpPr txBox="1"/>
          <p:nvPr/>
        </p:nvSpPr>
        <p:spPr>
          <a:xfrm>
            <a:off x="5120904" y="1819838"/>
            <a:ext cx="600164" cy="6001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300" dirty="0" smtClean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1</a:t>
            </a:r>
            <a:endParaRPr lang="zh-CN" altLang="en-US" sz="33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82" name="文本框 36"/>
          <p:cNvSpPr txBox="1"/>
          <p:nvPr/>
        </p:nvSpPr>
        <p:spPr>
          <a:xfrm>
            <a:off x="5108659" y="3659534"/>
            <a:ext cx="412292" cy="60016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300" dirty="0" smtClean="0">
                <a:solidFill>
                  <a:prstClr val="white"/>
                </a:solidFill>
                <a:latin typeface="Impact" panose="020B0806030902050204" pitchFamily="34" charset="0"/>
              </a:rPr>
              <a:t>3</a:t>
            </a:r>
            <a:endParaRPr lang="zh-CN" altLang="en-US" sz="33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83" name="文本框 37"/>
          <p:cNvSpPr txBox="1"/>
          <p:nvPr/>
        </p:nvSpPr>
        <p:spPr>
          <a:xfrm>
            <a:off x="6861565" y="2746124"/>
            <a:ext cx="412292" cy="60016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300" dirty="0" smtClean="0">
                <a:solidFill>
                  <a:prstClr val="white"/>
                </a:solidFill>
                <a:latin typeface="Impact" panose="020B0806030902050204" pitchFamily="34" charset="0"/>
              </a:rPr>
              <a:t>2</a:t>
            </a:r>
            <a:endParaRPr lang="zh-CN" altLang="en-US" sz="33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84" name="文本框 38"/>
          <p:cNvSpPr txBox="1"/>
          <p:nvPr/>
        </p:nvSpPr>
        <p:spPr>
          <a:xfrm>
            <a:off x="6861565" y="4574156"/>
            <a:ext cx="412292" cy="60016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300" dirty="0" smtClean="0">
                <a:solidFill>
                  <a:prstClr val="white"/>
                </a:solidFill>
                <a:latin typeface="Impact" panose="020B0806030902050204" pitchFamily="34" charset="0"/>
              </a:rPr>
              <a:t>4</a:t>
            </a:r>
            <a:endParaRPr lang="zh-CN" altLang="en-US" sz="33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5794071" y="1905926"/>
            <a:ext cx="0" cy="425072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cxnSp>
        <p:nvCxnSpPr>
          <p:cNvPr id="86" name="直接连接符 85"/>
          <p:cNvCxnSpPr/>
          <p:nvPr/>
        </p:nvCxnSpPr>
        <p:spPr>
          <a:xfrm>
            <a:off x="5794071" y="3710998"/>
            <a:ext cx="0" cy="425072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cxnSp>
        <p:nvCxnSpPr>
          <p:cNvPr id="87" name="直接连接符 86"/>
          <p:cNvCxnSpPr/>
          <p:nvPr/>
        </p:nvCxnSpPr>
        <p:spPr>
          <a:xfrm>
            <a:off x="6727549" y="4660244"/>
            <a:ext cx="0" cy="425072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cxnSp>
        <p:nvCxnSpPr>
          <p:cNvPr id="88" name="直接连接符 87"/>
          <p:cNvCxnSpPr/>
          <p:nvPr/>
        </p:nvCxnSpPr>
        <p:spPr>
          <a:xfrm>
            <a:off x="6727549" y="2797587"/>
            <a:ext cx="0" cy="425072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89" name="文本框 45"/>
          <p:cNvSpPr txBox="1"/>
          <p:nvPr/>
        </p:nvSpPr>
        <p:spPr>
          <a:xfrm>
            <a:off x="5937856" y="19086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0" name="文本框 46"/>
          <p:cNvSpPr txBox="1"/>
          <p:nvPr/>
        </p:nvSpPr>
        <p:spPr>
          <a:xfrm>
            <a:off x="5937856" y="37368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1" name="文本框 47"/>
          <p:cNvSpPr txBox="1"/>
          <p:nvPr/>
        </p:nvSpPr>
        <p:spPr>
          <a:xfrm>
            <a:off x="5566381" y="28043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48"/>
          <p:cNvSpPr txBox="1"/>
          <p:nvPr/>
        </p:nvSpPr>
        <p:spPr>
          <a:xfrm>
            <a:off x="5594956" y="465619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8567043" y="2008362"/>
            <a:ext cx="2108063" cy="889395"/>
            <a:chOff x="791193" y="1366105"/>
            <a:chExt cx="2108063" cy="889395"/>
          </a:xfrm>
        </p:grpSpPr>
        <p:sp>
          <p:nvSpPr>
            <p:cNvPr id="9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9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639300" y="4067217"/>
            <a:ext cx="2108063" cy="889395"/>
            <a:chOff x="791193" y="1366105"/>
            <a:chExt cx="2108063" cy="889395"/>
          </a:xfrm>
        </p:grpSpPr>
        <p:sp>
          <p:nvSpPr>
            <p:cNvPr id="101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2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803267" y="2008362"/>
            <a:ext cx="2108063" cy="889395"/>
            <a:chOff x="791193" y="1366105"/>
            <a:chExt cx="2108063" cy="889395"/>
          </a:xfrm>
        </p:grpSpPr>
        <p:sp>
          <p:nvSpPr>
            <p:cNvPr id="104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5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875524" y="4067217"/>
            <a:ext cx="2108063" cy="889395"/>
            <a:chOff x="791193" y="1366105"/>
            <a:chExt cx="2108063" cy="889395"/>
          </a:xfrm>
        </p:grpSpPr>
        <p:sp>
          <p:nvSpPr>
            <p:cNvPr id="107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108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109" name="文本框 1"/>
          <p:cNvSpPr txBox="1"/>
          <p:nvPr/>
        </p:nvSpPr>
        <p:spPr>
          <a:xfrm>
            <a:off x="811996" y="606894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110" name="图片 1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650" y="-156276"/>
            <a:ext cx="2480409" cy="1653605"/>
          </a:xfrm>
          <a:prstGeom prst="rect">
            <a:avLst/>
          </a:prstGeom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970" y="4796790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42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7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7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" grpId="0"/>
          <p:bldP spid="82" grpId="0"/>
          <p:bldP spid="83" grpId="0"/>
          <p:bldP spid="84" grpId="0"/>
          <p:bldP spid="89" grpId="0"/>
          <p:bldP spid="90" grpId="0"/>
          <p:bldP spid="91" grpId="0"/>
          <p:bldP spid="9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7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67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7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" grpId="0"/>
          <p:bldP spid="82" grpId="0"/>
          <p:bldP spid="83" grpId="0"/>
          <p:bldP spid="84" grpId="0"/>
          <p:bldP spid="89" grpId="0"/>
          <p:bldP spid="90" grpId="0"/>
          <p:bldP spid="91" grpId="0"/>
          <p:bldP spid="92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5244</Words>
  <Application>Microsoft Office PowerPoint</Application>
  <PresentationFormat>宽屏</PresentationFormat>
  <Paragraphs>244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Century Gothic</vt:lpstr>
      <vt:lpstr>Gill Sans</vt:lpstr>
      <vt:lpstr>Impact MT Std</vt:lpstr>
      <vt:lpstr>Open Sans</vt:lpstr>
      <vt:lpstr>Source Sans Pro</vt:lpstr>
      <vt:lpstr>时尚中黑简体</vt:lpstr>
      <vt:lpstr>宋体</vt:lpstr>
      <vt:lpstr>微软雅黑</vt:lpstr>
      <vt:lpstr>幼圆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7</cp:revision>
  <dcterms:created xsi:type="dcterms:W3CDTF">2019-06-26T05:42:16Z</dcterms:created>
  <dcterms:modified xsi:type="dcterms:W3CDTF">2020-06-28T13:48:22Z</dcterms:modified>
</cp:coreProperties>
</file>