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342" r:id="rId2"/>
    <p:sldId id="343" r:id="rId3"/>
    <p:sldId id="344" r:id="rId4"/>
    <p:sldId id="349" r:id="rId5"/>
    <p:sldId id="350" r:id="rId6"/>
    <p:sldId id="351" r:id="rId7"/>
    <p:sldId id="364" r:id="rId8"/>
    <p:sldId id="352" r:id="rId9"/>
    <p:sldId id="353" r:id="rId10"/>
    <p:sldId id="354" r:id="rId11"/>
    <p:sldId id="365" r:id="rId12"/>
    <p:sldId id="355" r:id="rId13"/>
    <p:sldId id="356" r:id="rId14"/>
    <p:sldId id="357" r:id="rId15"/>
    <p:sldId id="358" r:id="rId16"/>
    <p:sldId id="366" r:id="rId17"/>
    <p:sldId id="359" r:id="rId18"/>
    <p:sldId id="360" r:id="rId19"/>
    <p:sldId id="361" r:id="rId20"/>
    <p:sldId id="367" r:id="rId21"/>
    <p:sldId id="362" r:id="rId22"/>
    <p:sldId id="363" r:id="rId23"/>
    <p:sldId id="306" r:id="rId24"/>
    <p:sldId id="368" r:id="rId25"/>
    <p:sldId id="369" r:id="rId26"/>
  </p:sldIdLst>
  <p:sldSz cx="12198350" cy="6859588"/>
  <p:notesSz cx="6858000" cy="9144000"/>
  <p:defaultTextStyle>
    <a:defPPr>
      <a:defRPr lang="zh-CN"/>
    </a:defPPr>
    <a:lvl1pPr marL="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835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9435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9035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927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887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847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8705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5">
          <p15:clr>
            <a:srgbClr val="A4A3A4"/>
          </p15:clr>
        </p15:guide>
        <p15:guide id="2" pos="3842">
          <p15:clr>
            <a:srgbClr val="A4A3A4"/>
          </p15:clr>
        </p15:guide>
        <p15:guide id="3" pos="2980">
          <p15:clr>
            <a:srgbClr val="A4A3A4"/>
          </p15:clr>
        </p15:guide>
        <p15:guide id="4" pos="1854">
          <p15:clr>
            <a:srgbClr val="A4A3A4"/>
          </p15:clr>
        </p15:guide>
        <p15:guide id="5" pos="121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DA2"/>
    <a:srgbClr val="FAFAFA"/>
    <a:srgbClr val="FFC400"/>
    <a:srgbClr val="FFD347"/>
    <a:srgbClr val="FFC91D"/>
    <a:srgbClr val="0071C1"/>
    <a:srgbClr val="4144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59" autoAdjust="0"/>
    <p:restoredTop sz="94660"/>
  </p:normalViewPr>
  <p:slideViewPr>
    <p:cSldViewPr>
      <p:cViewPr varScale="1">
        <p:scale>
          <a:sx n="105" d="100"/>
          <a:sy n="105" d="100"/>
        </p:scale>
        <p:origin x="78" y="96"/>
      </p:cViewPr>
      <p:guideLst>
        <p:guide orient="horz" pos="2175"/>
        <p:guide pos="3842"/>
        <p:guide pos="2980"/>
        <p:guide pos="1854"/>
        <p:guide pos="121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2AE03-6EE8-41FD-8A37-86C6BC5E264F}" type="datetimeFigureOut">
              <a:rPr lang="zh-CN" altLang="en-US" smtClean="0"/>
              <a:t>2020/6/28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21FD59-C920-460C-B1C9-0346C59420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3921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835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9435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9035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927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887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847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8705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119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158749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973981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975392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496501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  <a:t>16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188696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>
                <a:solidFill>
                  <a:srgbClr val="000000"/>
                </a:solidFill>
              </a:rPr>
              <a:t>18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5514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  <a:t>20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356843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440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637" y="365210"/>
            <a:ext cx="10521077" cy="1325870"/>
          </a:xfrm>
          <a:prstGeom prst="rect">
            <a:avLst/>
          </a:prstGeom>
        </p:spPr>
        <p:txBody>
          <a:bodyPr lIns="91472" tIns="45736" rIns="91472" bIns="45736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637" y="1826048"/>
            <a:ext cx="10521077" cy="4352346"/>
          </a:xfrm>
          <a:prstGeom prst="rect">
            <a:avLst/>
          </a:prstGeom>
        </p:spPr>
        <p:txBody>
          <a:bodyPr lIns="91472" tIns="45736" rIns="91472" bIns="45736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636" y="6357822"/>
            <a:ext cx="2744629" cy="365210"/>
          </a:xfrm>
          <a:prstGeom prst="rect">
            <a:avLst/>
          </a:prstGeom>
        </p:spPr>
        <p:txBody>
          <a:bodyPr lIns="91472" tIns="45736" rIns="91472" bIns="45736"/>
          <a:lstStyle/>
          <a:p>
            <a:fld id="{530820CF-B880-4189-942D-D702A7CBA730}" type="datetimeFigureOut">
              <a:rPr lang="zh-CN" altLang="en-US" smtClean="0"/>
              <a:t>2020/6/28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40704" y="6357822"/>
            <a:ext cx="4116943" cy="365210"/>
          </a:xfrm>
          <a:prstGeom prst="rect">
            <a:avLst/>
          </a:prstGeom>
        </p:spPr>
        <p:txBody>
          <a:bodyPr lIns="91472" tIns="45736" rIns="91472" bIns="45736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5085" y="6357822"/>
            <a:ext cx="2744629" cy="365210"/>
          </a:xfrm>
          <a:prstGeom prst="rect">
            <a:avLst/>
          </a:prstGeom>
        </p:spPr>
        <p:txBody>
          <a:bodyPr lIns="91472" tIns="45736" rIns="91472" bIns="45736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Tm="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Tm="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Tm="0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 spd="slow" advTm="0">
    <p:wipe/>
  </p:transition>
  <p:timing>
    <p:tnLst>
      <p:par>
        <p:cTn id="1" dur="indefinite" restart="never" nodeType="tmRoot"/>
      </p:par>
    </p:tnLst>
  </p:timing>
  <p:txStyles>
    <p:titleStyle>
      <a:lvl1pPr algn="ctr" defTabSz="121920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1235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63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423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447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407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367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390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350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83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943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903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927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887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847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870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561" y="-635"/>
            <a:ext cx="12193647" cy="6860642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5955159" y="1854251"/>
            <a:ext cx="6913880" cy="3152140"/>
            <a:chOff x="1338" y="1547"/>
            <a:chExt cx="10888" cy="4964"/>
          </a:xfrm>
        </p:grpSpPr>
        <p:grpSp>
          <p:nvGrpSpPr>
            <p:cNvPr id="7" name="组合 6"/>
            <p:cNvGrpSpPr/>
            <p:nvPr/>
          </p:nvGrpSpPr>
          <p:grpSpPr>
            <a:xfrm>
              <a:off x="1386" y="1547"/>
              <a:ext cx="7082" cy="2378"/>
              <a:chOff x="1489" y="793"/>
              <a:chExt cx="7082" cy="2378"/>
            </a:xfrm>
          </p:grpSpPr>
          <p:cxnSp>
            <p:nvCxnSpPr>
              <p:cNvPr id="19" name="直接连接符 18"/>
              <p:cNvCxnSpPr/>
              <p:nvPr/>
            </p:nvCxnSpPr>
            <p:spPr>
              <a:xfrm>
                <a:off x="1673" y="823"/>
                <a:ext cx="1062" cy="0"/>
              </a:xfrm>
              <a:prstGeom prst="line">
                <a:avLst/>
              </a:prstGeom>
              <a:ln w="57150">
                <a:solidFill>
                  <a:schemeClr val="accent1"/>
                </a:solidFill>
              </a:ln>
            </p:spPr>
            <p:style>
              <a:lnRef idx="1">
                <a:srgbClr val="354B5E"/>
              </a:lnRef>
              <a:fillRef idx="0">
                <a:srgbClr val="354B5E"/>
              </a:fillRef>
              <a:effectRef idx="0">
                <a:srgbClr val="354B5E"/>
              </a:effectRef>
              <a:fontRef idx="minor">
                <a:srgbClr val="000000"/>
              </a:fontRef>
            </p:style>
          </p:cxnSp>
          <p:sp>
            <p:nvSpPr>
              <p:cNvPr id="20" name="矩形 19"/>
              <p:cNvSpPr/>
              <p:nvPr/>
            </p:nvSpPr>
            <p:spPr>
              <a:xfrm>
                <a:off x="1489" y="793"/>
                <a:ext cx="3886" cy="20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r>
                  <a:rPr lang="en-US" altLang="zh-CN" sz="8000" b="1" dirty="0" smtClean="0">
                    <a:solidFill>
                      <a:srgbClr val="005DA2"/>
                    </a:solidFill>
                  </a:rPr>
                  <a:t>2020</a:t>
                </a:r>
                <a:endParaRPr lang="en-US" altLang="zh-CN" sz="8000" b="1" dirty="0">
                  <a:solidFill>
                    <a:srgbClr val="005DA2"/>
                  </a:solidFill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5224" y="1682"/>
                <a:ext cx="3347" cy="10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r>
                  <a:rPr lang="en-US" altLang="zh-CN" sz="3600" b="1" dirty="0" smtClean="0">
                    <a:solidFill>
                      <a:srgbClr val="005DA2"/>
                    </a:solidFill>
                    <a:latin typeface="微软雅黑" panose="020B0503020204020204" charset="-122"/>
                  </a:rPr>
                  <a:t>REPORT</a:t>
                </a:r>
                <a:endParaRPr lang="zh-CN" altLang="en-US" sz="3600" b="1" dirty="0">
                  <a:solidFill>
                    <a:srgbClr val="005DA2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564" y="2589"/>
                <a:ext cx="6635" cy="582"/>
              </a:xfrm>
              <a:prstGeom prst="rect">
                <a:avLst/>
              </a:prstGeom>
              <a:solidFill>
                <a:srgbClr val="005DA2"/>
              </a:solidFill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r>
                  <a:rPr lang="en-US" altLang="zh-CN" dirty="0" smtClean="0">
                    <a:solidFill>
                      <a:srgbClr val="FFFFFF"/>
                    </a:solidFill>
                  </a:rPr>
                  <a:t>2020  Personal  Year-end  Work Report</a:t>
                </a:r>
                <a:endParaRPr lang="en-US" altLang="zh-CN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5254" y="1261"/>
                <a:ext cx="3167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r>
                  <a:rPr lang="zh-CN" altLang="en-US" sz="2000" dirty="0" smtClean="0"/>
                  <a:t>工作总结计划</a:t>
                </a:r>
                <a:endParaRPr lang="zh-CN" altLang="en-US" sz="2000" dirty="0"/>
              </a:p>
            </p:txBody>
          </p:sp>
        </p:grpSp>
        <p:sp>
          <p:nvSpPr>
            <p:cNvPr id="8" name="标题 3"/>
            <p:cNvSpPr>
              <a:spLocks noGrp="1"/>
            </p:cNvSpPr>
            <p:nvPr/>
          </p:nvSpPr>
          <p:spPr>
            <a:xfrm>
              <a:off x="1338" y="4405"/>
              <a:ext cx="10889" cy="1702"/>
            </a:xfrm>
          </p:spPr>
          <p:txBody>
            <a:bodyPr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r>
                <a:rPr lang="zh-CN" altLang="en-US" sz="4400" b="1" dirty="0" smtClean="0">
                  <a:solidFill>
                    <a:srgbClr val="005DA2"/>
                  </a:solidFill>
                </a:rPr>
                <a:t>工作总结计划</a:t>
              </a:r>
              <a:r>
                <a:rPr lang="en-US" altLang="zh-CN" sz="4400" b="1" dirty="0" smtClean="0">
                  <a:solidFill>
                    <a:srgbClr val="005DA2"/>
                  </a:solidFill>
                </a:rPr>
                <a:t>PPT</a:t>
              </a:r>
              <a:r>
                <a:rPr lang="zh-CN" altLang="en-US" sz="4400" b="1" dirty="0" smtClean="0">
                  <a:solidFill>
                    <a:srgbClr val="005DA2"/>
                  </a:solidFill>
                </a:rPr>
                <a:t>模板</a:t>
              </a:r>
              <a:endParaRPr lang="zh-CN" altLang="en-US" sz="4400" b="1" dirty="0">
                <a:solidFill>
                  <a:srgbClr val="005DA2"/>
                </a:solidFill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1599" y="5841"/>
              <a:ext cx="3509" cy="670"/>
              <a:chOff x="4654427" y="4718860"/>
              <a:chExt cx="1663809" cy="317821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4654427" y="4718860"/>
                <a:ext cx="276971" cy="276971"/>
                <a:chOff x="3725237" y="4930504"/>
                <a:chExt cx="531780" cy="531780"/>
              </a:xfrm>
            </p:grpSpPr>
            <p:sp>
              <p:nvSpPr>
                <p:cNvPr id="17" name="圆角矩形 2"/>
                <p:cNvSpPr/>
                <p:nvPr/>
              </p:nvSpPr>
              <p:spPr>
                <a:xfrm>
                  <a:off x="3725237" y="4930504"/>
                  <a:ext cx="531780" cy="531780"/>
                </a:xfrm>
                <a:prstGeom prst="ellipse">
                  <a:avLst/>
                </a:prstGeom>
                <a:solidFill>
                  <a:srgbClr val="005DA2"/>
                </a:solidFill>
                <a:ln w="25400" cap="flat" cmpd="sng" algn="ctr">
                  <a:noFill/>
                  <a:prstDash val="solid"/>
                  <a:miter lim="800000"/>
                </a:ln>
                <a:effectLst>
                  <a:outerShdw blurRad="177800" dist="101600" dir="8100000" algn="tr" rotWithShape="0">
                    <a:prstClr val="black">
                      <a:alpha val="30000"/>
                    </a:prstClr>
                  </a:outerShdw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" name="student-graduation-cap-shape_52041"/>
                <p:cNvSpPr>
                  <a:spLocks noChangeAspect="1"/>
                </p:cNvSpPr>
                <p:nvPr/>
              </p:nvSpPr>
              <p:spPr bwMode="auto">
                <a:xfrm>
                  <a:off x="3875605" y="5054575"/>
                  <a:ext cx="219840" cy="264806"/>
                </a:xfrm>
                <a:custGeom>
                  <a:avLst/>
                  <a:gdLst>
                    <a:gd name="connsiteX0" fmla="*/ 56671 w 279400"/>
                    <a:gd name="connsiteY0" fmla="*/ 192087 h 336550"/>
                    <a:gd name="connsiteX1" fmla="*/ 224047 w 279400"/>
                    <a:gd name="connsiteY1" fmla="*/ 192087 h 336550"/>
                    <a:gd name="connsiteX2" fmla="*/ 279400 w 279400"/>
                    <a:gd name="connsiteY2" fmla="*/ 247752 h 336550"/>
                    <a:gd name="connsiteX3" fmla="*/ 279400 w 279400"/>
                    <a:gd name="connsiteY3" fmla="*/ 336550 h 336550"/>
                    <a:gd name="connsiteX4" fmla="*/ 176602 w 279400"/>
                    <a:gd name="connsiteY4" fmla="*/ 336550 h 336550"/>
                    <a:gd name="connsiteX5" fmla="*/ 158151 w 279400"/>
                    <a:gd name="connsiteY5" fmla="*/ 245101 h 336550"/>
                    <a:gd name="connsiteX6" fmla="*/ 151562 w 279400"/>
                    <a:gd name="connsiteY6" fmla="*/ 239800 h 336550"/>
                    <a:gd name="connsiteX7" fmla="*/ 167377 w 279400"/>
                    <a:gd name="connsiteY7" fmla="*/ 213293 h 336550"/>
                    <a:gd name="connsiteX8" fmla="*/ 167377 w 279400"/>
                    <a:gd name="connsiteY8" fmla="*/ 209317 h 336550"/>
                    <a:gd name="connsiteX9" fmla="*/ 163423 w 279400"/>
                    <a:gd name="connsiteY9" fmla="*/ 207991 h 336550"/>
                    <a:gd name="connsiteX10" fmla="*/ 121249 w 279400"/>
                    <a:gd name="connsiteY10" fmla="*/ 207991 h 336550"/>
                    <a:gd name="connsiteX11" fmla="*/ 118613 w 279400"/>
                    <a:gd name="connsiteY11" fmla="*/ 209317 h 336550"/>
                    <a:gd name="connsiteX12" fmla="*/ 118613 w 279400"/>
                    <a:gd name="connsiteY12" fmla="*/ 213293 h 336550"/>
                    <a:gd name="connsiteX13" fmla="*/ 134429 w 279400"/>
                    <a:gd name="connsiteY13" fmla="*/ 239800 h 336550"/>
                    <a:gd name="connsiteX14" fmla="*/ 126521 w 279400"/>
                    <a:gd name="connsiteY14" fmla="*/ 245101 h 336550"/>
                    <a:gd name="connsiteX15" fmla="*/ 110706 w 279400"/>
                    <a:gd name="connsiteY15" fmla="*/ 336550 h 336550"/>
                    <a:gd name="connsiteX16" fmla="*/ 0 w 279400"/>
                    <a:gd name="connsiteY16" fmla="*/ 336550 h 336550"/>
                    <a:gd name="connsiteX17" fmla="*/ 0 w 279400"/>
                    <a:gd name="connsiteY17" fmla="*/ 247752 h 336550"/>
                    <a:gd name="connsiteX18" fmla="*/ 56671 w 279400"/>
                    <a:gd name="connsiteY18" fmla="*/ 192087 h 336550"/>
                    <a:gd name="connsiteX19" fmla="*/ 138907 w 279400"/>
                    <a:gd name="connsiteY19" fmla="*/ 0 h 336550"/>
                    <a:gd name="connsiteX20" fmla="*/ 219076 w 279400"/>
                    <a:gd name="connsiteY20" fmla="*/ 80169 h 336550"/>
                    <a:gd name="connsiteX21" fmla="*/ 138907 w 279400"/>
                    <a:gd name="connsiteY21" fmla="*/ 160338 h 336550"/>
                    <a:gd name="connsiteX22" fmla="*/ 58738 w 279400"/>
                    <a:gd name="connsiteY22" fmla="*/ 80169 h 336550"/>
                    <a:gd name="connsiteX23" fmla="*/ 138907 w 279400"/>
                    <a:gd name="connsiteY23" fmla="*/ 0 h 336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79400" h="336550">
                      <a:moveTo>
                        <a:pt x="56671" y="192087"/>
                      </a:moveTo>
                      <a:cubicBezTo>
                        <a:pt x="56671" y="192087"/>
                        <a:pt x="56671" y="192087"/>
                        <a:pt x="224047" y="192087"/>
                      </a:cubicBezTo>
                      <a:cubicBezTo>
                        <a:pt x="254360" y="192087"/>
                        <a:pt x="279400" y="217269"/>
                        <a:pt x="279400" y="247752"/>
                      </a:cubicBezTo>
                      <a:cubicBezTo>
                        <a:pt x="279400" y="247752"/>
                        <a:pt x="279400" y="247752"/>
                        <a:pt x="279400" y="336550"/>
                      </a:cubicBezTo>
                      <a:cubicBezTo>
                        <a:pt x="279400" y="336550"/>
                        <a:pt x="279400" y="336550"/>
                        <a:pt x="176602" y="336550"/>
                      </a:cubicBezTo>
                      <a:cubicBezTo>
                        <a:pt x="176602" y="336550"/>
                        <a:pt x="176602" y="336550"/>
                        <a:pt x="158151" y="245101"/>
                      </a:cubicBezTo>
                      <a:cubicBezTo>
                        <a:pt x="158151" y="242450"/>
                        <a:pt x="154197" y="239800"/>
                        <a:pt x="151562" y="239800"/>
                      </a:cubicBezTo>
                      <a:cubicBezTo>
                        <a:pt x="151562" y="239800"/>
                        <a:pt x="151562" y="239800"/>
                        <a:pt x="167377" y="213293"/>
                      </a:cubicBezTo>
                      <a:cubicBezTo>
                        <a:pt x="167377" y="211967"/>
                        <a:pt x="167377" y="210642"/>
                        <a:pt x="167377" y="209317"/>
                      </a:cubicBezTo>
                      <a:cubicBezTo>
                        <a:pt x="166059" y="207991"/>
                        <a:pt x="164741" y="207991"/>
                        <a:pt x="163423" y="207991"/>
                      </a:cubicBezTo>
                      <a:cubicBezTo>
                        <a:pt x="163423" y="207991"/>
                        <a:pt x="163423" y="207991"/>
                        <a:pt x="121249" y="207991"/>
                      </a:cubicBezTo>
                      <a:cubicBezTo>
                        <a:pt x="119931" y="207991"/>
                        <a:pt x="118613" y="207991"/>
                        <a:pt x="118613" y="209317"/>
                      </a:cubicBezTo>
                      <a:cubicBezTo>
                        <a:pt x="117296" y="210642"/>
                        <a:pt x="117296" y="211967"/>
                        <a:pt x="118613" y="213293"/>
                      </a:cubicBezTo>
                      <a:cubicBezTo>
                        <a:pt x="118613" y="213293"/>
                        <a:pt x="118613" y="213293"/>
                        <a:pt x="134429" y="239800"/>
                      </a:cubicBezTo>
                      <a:cubicBezTo>
                        <a:pt x="130475" y="239800"/>
                        <a:pt x="127839" y="242450"/>
                        <a:pt x="126521" y="245101"/>
                      </a:cubicBezTo>
                      <a:cubicBezTo>
                        <a:pt x="126521" y="245101"/>
                        <a:pt x="126521" y="245101"/>
                        <a:pt x="110706" y="336550"/>
                      </a:cubicBezTo>
                      <a:cubicBezTo>
                        <a:pt x="110706" y="336550"/>
                        <a:pt x="110706" y="336550"/>
                        <a:pt x="0" y="336550"/>
                      </a:cubicBezTo>
                      <a:cubicBezTo>
                        <a:pt x="0" y="336550"/>
                        <a:pt x="0" y="336550"/>
                        <a:pt x="0" y="247752"/>
                      </a:cubicBezTo>
                      <a:cubicBezTo>
                        <a:pt x="0" y="217269"/>
                        <a:pt x="25040" y="192087"/>
                        <a:pt x="56671" y="192087"/>
                      </a:cubicBezTo>
                      <a:close/>
                      <a:moveTo>
                        <a:pt x="138907" y="0"/>
                      </a:moveTo>
                      <a:cubicBezTo>
                        <a:pt x="183183" y="0"/>
                        <a:pt x="219076" y="35893"/>
                        <a:pt x="219076" y="80169"/>
                      </a:cubicBezTo>
                      <a:cubicBezTo>
                        <a:pt x="219076" y="124445"/>
                        <a:pt x="183183" y="160338"/>
                        <a:pt x="138907" y="160338"/>
                      </a:cubicBezTo>
                      <a:cubicBezTo>
                        <a:pt x="94631" y="160338"/>
                        <a:pt x="58738" y="124445"/>
                        <a:pt x="58738" y="80169"/>
                      </a:cubicBezTo>
                      <a:cubicBezTo>
                        <a:pt x="58738" y="35893"/>
                        <a:pt x="94631" y="0"/>
                        <a:pt x="138907" y="0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6" name="文本框 22"/>
              <p:cNvSpPr txBox="1"/>
              <p:nvPr/>
            </p:nvSpPr>
            <p:spPr>
              <a:xfrm>
                <a:off x="4925563" y="4806871"/>
                <a:ext cx="1392673" cy="2298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微软雅黑" panose="020B0503020204020204" charset="-122"/>
                    <a:sym typeface="Arial" panose="020B0604020202020204" pitchFamily="34" charset="0"/>
                  </a:rPr>
                  <a:t>汇报人：</a:t>
                </a: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4776" y="5899"/>
              <a:ext cx="4252" cy="612"/>
              <a:chOff x="6395842" y="4718860"/>
              <a:chExt cx="2016134" cy="290158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6395842" y="4718860"/>
                <a:ext cx="276971" cy="276971"/>
                <a:chOff x="6392770" y="4930504"/>
                <a:chExt cx="531780" cy="531780"/>
              </a:xfrm>
            </p:grpSpPr>
            <p:sp>
              <p:nvSpPr>
                <p:cNvPr id="13" name="圆角矩形 2"/>
                <p:cNvSpPr/>
                <p:nvPr/>
              </p:nvSpPr>
              <p:spPr>
                <a:xfrm>
                  <a:off x="6392770" y="4930504"/>
                  <a:ext cx="531780" cy="531780"/>
                </a:xfrm>
                <a:prstGeom prst="ellipse">
                  <a:avLst/>
                </a:prstGeom>
                <a:solidFill>
                  <a:srgbClr val="005DA2"/>
                </a:solidFill>
                <a:ln w="25400" cap="flat" cmpd="sng" algn="ctr">
                  <a:noFill/>
                  <a:prstDash val="solid"/>
                  <a:miter lim="800000"/>
                </a:ln>
                <a:effectLst>
                  <a:outerShdw blurRad="177800" dist="101600" dir="8100000" algn="tr" rotWithShape="0">
                    <a:prstClr val="black">
                      <a:alpha val="30000"/>
                    </a:prstClr>
                  </a:outerShdw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" name="student-graduation-cap-shape_52041"/>
                <p:cNvSpPr>
                  <a:spLocks noChangeAspect="1"/>
                </p:cNvSpPr>
                <p:nvPr/>
              </p:nvSpPr>
              <p:spPr bwMode="auto">
                <a:xfrm>
                  <a:off x="6527005" y="5064598"/>
                  <a:ext cx="256066" cy="264808"/>
                </a:xfrm>
                <a:custGeom>
                  <a:avLst/>
                  <a:gdLst>
                    <a:gd name="connsiteX0" fmla="*/ 233363 w 325438"/>
                    <a:gd name="connsiteY0" fmla="*/ 249238 h 336550"/>
                    <a:gd name="connsiteX1" fmla="*/ 279401 w 325438"/>
                    <a:gd name="connsiteY1" fmla="*/ 249238 h 336550"/>
                    <a:gd name="connsiteX2" fmla="*/ 279401 w 325438"/>
                    <a:gd name="connsiteY2" fmla="*/ 290513 h 336550"/>
                    <a:gd name="connsiteX3" fmla="*/ 233363 w 325438"/>
                    <a:gd name="connsiteY3" fmla="*/ 290513 h 336550"/>
                    <a:gd name="connsiteX4" fmla="*/ 171450 w 325438"/>
                    <a:gd name="connsiteY4" fmla="*/ 249238 h 336550"/>
                    <a:gd name="connsiteX5" fmla="*/ 217488 w 325438"/>
                    <a:gd name="connsiteY5" fmla="*/ 249238 h 336550"/>
                    <a:gd name="connsiteX6" fmla="*/ 217488 w 325438"/>
                    <a:gd name="connsiteY6" fmla="*/ 290513 h 336550"/>
                    <a:gd name="connsiteX7" fmla="*/ 171450 w 325438"/>
                    <a:gd name="connsiteY7" fmla="*/ 290513 h 336550"/>
                    <a:gd name="connsiteX8" fmla="*/ 107950 w 325438"/>
                    <a:gd name="connsiteY8" fmla="*/ 249238 h 336550"/>
                    <a:gd name="connsiteX9" fmla="*/ 155575 w 325438"/>
                    <a:gd name="connsiteY9" fmla="*/ 249238 h 336550"/>
                    <a:gd name="connsiteX10" fmla="*/ 155575 w 325438"/>
                    <a:gd name="connsiteY10" fmla="*/ 290513 h 336550"/>
                    <a:gd name="connsiteX11" fmla="*/ 107950 w 325438"/>
                    <a:gd name="connsiteY11" fmla="*/ 290513 h 336550"/>
                    <a:gd name="connsiteX12" fmla="*/ 46038 w 325438"/>
                    <a:gd name="connsiteY12" fmla="*/ 249238 h 336550"/>
                    <a:gd name="connsiteX13" fmla="*/ 93663 w 325438"/>
                    <a:gd name="connsiteY13" fmla="*/ 249238 h 336550"/>
                    <a:gd name="connsiteX14" fmla="*/ 93663 w 325438"/>
                    <a:gd name="connsiteY14" fmla="*/ 290513 h 336550"/>
                    <a:gd name="connsiteX15" fmla="*/ 46038 w 325438"/>
                    <a:gd name="connsiteY15" fmla="*/ 290513 h 336550"/>
                    <a:gd name="connsiteX16" fmla="*/ 233363 w 325438"/>
                    <a:gd name="connsiteY16" fmla="*/ 195263 h 336550"/>
                    <a:gd name="connsiteX17" fmla="*/ 279401 w 325438"/>
                    <a:gd name="connsiteY17" fmla="*/ 195263 h 336550"/>
                    <a:gd name="connsiteX18" fmla="*/ 279401 w 325438"/>
                    <a:gd name="connsiteY18" fmla="*/ 234951 h 336550"/>
                    <a:gd name="connsiteX19" fmla="*/ 233363 w 325438"/>
                    <a:gd name="connsiteY19" fmla="*/ 234951 h 336550"/>
                    <a:gd name="connsiteX20" fmla="*/ 171450 w 325438"/>
                    <a:gd name="connsiteY20" fmla="*/ 195263 h 336550"/>
                    <a:gd name="connsiteX21" fmla="*/ 217488 w 325438"/>
                    <a:gd name="connsiteY21" fmla="*/ 195263 h 336550"/>
                    <a:gd name="connsiteX22" fmla="*/ 217488 w 325438"/>
                    <a:gd name="connsiteY22" fmla="*/ 234951 h 336550"/>
                    <a:gd name="connsiteX23" fmla="*/ 171450 w 325438"/>
                    <a:gd name="connsiteY23" fmla="*/ 234951 h 336550"/>
                    <a:gd name="connsiteX24" fmla="*/ 107950 w 325438"/>
                    <a:gd name="connsiteY24" fmla="*/ 195263 h 336550"/>
                    <a:gd name="connsiteX25" fmla="*/ 155575 w 325438"/>
                    <a:gd name="connsiteY25" fmla="*/ 195263 h 336550"/>
                    <a:gd name="connsiteX26" fmla="*/ 155575 w 325438"/>
                    <a:gd name="connsiteY26" fmla="*/ 234951 h 336550"/>
                    <a:gd name="connsiteX27" fmla="*/ 107950 w 325438"/>
                    <a:gd name="connsiteY27" fmla="*/ 234951 h 336550"/>
                    <a:gd name="connsiteX28" fmla="*/ 46038 w 325438"/>
                    <a:gd name="connsiteY28" fmla="*/ 195263 h 336550"/>
                    <a:gd name="connsiteX29" fmla="*/ 93663 w 325438"/>
                    <a:gd name="connsiteY29" fmla="*/ 195263 h 336550"/>
                    <a:gd name="connsiteX30" fmla="*/ 93663 w 325438"/>
                    <a:gd name="connsiteY30" fmla="*/ 234951 h 336550"/>
                    <a:gd name="connsiteX31" fmla="*/ 46038 w 325438"/>
                    <a:gd name="connsiteY31" fmla="*/ 234951 h 336550"/>
                    <a:gd name="connsiteX32" fmla="*/ 233363 w 325438"/>
                    <a:gd name="connsiteY32" fmla="*/ 139700 h 336550"/>
                    <a:gd name="connsiteX33" fmla="*/ 279401 w 325438"/>
                    <a:gd name="connsiteY33" fmla="*/ 139700 h 336550"/>
                    <a:gd name="connsiteX34" fmla="*/ 279401 w 325438"/>
                    <a:gd name="connsiteY34" fmla="*/ 180975 h 336550"/>
                    <a:gd name="connsiteX35" fmla="*/ 233363 w 325438"/>
                    <a:gd name="connsiteY35" fmla="*/ 180975 h 336550"/>
                    <a:gd name="connsiteX36" fmla="*/ 171450 w 325438"/>
                    <a:gd name="connsiteY36" fmla="*/ 139700 h 336550"/>
                    <a:gd name="connsiteX37" fmla="*/ 217488 w 325438"/>
                    <a:gd name="connsiteY37" fmla="*/ 139700 h 336550"/>
                    <a:gd name="connsiteX38" fmla="*/ 217488 w 325438"/>
                    <a:gd name="connsiteY38" fmla="*/ 180975 h 336550"/>
                    <a:gd name="connsiteX39" fmla="*/ 171450 w 325438"/>
                    <a:gd name="connsiteY39" fmla="*/ 180975 h 336550"/>
                    <a:gd name="connsiteX40" fmla="*/ 107950 w 325438"/>
                    <a:gd name="connsiteY40" fmla="*/ 139700 h 336550"/>
                    <a:gd name="connsiteX41" fmla="*/ 155575 w 325438"/>
                    <a:gd name="connsiteY41" fmla="*/ 139700 h 336550"/>
                    <a:gd name="connsiteX42" fmla="*/ 155575 w 325438"/>
                    <a:gd name="connsiteY42" fmla="*/ 180975 h 336550"/>
                    <a:gd name="connsiteX43" fmla="*/ 107950 w 325438"/>
                    <a:gd name="connsiteY43" fmla="*/ 180975 h 336550"/>
                    <a:gd name="connsiteX44" fmla="*/ 49167 w 325438"/>
                    <a:gd name="connsiteY44" fmla="*/ 38100 h 336550"/>
                    <a:gd name="connsiteX45" fmla="*/ 25400 w 325438"/>
                    <a:gd name="connsiteY45" fmla="*/ 61753 h 336550"/>
                    <a:gd name="connsiteX46" fmla="*/ 25400 w 325438"/>
                    <a:gd name="connsiteY46" fmla="*/ 289085 h 336550"/>
                    <a:gd name="connsiteX47" fmla="*/ 49167 w 325438"/>
                    <a:gd name="connsiteY47" fmla="*/ 312738 h 336550"/>
                    <a:gd name="connsiteX48" fmla="*/ 276271 w 325438"/>
                    <a:gd name="connsiteY48" fmla="*/ 312738 h 336550"/>
                    <a:gd name="connsiteX49" fmla="*/ 300038 w 325438"/>
                    <a:gd name="connsiteY49" fmla="*/ 289085 h 336550"/>
                    <a:gd name="connsiteX50" fmla="*/ 300038 w 325438"/>
                    <a:gd name="connsiteY50" fmla="*/ 61753 h 336550"/>
                    <a:gd name="connsiteX51" fmla="*/ 276271 w 325438"/>
                    <a:gd name="connsiteY51" fmla="*/ 38100 h 336550"/>
                    <a:gd name="connsiteX52" fmla="*/ 269669 w 325438"/>
                    <a:gd name="connsiteY52" fmla="*/ 38100 h 336550"/>
                    <a:gd name="connsiteX53" fmla="*/ 269669 w 325438"/>
                    <a:gd name="connsiteY53" fmla="*/ 63067 h 336550"/>
                    <a:gd name="connsiteX54" fmla="*/ 276271 w 325438"/>
                    <a:gd name="connsiteY54" fmla="*/ 74894 h 336550"/>
                    <a:gd name="connsiteX55" fmla="*/ 260427 w 325438"/>
                    <a:gd name="connsiteY55" fmla="*/ 90662 h 336550"/>
                    <a:gd name="connsiteX56" fmla="*/ 244582 w 325438"/>
                    <a:gd name="connsiteY56" fmla="*/ 74894 h 336550"/>
                    <a:gd name="connsiteX57" fmla="*/ 249864 w 325438"/>
                    <a:gd name="connsiteY57" fmla="*/ 63067 h 336550"/>
                    <a:gd name="connsiteX58" fmla="*/ 249864 w 325438"/>
                    <a:gd name="connsiteY58" fmla="*/ 38100 h 336550"/>
                    <a:gd name="connsiteX59" fmla="*/ 231379 w 325438"/>
                    <a:gd name="connsiteY59" fmla="*/ 38100 h 336550"/>
                    <a:gd name="connsiteX60" fmla="*/ 231379 w 325438"/>
                    <a:gd name="connsiteY60" fmla="*/ 63067 h 336550"/>
                    <a:gd name="connsiteX61" fmla="*/ 236660 w 325438"/>
                    <a:gd name="connsiteY61" fmla="*/ 74894 h 336550"/>
                    <a:gd name="connsiteX62" fmla="*/ 220816 w 325438"/>
                    <a:gd name="connsiteY62" fmla="*/ 90662 h 336550"/>
                    <a:gd name="connsiteX63" fmla="*/ 204971 w 325438"/>
                    <a:gd name="connsiteY63" fmla="*/ 74894 h 336550"/>
                    <a:gd name="connsiteX64" fmla="*/ 210253 w 325438"/>
                    <a:gd name="connsiteY64" fmla="*/ 63067 h 336550"/>
                    <a:gd name="connsiteX65" fmla="*/ 210253 w 325438"/>
                    <a:gd name="connsiteY65" fmla="*/ 38100 h 336550"/>
                    <a:gd name="connsiteX66" fmla="*/ 191767 w 325438"/>
                    <a:gd name="connsiteY66" fmla="*/ 38100 h 336550"/>
                    <a:gd name="connsiteX67" fmla="*/ 191767 w 325438"/>
                    <a:gd name="connsiteY67" fmla="*/ 63067 h 336550"/>
                    <a:gd name="connsiteX68" fmla="*/ 198369 w 325438"/>
                    <a:gd name="connsiteY68" fmla="*/ 74894 h 336550"/>
                    <a:gd name="connsiteX69" fmla="*/ 182525 w 325438"/>
                    <a:gd name="connsiteY69" fmla="*/ 90662 h 336550"/>
                    <a:gd name="connsiteX70" fmla="*/ 166680 w 325438"/>
                    <a:gd name="connsiteY70" fmla="*/ 74894 h 336550"/>
                    <a:gd name="connsiteX71" fmla="*/ 171962 w 325438"/>
                    <a:gd name="connsiteY71" fmla="*/ 63067 h 336550"/>
                    <a:gd name="connsiteX72" fmla="*/ 171962 w 325438"/>
                    <a:gd name="connsiteY72" fmla="*/ 38100 h 336550"/>
                    <a:gd name="connsiteX73" fmla="*/ 153476 w 325438"/>
                    <a:gd name="connsiteY73" fmla="*/ 38100 h 336550"/>
                    <a:gd name="connsiteX74" fmla="*/ 153476 w 325438"/>
                    <a:gd name="connsiteY74" fmla="*/ 63067 h 336550"/>
                    <a:gd name="connsiteX75" fmla="*/ 158758 w 325438"/>
                    <a:gd name="connsiteY75" fmla="*/ 74894 h 336550"/>
                    <a:gd name="connsiteX76" fmla="*/ 142913 w 325438"/>
                    <a:gd name="connsiteY76" fmla="*/ 90662 h 336550"/>
                    <a:gd name="connsiteX77" fmla="*/ 127069 w 325438"/>
                    <a:gd name="connsiteY77" fmla="*/ 74894 h 336550"/>
                    <a:gd name="connsiteX78" fmla="*/ 133671 w 325438"/>
                    <a:gd name="connsiteY78" fmla="*/ 63067 h 336550"/>
                    <a:gd name="connsiteX79" fmla="*/ 133671 w 325438"/>
                    <a:gd name="connsiteY79" fmla="*/ 38100 h 336550"/>
                    <a:gd name="connsiteX80" fmla="*/ 115186 w 325438"/>
                    <a:gd name="connsiteY80" fmla="*/ 38100 h 336550"/>
                    <a:gd name="connsiteX81" fmla="*/ 115186 w 325438"/>
                    <a:gd name="connsiteY81" fmla="*/ 63067 h 336550"/>
                    <a:gd name="connsiteX82" fmla="*/ 120467 w 325438"/>
                    <a:gd name="connsiteY82" fmla="*/ 74894 h 336550"/>
                    <a:gd name="connsiteX83" fmla="*/ 104623 w 325438"/>
                    <a:gd name="connsiteY83" fmla="*/ 90662 h 336550"/>
                    <a:gd name="connsiteX84" fmla="*/ 88778 w 325438"/>
                    <a:gd name="connsiteY84" fmla="*/ 74894 h 336550"/>
                    <a:gd name="connsiteX85" fmla="*/ 94060 w 325438"/>
                    <a:gd name="connsiteY85" fmla="*/ 63067 h 336550"/>
                    <a:gd name="connsiteX86" fmla="*/ 94060 w 325438"/>
                    <a:gd name="connsiteY86" fmla="*/ 38100 h 336550"/>
                    <a:gd name="connsiteX87" fmla="*/ 75574 w 325438"/>
                    <a:gd name="connsiteY87" fmla="*/ 38100 h 336550"/>
                    <a:gd name="connsiteX88" fmla="*/ 75574 w 325438"/>
                    <a:gd name="connsiteY88" fmla="*/ 63067 h 336550"/>
                    <a:gd name="connsiteX89" fmla="*/ 80856 w 325438"/>
                    <a:gd name="connsiteY89" fmla="*/ 74894 h 336550"/>
                    <a:gd name="connsiteX90" fmla="*/ 65011 w 325438"/>
                    <a:gd name="connsiteY90" fmla="*/ 90662 h 336550"/>
                    <a:gd name="connsiteX91" fmla="*/ 49167 w 325438"/>
                    <a:gd name="connsiteY91" fmla="*/ 74894 h 336550"/>
                    <a:gd name="connsiteX92" fmla="*/ 55769 w 325438"/>
                    <a:gd name="connsiteY92" fmla="*/ 63067 h 336550"/>
                    <a:gd name="connsiteX93" fmla="*/ 55769 w 325438"/>
                    <a:gd name="connsiteY93" fmla="*/ 38100 h 336550"/>
                    <a:gd name="connsiteX94" fmla="*/ 49167 w 325438"/>
                    <a:gd name="connsiteY94" fmla="*/ 38100 h 336550"/>
                    <a:gd name="connsiteX95" fmla="*/ 65315 w 325438"/>
                    <a:gd name="connsiteY95" fmla="*/ 4763 h 336550"/>
                    <a:gd name="connsiteX96" fmla="*/ 61913 w 325438"/>
                    <a:gd name="connsiteY96" fmla="*/ 10110 h 336550"/>
                    <a:gd name="connsiteX97" fmla="*/ 61913 w 325438"/>
                    <a:gd name="connsiteY97" fmla="*/ 75616 h 336550"/>
                    <a:gd name="connsiteX98" fmla="*/ 65315 w 325438"/>
                    <a:gd name="connsiteY98" fmla="*/ 80963 h 336550"/>
                    <a:gd name="connsiteX99" fmla="*/ 69851 w 325438"/>
                    <a:gd name="connsiteY99" fmla="*/ 75616 h 336550"/>
                    <a:gd name="connsiteX100" fmla="*/ 69851 w 325438"/>
                    <a:gd name="connsiteY100" fmla="*/ 10110 h 336550"/>
                    <a:gd name="connsiteX101" fmla="*/ 65315 w 325438"/>
                    <a:gd name="connsiteY101" fmla="*/ 4763 h 336550"/>
                    <a:gd name="connsiteX102" fmla="*/ 104776 w 325438"/>
                    <a:gd name="connsiteY102" fmla="*/ 4763 h 336550"/>
                    <a:gd name="connsiteX103" fmla="*/ 100013 w 325438"/>
                    <a:gd name="connsiteY103" fmla="*/ 10110 h 336550"/>
                    <a:gd name="connsiteX104" fmla="*/ 100013 w 325438"/>
                    <a:gd name="connsiteY104" fmla="*/ 75616 h 336550"/>
                    <a:gd name="connsiteX105" fmla="*/ 104776 w 325438"/>
                    <a:gd name="connsiteY105" fmla="*/ 80963 h 336550"/>
                    <a:gd name="connsiteX106" fmla="*/ 109538 w 325438"/>
                    <a:gd name="connsiteY106" fmla="*/ 75616 h 336550"/>
                    <a:gd name="connsiteX107" fmla="*/ 109538 w 325438"/>
                    <a:gd name="connsiteY107" fmla="*/ 10110 h 336550"/>
                    <a:gd name="connsiteX108" fmla="*/ 104776 w 325438"/>
                    <a:gd name="connsiteY108" fmla="*/ 4763 h 336550"/>
                    <a:gd name="connsiteX109" fmla="*/ 142876 w 325438"/>
                    <a:gd name="connsiteY109" fmla="*/ 4763 h 336550"/>
                    <a:gd name="connsiteX110" fmla="*/ 138113 w 325438"/>
                    <a:gd name="connsiteY110" fmla="*/ 10110 h 336550"/>
                    <a:gd name="connsiteX111" fmla="*/ 138113 w 325438"/>
                    <a:gd name="connsiteY111" fmla="*/ 75616 h 336550"/>
                    <a:gd name="connsiteX112" fmla="*/ 142876 w 325438"/>
                    <a:gd name="connsiteY112" fmla="*/ 80963 h 336550"/>
                    <a:gd name="connsiteX113" fmla="*/ 147638 w 325438"/>
                    <a:gd name="connsiteY113" fmla="*/ 75616 h 336550"/>
                    <a:gd name="connsiteX114" fmla="*/ 147638 w 325438"/>
                    <a:gd name="connsiteY114" fmla="*/ 10110 h 336550"/>
                    <a:gd name="connsiteX115" fmla="*/ 142876 w 325438"/>
                    <a:gd name="connsiteY115" fmla="*/ 4763 h 336550"/>
                    <a:gd name="connsiteX116" fmla="*/ 182563 w 325438"/>
                    <a:gd name="connsiteY116" fmla="*/ 4763 h 336550"/>
                    <a:gd name="connsiteX117" fmla="*/ 177800 w 325438"/>
                    <a:gd name="connsiteY117" fmla="*/ 10110 h 336550"/>
                    <a:gd name="connsiteX118" fmla="*/ 177800 w 325438"/>
                    <a:gd name="connsiteY118" fmla="*/ 75616 h 336550"/>
                    <a:gd name="connsiteX119" fmla="*/ 182563 w 325438"/>
                    <a:gd name="connsiteY119" fmla="*/ 80963 h 336550"/>
                    <a:gd name="connsiteX120" fmla="*/ 187325 w 325438"/>
                    <a:gd name="connsiteY120" fmla="*/ 75616 h 336550"/>
                    <a:gd name="connsiteX121" fmla="*/ 187325 w 325438"/>
                    <a:gd name="connsiteY121" fmla="*/ 10110 h 336550"/>
                    <a:gd name="connsiteX122" fmla="*/ 182563 w 325438"/>
                    <a:gd name="connsiteY122" fmla="*/ 4763 h 336550"/>
                    <a:gd name="connsiteX123" fmla="*/ 220663 w 325438"/>
                    <a:gd name="connsiteY123" fmla="*/ 4763 h 336550"/>
                    <a:gd name="connsiteX124" fmla="*/ 215900 w 325438"/>
                    <a:gd name="connsiteY124" fmla="*/ 10110 h 336550"/>
                    <a:gd name="connsiteX125" fmla="*/ 215900 w 325438"/>
                    <a:gd name="connsiteY125" fmla="*/ 75616 h 336550"/>
                    <a:gd name="connsiteX126" fmla="*/ 220663 w 325438"/>
                    <a:gd name="connsiteY126" fmla="*/ 80963 h 336550"/>
                    <a:gd name="connsiteX127" fmla="*/ 225425 w 325438"/>
                    <a:gd name="connsiteY127" fmla="*/ 75616 h 336550"/>
                    <a:gd name="connsiteX128" fmla="*/ 225425 w 325438"/>
                    <a:gd name="connsiteY128" fmla="*/ 10110 h 336550"/>
                    <a:gd name="connsiteX129" fmla="*/ 220663 w 325438"/>
                    <a:gd name="connsiteY129" fmla="*/ 4763 h 336550"/>
                    <a:gd name="connsiteX130" fmla="*/ 260124 w 325438"/>
                    <a:gd name="connsiteY130" fmla="*/ 4763 h 336550"/>
                    <a:gd name="connsiteX131" fmla="*/ 255588 w 325438"/>
                    <a:gd name="connsiteY131" fmla="*/ 10110 h 336550"/>
                    <a:gd name="connsiteX132" fmla="*/ 255588 w 325438"/>
                    <a:gd name="connsiteY132" fmla="*/ 75616 h 336550"/>
                    <a:gd name="connsiteX133" fmla="*/ 260124 w 325438"/>
                    <a:gd name="connsiteY133" fmla="*/ 80963 h 336550"/>
                    <a:gd name="connsiteX134" fmla="*/ 263526 w 325438"/>
                    <a:gd name="connsiteY134" fmla="*/ 75616 h 336550"/>
                    <a:gd name="connsiteX135" fmla="*/ 263526 w 325438"/>
                    <a:gd name="connsiteY135" fmla="*/ 10110 h 336550"/>
                    <a:gd name="connsiteX136" fmla="*/ 260124 w 325438"/>
                    <a:gd name="connsiteY136" fmla="*/ 4763 h 336550"/>
                    <a:gd name="connsiteX137" fmla="*/ 64823 w 325438"/>
                    <a:gd name="connsiteY137" fmla="*/ 0 h 336550"/>
                    <a:gd name="connsiteX138" fmla="*/ 75406 w 325438"/>
                    <a:gd name="connsiteY138" fmla="*/ 10517 h 336550"/>
                    <a:gd name="connsiteX139" fmla="*/ 75406 w 325438"/>
                    <a:gd name="connsiteY139" fmla="*/ 14461 h 336550"/>
                    <a:gd name="connsiteX140" fmla="*/ 93927 w 325438"/>
                    <a:gd name="connsiteY140" fmla="*/ 14461 h 336550"/>
                    <a:gd name="connsiteX141" fmla="*/ 93927 w 325438"/>
                    <a:gd name="connsiteY141" fmla="*/ 10517 h 336550"/>
                    <a:gd name="connsiteX142" fmla="*/ 104511 w 325438"/>
                    <a:gd name="connsiteY142" fmla="*/ 0 h 336550"/>
                    <a:gd name="connsiteX143" fmla="*/ 115094 w 325438"/>
                    <a:gd name="connsiteY143" fmla="*/ 10517 h 336550"/>
                    <a:gd name="connsiteX144" fmla="*/ 115094 w 325438"/>
                    <a:gd name="connsiteY144" fmla="*/ 14461 h 336550"/>
                    <a:gd name="connsiteX145" fmla="*/ 133615 w 325438"/>
                    <a:gd name="connsiteY145" fmla="*/ 14461 h 336550"/>
                    <a:gd name="connsiteX146" fmla="*/ 133615 w 325438"/>
                    <a:gd name="connsiteY146" fmla="*/ 10517 h 336550"/>
                    <a:gd name="connsiteX147" fmla="*/ 142875 w 325438"/>
                    <a:gd name="connsiteY147" fmla="*/ 0 h 336550"/>
                    <a:gd name="connsiteX148" fmla="*/ 153459 w 325438"/>
                    <a:gd name="connsiteY148" fmla="*/ 10517 h 336550"/>
                    <a:gd name="connsiteX149" fmla="*/ 153459 w 325438"/>
                    <a:gd name="connsiteY149" fmla="*/ 14461 h 336550"/>
                    <a:gd name="connsiteX150" fmla="*/ 171980 w 325438"/>
                    <a:gd name="connsiteY150" fmla="*/ 14461 h 336550"/>
                    <a:gd name="connsiteX151" fmla="*/ 171980 w 325438"/>
                    <a:gd name="connsiteY151" fmla="*/ 10517 h 336550"/>
                    <a:gd name="connsiteX152" fmla="*/ 182563 w 325438"/>
                    <a:gd name="connsiteY152" fmla="*/ 0 h 336550"/>
                    <a:gd name="connsiteX153" fmla="*/ 191823 w 325438"/>
                    <a:gd name="connsiteY153" fmla="*/ 10517 h 336550"/>
                    <a:gd name="connsiteX154" fmla="*/ 191823 w 325438"/>
                    <a:gd name="connsiteY154" fmla="*/ 14461 h 336550"/>
                    <a:gd name="connsiteX155" fmla="*/ 210344 w 325438"/>
                    <a:gd name="connsiteY155" fmla="*/ 14461 h 336550"/>
                    <a:gd name="connsiteX156" fmla="*/ 210344 w 325438"/>
                    <a:gd name="connsiteY156" fmla="*/ 10517 h 336550"/>
                    <a:gd name="connsiteX157" fmla="*/ 220927 w 325438"/>
                    <a:gd name="connsiteY157" fmla="*/ 0 h 336550"/>
                    <a:gd name="connsiteX158" fmla="*/ 231511 w 325438"/>
                    <a:gd name="connsiteY158" fmla="*/ 10517 h 336550"/>
                    <a:gd name="connsiteX159" fmla="*/ 231511 w 325438"/>
                    <a:gd name="connsiteY159" fmla="*/ 14461 h 336550"/>
                    <a:gd name="connsiteX160" fmla="*/ 250032 w 325438"/>
                    <a:gd name="connsiteY160" fmla="*/ 14461 h 336550"/>
                    <a:gd name="connsiteX161" fmla="*/ 250032 w 325438"/>
                    <a:gd name="connsiteY161" fmla="*/ 10517 h 336550"/>
                    <a:gd name="connsiteX162" fmla="*/ 260615 w 325438"/>
                    <a:gd name="connsiteY162" fmla="*/ 0 h 336550"/>
                    <a:gd name="connsiteX163" fmla="*/ 269875 w 325438"/>
                    <a:gd name="connsiteY163" fmla="*/ 10517 h 336550"/>
                    <a:gd name="connsiteX164" fmla="*/ 269875 w 325438"/>
                    <a:gd name="connsiteY164" fmla="*/ 14461 h 336550"/>
                    <a:gd name="connsiteX165" fmla="*/ 276490 w 325438"/>
                    <a:gd name="connsiteY165" fmla="*/ 14461 h 336550"/>
                    <a:gd name="connsiteX166" fmla="*/ 325438 w 325438"/>
                    <a:gd name="connsiteY166" fmla="*/ 61789 h 336550"/>
                    <a:gd name="connsiteX167" fmla="*/ 325438 w 325438"/>
                    <a:gd name="connsiteY167" fmla="*/ 289223 h 336550"/>
                    <a:gd name="connsiteX168" fmla="*/ 276490 w 325438"/>
                    <a:gd name="connsiteY168" fmla="*/ 336550 h 336550"/>
                    <a:gd name="connsiteX169" fmla="*/ 48948 w 325438"/>
                    <a:gd name="connsiteY169" fmla="*/ 336550 h 336550"/>
                    <a:gd name="connsiteX170" fmla="*/ 0 w 325438"/>
                    <a:gd name="connsiteY170" fmla="*/ 289223 h 336550"/>
                    <a:gd name="connsiteX171" fmla="*/ 0 w 325438"/>
                    <a:gd name="connsiteY171" fmla="*/ 61789 h 336550"/>
                    <a:gd name="connsiteX172" fmla="*/ 48948 w 325438"/>
                    <a:gd name="connsiteY172" fmla="*/ 14461 h 336550"/>
                    <a:gd name="connsiteX173" fmla="*/ 55563 w 325438"/>
                    <a:gd name="connsiteY173" fmla="*/ 14461 h 336550"/>
                    <a:gd name="connsiteX174" fmla="*/ 55563 w 325438"/>
                    <a:gd name="connsiteY174" fmla="*/ 10517 h 336550"/>
                    <a:gd name="connsiteX175" fmla="*/ 64823 w 325438"/>
                    <a:gd name="connsiteY175" fmla="*/ 0 h 336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</a:cxnLst>
                  <a:rect l="l" t="t" r="r" b="b"/>
                  <a:pathLst>
                    <a:path w="325438" h="336550">
                      <a:moveTo>
                        <a:pt x="233363" y="249238"/>
                      </a:moveTo>
                      <a:lnTo>
                        <a:pt x="279401" y="249238"/>
                      </a:lnTo>
                      <a:lnTo>
                        <a:pt x="279401" y="290513"/>
                      </a:lnTo>
                      <a:lnTo>
                        <a:pt x="233363" y="290513"/>
                      </a:lnTo>
                      <a:close/>
                      <a:moveTo>
                        <a:pt x="171450" y="249238"/>
                      </a:moveTo>
                      <a:lnTo>
                        <a:pt x="217488" y="249238"/>
                      </a:lnTo>
                      <a:lnTo>
                        <a:pt x="217488" y="290513"/>
                      </a:lnTo>
                      <a:lnTo>
                        <a:pt x="171450" y="290513"/>
                      </a:lnTo>
                      <a:close/>
                      <a:moveTo>
                        <a:pt x="107950" y="249238"/>
                      </a:moveTo>
                      <a:lnTo>
                        <a:pt x="155575" y="249238"/>
                      </a:lnTo>
                      <a:lnTo>
                        <a:pt x="155575" y="290513"/>
                      </a:lnTo>
                      <a:lnTo>
                        <a:pt x="107950" y="290513"/>
                      </a:lnTo>
                      <a:close/>
                      <a:moveTo>
                        <a:pt x="46038" y="249238"/>
                      </a:moveTo>
                      <a:lnTo>
                        <a:pt x="93663" y="249238"/>
                      </a:lnTo>
                      <a:lnTo>
                        <a:pt x="93663" y="290513"/>
                      </a:lnTo>
                      <a:lnTo>
                        <a:pt x="46038" y="290513"/>
                      </a:lnTo>
                      <a:close/>
                      <a:moveTo>
                        <a:pt x="233363" y="195263"/>
                      </a:moveTo>
                      <a:lnTo>
                        <a:pt x="279401" y="195263"/>
                      </a:lnTo>
                      <a:lnTo>
                        <a:pt x="279401" y="234951"/>
                      </a:lnTo>
                      <a:lnTo>
                        <a:pt x="233363" y="234951"/>
                      </a:lnTo>
                      <a:close/>
                      <a:moveTo>
                        <a:pt x="171450" y="195263"/>
                      </a:moveTo>
                      <a:lnTo>
                        <a:pt x="217488" y="195263"/>
                      </a:lnTo>
                      <a:lnTo>
                        <a:pt x="217488" y="234951"/>
                      </a:lnTo>
                      <a:lnTo>
                        <a:pt x="171450" y="234951"/>
                      </a:lnTo>
                      <a:close/>
                      <a:moveTo>
                        <a:pt x="107950" y="195263"/>
                      </a:moveTo>
                      <a:lnTo>
                        <a:pt x="155575" y="195263"/>
                      </a:lnTo>
                      <a:lnTo>
                        <a:pt x="155575" y="234951"/>
                      </a:lnTo>
                      <a:lnTo>
                        <a:pt x="107950" y="234951"/>
                      </a:lnTo>
                      <a:close/>
                      <a:moveTo>
                        <a:pt x="46038" y="195263"/>
                      </a:moveTo>
                      <a:lnTo>
                        <a:pt x="93663" y="195263"/>
                      </a:lnTo>
                      <a:lnTo>
                        <a:pt x="93663" y="234951"/>
                      </a:lnTo>
                      <a:lnTo>
                        <a:pt x="46038" y="234951"/>
                      </a:lnTo>
                      <a:close/>
                      <a:moveTo>
                        <a:pt x="233363" y="139700"/>
                      </a:moveTo>
                      <a:lnTo>
                        <a:pt x="279401" y="139700"/>
                      </a:lnTo>
                      <a:lnTo>
                        <a:pt x="279401" y="180975"/>
                      </a:lnTo>
                      <a:lnTo>
                        <a:pt x="233363" y="180975"/>
                      </a:lnTo>
                      <a:close/>
                      <a:moveTo>
                        <a:pt x="171450" y="139700"/>
                      </a:moveTo>
                      <a:lnTo>
                        <a:pt x="217488" y="139700"/>
                      </a:lnTo>
                      <a:lnTo>
                        <a:pt x="217488" y="180975"/>
                      </a:lnTo>
                      <a:lnTo>
                        <a:pt x="171450" y="180975"/>
                      </a:lnTo>
                      <a:close/>
                      <a:moveTo>
                        <a:pt x="107950" y="139700"/>
                      </a:moveTo>
                      <a:lnTo>
                        <a:pt x="155575" y="139700"/>
                      </a:lnTo>
                      <a:lnTo>
                        <a:pt x="155575" y="180975"/>
                      </a:lnTo>
                      <a:lnTo>
                        <a:pt x="107950" y="180975"/>
                      </a:lnTo>
                      <a:close/>
                      <a:moveTo>
                        <a:pt x="49167" y="38100"/>
                      </a:moveTo>
                      <a:cubicBezTo>
                        <a:pt x="35963" y="38100"/>
                        <a:pt x="25400" y="48613"/>
                        <a:pt x="25400" y="61753"/>
                      </a:cubicBezTo>
                      <a:cubicBezTo>
                        <a:pt x="25400" y="61753"/>
                        <a:pt x="25400" y="61753"/>
                        <a:pt x="25400" y="289085"/>
                      </a:cubicBezTo>
                      <a:cubicBezTo>
                        <a:pt x="25400" y="302226"/>
                        <a:pt x="35963" y="312738"/>
                        <a:pt x="49167" y="312738"/>
                      </a:cubicBezTo>
                      <a:cubicBezTo>
                        <a:pt x="49167" y="312738"/>
                        <a:pt x="49167" y="312738"/>
                        <a:pt x="276271" y="312738"/>
                      </a:cubicBezTo>
                      <a:cubicBezTo>
                        <a:pt x="289475" y="312738"/>
                        <a:pt x="300038" y="302226"/>
                        <a:pt x="300038" y="289085"/>
                      </a:cubicBezTo>
                      <a:cubicBezTo>
                        <a:pt x="300038" y="289085"/>
                        <a:pt x="300038" y="289085"/>
                        <a:pt x="300038" y="61753"/>
                      </a:cubicBezTo>
                      <a:cubicBezTo>
                        <a:pt x="300038" y="48613"/>
                        <a:pt x="289475" y="38100"/>
                        <a:pt x="276271" y="38100"/>
                      </a:cubicBezTo>
                      <a:cubicBezTo>
                        <a:pt x="276271" y="38100"/>
                        <a:pt x="276271" y="38100"/>
                        <a:pt x="269669" y="38100"/>
                      </a:cubicBezTo>
                      <a:cubicBezTo>
                        <a:pt x="269669" y="38100"/>
                        <a:pt x="269669" y="38100"/>
                        <a:pt x="269669" y="63067"/>
                      </a:cubicBezTo>
                      <a:cubicBezTo>
                        <a:pt x="273631" y="65695"/>
                        <a:pt x="276271" y="70951"/>
                        <a:pt x="276271" y="74894"/>
                      </a:cubicBezTo>
                      <a:cubicBezTo>
                        <a:pt x="276271" y="84092"/>
                        <a:pt x="268349" y="90662"/>
                        <a:pt x="260427" y="90662"/>
                      </a:cubicBezTo>
                      <a:cubicBezTo>
                        <a:pt x="251184" y="90662"/>
                        <a:pt x="244582" y="84092"/>
                        <a:pt x="244582" y="74894"/>
                      </a:cubicBezTo>
                      <a:cubicBezTo>
                        <a:pt x="244582" y="70951"/>
                        <a:pt x="245903" y="65695"/>
                        <a:pt x="249864" y="63067"/>
                      </a:cubicBezTo>
                      <a:cubicBezTo>
                        <a:pt x="249864" y="63067"/>
                        <a:pt x="249864" y="63067"/>
                        <a:pt x="249864" y="38100"/>
                      </a:cubicBezTo>
                      <a:cubicBezTo>
                        <a:pt x="249864" y="38100"/>
                        <a:pt x="249864" y="38100"/>
                        <a:pt x="231379" y="38100"/>
                      </a:cubicBezTo>
                      <a:cubicBezTo>
                        <a:pt x="231379" y="38100"/>
                        <a:pt x="231379" y="38100"/>
                        <a:pt x="231379" y="63067"/>
                      </a:cubicBezTo>
                      <a:cubicBezTo>
                        <a:pt x="234019" y="65695"/>
                        <a:pt x="236660" y="70951"/>
                        <a:pt x="236660" y="74894"/>
                      </a:cubicBezTo>
                      <a:cubicBezTo>
                        <a:pt x="236660" y="84092"/>
                        <a:pt x="230058" y="90662"/>
                        <a:pt x="220816" y="90662"/>
                      </a:cubicBezTo>
                      <a:cubicBezTo>
                        <a:pt x="212893" y="90662"/>
                        <a:pt x="204971" y="84092"/>
                        <a:pt x="204971" y="74894"/>
                      </a:cubicBezTo>
                      <a:cubicBezTo>
                        <a:pt x="204971" y="70951"/>
                        <a:pt x="207612" y="65695"/>
                        <a:pt x="210253" y="63067"/>
                      </a:cubicBezTo>
                      <a:cubicBezTo>
                        <a:pt x="210253" y="63067"/>
                        <a:pt x="210253" y="63067"/>
                        <a:pt x="210253" y="38100"/>
                      </a:cubicBezTo>
                      <a:cubicBezTo>
                        <a:pt x="210253" y="38100"/>
                        <a:pt x="210253" y="38100"/>
                        <a:pt x="191767" y="38100"/>
                      </a:cubicBezTo>
                      <a:cubicBezTo>
                        <a:pt x="191767" y="38100"/>
                        <a:pt x="191767" y="38100"/>
                        <a:pt x="191767" y="63067"/>
                      </a:cubicBezTo>
                      <a:cubicBezTo>
                        <a:pt x="195728" y="65695"/>
                        <a:pt x="198369" y="70951"/>
                        <a:pt x="198369" y="74894"/>
                      </a:cubicBezTo>
                      <a:cubicBezTo>
                        <a:pt x="198369" y="84092"/>
                        <a:pt x="190447" y="90662"/>
                        <a:pt x="182525" y="90662"/>
                      </a:cubicBezTo>
                      <a:cubicBezTo>
                        <a:pt x="173282" y="90662"/>
                        <a:pt x="166680" y="84092"/>
                        <a:pt x="166680" y="74894"/>
                      </a:cubicBezTo>
                      <a:cubicBezTo>
                        <a:pt x="166680" y="70951"/>
                        <a:pt x="168001" y="65695"/>
                        <a:pt x="171962" y="63067"/>
                      </a:cubicBezTo>
                      <a:cubicBezTo>
                        <a:pt x="171962" y="63067"/>
                        <a:pt x="171962" y="63067"/>
                        <a:pt x="171962" y="38100"/>
                      </a:cubicBezTo>
                      <a:cubicBezTo>
                        <a:pt x="171962" y="38100"/>
                        <a:pt x="171962" y="38100"/>
                        <a:pt x="153476" y="38100"/>
                      </a:cubicBezTo>
                      <a:cubicBezTo>
                        <a:pt x="153476" y="38100"/>
                        <a:pt x="153476" y="38100"/>
                        <a:pt x="153476" y="63067"/>
                      </a:cubicBezTo>
                      <a:cubicBezTo>
                        <a:pt x="157438" y="65695"/>
                        <a:pt x="158758" y="70951"/>
                        <a:pt x="158758" y="74894"/>
                      </a:cubicBezTo>
                      <a:cubicBezTo>
                        <a:pt x="158758" y="84092"/>
                        <a:pt x="152156" y="90662"/>
                        <a:pt x="142913" y="90662"/>
                      </a:cubicBezTo>
                      <a:cubicBezTo>
                        <a:pt x="134991" y="90662"/>
                        <a:pt x="127069" y="84092"/>
                        <a:pt x="127069" y="74894"/>
                      </a:cubicBezTo>
                      <a:cubicBezTo>
                        <a:pt x="127069" y="70951"/>
                        <a:pt x="129710" y="65695"/>
                        <a:pt x="133671" y="63067"/>
                      </a:cubicBezTo>
                      <a:cubicBezTo>
                        <a:pt x="133671" y="63067"/>
                        <a:pt x="133671" y="63067"/>
                        <a:pt x="133671" y="38100"/>
                      </a:cubicBezTo>
                      <a:cubicBezTo>
                        <a:pt x="133671" y="38100"/>
                        <a:pt x="133671" y="38100"/>
                        <a:pt x="115186" y="38100"/>
                      </a:cubicBezTo>
                      <a:cubicBezTo>
                        <a:pt x="115186" y="38100"/>
                        <a:pt x="115186" y="38100"/>
                        <a:pt x="115186" y="63067"/>
                      </a:cubicBezTo>
                      <a:cubicBezTo>
                        <a:pt x="117826" y="65695"/>
                        <a:pt x="120467" y="70951"/>
                        <a:pt x="120467" y="74894"/>
                      </a:cubicBezTo>
                      <a:cubicBezTo>
                        <a:pt x="120467" y="84092"/>
                        <a:pt x="112545" y="90662"/>
                        <a:pt x="104623" y="90662"/>
                      </a:cubicBezTo>
                      <a:cubicBezTo>
                        <a:pt x="95380" y="90662"/>
                        <a:pt x="88778" y="84092"/>
                        <a:pt x="88778" y="74894"/>
                      </a:cubicBezTo>
                      <a:cubicBezTo>
                        <a:pt x="88778" y="70951"/>
                        <a:pt x="91419" y="65695"/>
                        <a:pt x="94060" y="63067"/>
                      </a:cubicBezTo>
                      <a:cubicBezTo>
                        <a:pt x="94060" y="63067"/>
                        <a:pt x="94060" y="63067"/>
                        <a:pt x="94060" y="38100"/>
                      </a:cubicBezTo>
                      <a:cubicBezTo>
                        <a:pt x="94060" y="38100"/>
                        <a:pt x="94060" y="38100"/>
                        <a:pt x="75574" y="38100"/>
                      </a:cubicBezTo>
                      <a:cubicBezTo>
                        <a:pt x="75574" y="38100"/>
                        <a:pt x="75574" y="38100"/>
                        <a:pt x="75574" y="63067"/>
                      </a:cubicBezTo>
                      <a:cubicBezTo>
                        <a:pt x="79535" y="65695"/>
                        <a:pt x="80856" y="70951"/>
                        <a:pt x="80856" y="74894"/>
                      </a:cubicBezTo>
                      <a:cubicBezTo>
                        <a:pt x="80856" y="84092"/>
                        <a:pt x="74254" y="90662"/>
                        <a:pt x="65011" y="90662"/>
                      </a:cubicBezTo>
                      <a:cubicBezTo>
                        <a:pt x="57089" y="90662"/>
                        <a:pt x="49167" y="84092"/>
                        <a:pt x="49167" y="74894"/>
                      </a:cubicBezTo>
                      <a:cubicBezTo>
                        <a:pt x="49167" y="70951"/>
                        <a:pt x="51808" y="65695"/>
                        <a:pt x="55769" y="63067"/>
                      </a:cubicBezTo>
                      <a:cubicBezTo>
                        <a:pt x="55769" y="63067"/>
                        <a:pt x="55769" y="63067"/>
                        <a:pt x="55769" y="38100"/>
                      </a:cubicBezTo>
                      <a:cubicBezTo>
                        <a:pt x="55769" y="38100"/>
                        <a:pt x="55769" y="38100"/>
                        <a:pt x="49167" y="38100"/>
                      </a:cubicBezTo>
                      <a:close/>
                      <a:moveTo>
                        <a:pt x="65315" y="4763"/>
                      </a:moveTo>
                      <a:cubicBezTo>
                        <a:pt x="63047" y="4763"/>
                        <a:pt x="61913" y="7437"/>
                        <a:pt x="61913" y="10110"/>
                      </a:cubicBezTo>
                      <a:lnTo>
                        <a:pt x="61913" y="75616"/>
                      </a:lnTo>
                      <a:cubicBezTo>
                        <a:pt x="61913" y="79626"/>
                        <a:pt x="63047" y="80963"/>
                        <a:pt x="65315" y="80963"/>
                      </a:cubicBezTo>
                      <a:cubicBezTo>
                        <a:pt x="68717" y="80963"/>
                        <a:pt x="69851" y="79626"/>
                        <a:pt x="69851" y="75616"/>
                      </a:cubicBezTo>
                      <a:cubicBezTo>
                        <a:pt x="69851" y="75616"/>
                        <a:pt x="69851" y="75616"/>
                        <a:pt x="69851" y="10110"/>
                      </a:cubicBezTo>
                      <a:cubicBezTo>
                        <a:pt x="69851" y="7437"/>
                        <a:pt x="68717" y="4763"/>
                        <a:pt x="65315" y="4763"/>
                      </a:cubicBezTo>
                      <a:close/>
                      <a:moveTo>
                        <a:pt x="104776" y="4763"/>
                      </a:moveTo>
                      <a:cubicBezTo>
                        <a:pt x="102394" y="4763"/>
                        <a:pt x="100013" y="7437"/>
                        <a:pt x="100013" y="10110"/>
                      </a:cubicBezTo>
                      <a:lnTo>
                        <a:pt x="100013" y="75616"/>
                      </a:lnTo>
                      <a:cubicBezTo>
                        <a:pt x="100013" y="79626"/>
                        <a:pt x="102394" y="80963"/>
                        <a:pt x="104776" y="80963"/>
                      </a:cubicBezTo>
                      <a:cubicBezTo>
                        <a:pt x="107157" y="80963"/>
                        <a:pt x="109538" y="79626"/>
                        <a:pt x="109538" y="75616"/>
                      </a:cubicBezTo>
                      <a:cubicBezTo>
                        <a:pt x="109538" y="75616"/>
                        <a:pt x="109538" y="75616"/>
                        <a:pt x="109538" y="10110"/>
                      </a:cubicBezTo>
                      <a:cubicBezTo>
                        <a:pt x="109538" y="7437"/>
                        <a:pt x="107157" y="4763"/>
                        <a:pt x="104776" y="4763"/>
                      </a:cubicBezTo>
                      <a:close/>
                      <a:moveTo>
                        <a:pt x="142876" y="4763"/>
                      </a:moveTo>
                      <a:cubicBezTo>
                        <a:pt x="140494" y="4763"/>
                        <a:pt x="138113" y="7437"/>
                        <a:pt x="138113" y="10110"/>
                      </a:cubicBezTo>
                      <a:lnTo>
                        <a:pt x="138113" y="75616"/>
                      </a:lnTo>
                      <a:cubicBezTo>
                        <a:pt x="138113" y="79626"/>
                        <a:pt x="140494" y="80963"/>
                        <a:pt x="142876" y="80963"/>
                      </a:cubicBezTo>
                      <a:cubicBezTo>
                        <a:pt x="145257" y="80963"/>
                        <a:pt x="147638" y="79626"/>
                        <a:pt x="147638" y="75616"/>
                      </a:cubicBezTo>
                      <a:cubicBezTo>
                        <a:pt x="147638" y="75616"/>
                        <a:pt x="147638" y="75616"/>
                        <a:pt x="147638" y="10110"/>
                      </a:cubicBezTo>
                      <a:cubicBezTo>
                        <a:pt x="147638" y="7437"/>
                        <a:pt x="145257" y="4763"/>
                        <a:pt x="142876" y="4763"/>
                      </a:cubicBezTo>
                      <a:close/>
                      <a:moveTo>
                        <a:pt x="182563" y="4763"/>
                      </a:moveTo>
                      <a:cubicBezTo>
                        <a:pt x="180181" y="4763"/>
                        <a:pt x="177800" y="7437"/>
                        <a:pt x="177800" y="10110"/>
                      </a:cubicBezTo>
                      <a:lnTo>
                        <a:pt x="177800" y="75616"/>
                      </a:lnTo>
                      <a:cubicBezTo>
                        <a:pt x="177800" y="79626"/>
                        <a:pt x="180181" y="80963"/>
                        <a:pt x="182563" y="80963"/>
                      </a:cubicBezTo>
                      <a:cubicBezTo>
                        <a:pt x="184944" y="80963"/>
                        <a:pt x="187325" y="79626"/>
                        <a:pt x="187325" y="75616"/>
                      </a:cubicBezTo>
                      <a:cubicBezTo>
                        <a:pt x="187325" y="75616"/>
                        <a:pt x="187325" y="75616"/>
                        <a:pt x="187325" y="10110"/>
                      </a:cubicBezTo>
                      <a:cubicBezTo>
                        <a:pt x="187325" y="7437"/>
                        <a:pt x="184944" y="4763"/>
                        <a:pt x="182563" y="4763"/>
                      </a:cubicBezTo>
                      <a:close/>
                      <a:moveTo>
                        <a:pt x="220663" y="4763"/>
                      </a:moveTo>
                      <a:cubicBezTo>
                        <a:pt x="218281" y="4763"/>
                        <a:pt x="215900" y="7437"/>
                        <a:pt x="215900" y="10110"/>
                      </a:cubicBezTo>
                      <a:lnTo>
                        <a:pt x="215900" y="75616"/>
                      </a:lnTo>
                      <a:cubicBezTo>
                        <a:pt x="215900" y="79626"/>
                        <a:pt x="218281" y="80963"/>
                        <a:pt x="220663" y="80963"/>
                      </a:cubicBezTo>
                      <a:cubicBezTo>
                        <a:pt x="223044" y="80963"/>
                        <a:pt x="225425" y="79626"/>
                        <a:pt x="225425" y="75616"/>
                      </a:cubicBezTo>
                      <a:cubicBezTo>
                        <a:pt x="225425" y="75616"/>
                        <a:pt x="225425" y="75616"/>
                        <a:pt x="225425" y="10110"/>
                      </a:cubicBezTo>
                      <a:cubicBezTo>
                        <a:pt x="225425" y="7437"/>
                        <a:pt x="223044" y="4763"/>
                        <a:pt x="220663" y="4763"/>
                      </a:cubicBezTo>
                      <a:close/>
                      <a:moveTo>
                        <a:pt x="260124" y="4763"/>
                      </a:moveTo>
                      <a:cubicBezTo>
                        <a:pt x="256722" y="4763"/>
                        <a:pt x="255588" y="7437"/>
                        <a:pt x="255588" y="10110"/>
                      </a:cubicBezTo>
                      <a:lnTo>
                        <a:pt x="255588" y="75616"/>
                      </a:lnTo>
                      <a:cubicBezTo>
                        <a:pt x="255588" y="79626"/>
                        <a:pt x="256722" y="80963"/>
                        <a:pt x="260124" y="80963"/>
                      </a:cubicBezTo>
                      <a:cubicBezTo>
                        <a:pt x="262392" y="80963"/>
                        <a:pt x="263526" y="79626"/>
                        <a:pt x="263526" y="75616"/>
                      </a:cubicBezTo>
                      <a:cubicBezTo>
                        <a:pt x="263526" y="75616"/>
                        <a:pt x="263526" y="75616"/>
                        <a:pt x="263526" y="10110"/>
                      </a:cubicBezTo>
                      <a:cubicBezTo>
                        <a:pt x="263526" y="7437"/>
                        <a:pt x="262392" y="4763"/>
                        <a:pt x="260124" y="4763"/>
                      </a:cubicBezTo>
                      <a:close/>
                      <a:moveTo>
                        <a:pt x="64823" y="0"/>
                      </a:moveTo>
                      <a:cubicBezTo>
                        <a:pt x="71438" y="0"/>
                        <a:pt x="75406" y="3944"/>
                        <a:pt x="75406" y="10517"/>
                      </a:cubicBezTo>
                      <a:cubicBezTo>
                        <a:pt x="75406" y="10517"/>
                        <a:pt x="75406" y="10517"/>
                        <a:pt x="75406" y="14461"/>
                      </a:cubicBezTo>
                      <a:cubicBezTo>
                        <a:pt x="75406" y="14461"/>
                        <a:pt x="75406" y="14461"/>
                        <a:pt x="93927" y="14461"/>
                      </a:cubicBezTo>
                      <a:cubicBezTo>
                        <a:pt x="93927" y="14461"/>
                        <a:pt x="93927" y="14461"/>
                        <a:pt x="93927" y="10517"/>
                      </a:cubicBezTo>
                      <a:cubicBezTo>
                        <a:pt x="93927" y="3944"/>
                        <a:pt x="99219" y="0"/>
                        <a:pt x="104511" y="0"/>
                      </a:cubicBezTo>
                      <a:cubicBezTo>
                        <a:pt x="109802" y="0"/>
                        <a:pt x="115094" y="3944"/>
                        <a:pt x="115094" y="10517"/>
                      </a:cubicBezTo>
                      <a:cubicBezTo>
                        <a:pt x="115094" y="10517"/>
                        <a:pt x="115094" y="10517"/>
                        <a:pt x="115094" y="14461"/>
                      </a:cubicBezTo>
                      <a:cubicBezTo>
                        <a:pt x="115094" y="14461"/>
                        <a:pt x="115094" y="14461"/>
                        <a:pt x="133615" y="14461"/>
                      </a:cubicBezTo>
                      <a:cubicBezTo>
                        <a:pt x="133615" y="14461"/>
                        <a:pt x="133615" y="14461"/>
                        <a:pt x="133615" y="10517"/>
                      </a:cubicBezTo>
                      <a:cubicBezTo>
                        <a:pt x="133615" y="3944"/>
                        <a:pt x="137584" y="0"/>
                        <a:pt x="142875" y="0"/>
                      </a:cubicBezTo>
                      <a:cubicBezTo>
                        <a:pt x="149490" y="0"/>
                        <a:pt x="153459" y="3944"/>
                        <a:pt x="153459" y="10517"/>
                      </a:cubicBezTo>
                      <a:cubicBezTo>
                        <a:pt x="153459" y="10517"/>
                        <a:pt x="153459" y="10517"/>
                        <a:pt x="153459" y="14461"/>
                      </a:cubicBezTo>
                      <a:cubicBezTo>
                        <a:pt x="153459" y="14461"/>
                        <a:pt x="153459" y="14461"/>
                        <a:pt x="171980" y="14461"/>
                      </a:cubicBezTo>
                      <a:cubicBezTo>
                        <a:pt x="171980" y="14461"/>
                        <a:pt x="171980" y="14461"/>
                        <a:pt x="171980" y="10517"/>
                      </a:cubicBezTo>
                      <a:cubicBezTo>
                        <a:pt x="171980" y="3944"/>
                        <a:pt x="175948" y="0"/>
                        <a:pt x="182563" y="0"/>
                      </a:cubicBezTo>
                      <a:cubicBezTo>
                        <a:pt x="187855" y="0"/>
                        <a:pt x="191823" y="3944"/>
                        <a:pt x="191823" y="10517"/>
                      </a:cubicBezTo>
                      <a:cubicBezTo>
                        <a:pt x="191823" y="10517"/>
                        <a:pt x="191823" y="10517"/>
                        <a:pt x="191823" y="14461"/>
                      </a:cubicBezTo>
                      <a:cubicBezTo>
                        <a:pt x="191823" y="14461"/>
                        <a:pt x="191823" y="14461"/>
                        <a:pt x="210344" y="14461"/>
                      </a:cubicBezTo>
                      <a:cubicBezTo>
                        <a:pt x="210344" y="14461"/>
                        <a:pt x="210344" y="14461"/>
                        <a:pt x="210344" y="10517"/>
                      </a:cubicBezTo>
                      <a:cubicBezTo>
                        <a:pt x="210344" y="3944"/>
                        <a:pt x="215636" y="0"/>
                        <a:pt x="220927" y="0"/>
                      </a:cubicBezTo>
                      <a:cubicBezTo>
                        <a:pt x="226219" y="0"/>
                        <a:pt x="231511" y="3944"/>
                        <a:pt x="231511" y="10517"/>
                      </a:cubicBezTo>
                      <a:cubicBezTo>
                        <a:pt x="231511" y="10517"/>
                        <a:pt x="231511" y="10517"/>
                        <a:pt x="231511" y="14461"/>
                      </a:cubicBezTo>
                      <a:cubicBezTo>
                        <a:pt x="231511" y="14461"/>
                        <a:pt x="231511" y="14461"/>
                        <a:pt x="250032" y="14461"/>
                      </a:cubicBezTo>
                      <a:cubicBezTo>
                        <a:pt x="250032" y="14461"/>
                        <a:pt x="250032" y="14461"/>
                        <a:pt x="250032" y="10517"/>
                      </a:cubicBezTo>
                      <a:cubicBezTo>
                        <a:pt x="250032" y="3944"/>
                        <a:pt x="254000" y="0"/>
                        <a:pt x="260615" y="0"/>
                      </a:cubicBezTo>
                      <a:cubicBezTo>
                        <a:pt x="265907" y="0"/>
                        <a:pt x="269875" y="3944"/>
                        <a:pt x="269875" y="10517"/>
                      </a:cubicBezTo>
                      <a:cubicBezTo>
                        <a:pt x="269875" y="10517"/>
                        <a:pt x="269875" y="10517"/>
                        <a:pt x="269875" y="14461"/>
                      </a:cubicBezTo>
                      <a:cubicBezTo>
                        <a:pt x="269875" y="14461"/>
                        <a:pt x="269875" y="14461"/>
                        <a:pt x="276490" y="14461"/>
                      </a:cubicBezTo>
                      <a:cubicBezTo>
                        <a:pt x="302948" y="14461"/>
                        <a:pt x="325438" y="35496"/>
                        <a:pt x="325438" y="61789"/>
                      </a:cubicBezTo>
                      <a:cubicBezTo>
                        <a:pt x="325438" y="61789"/>
                        <a:pt x="325438" y="61789"/>
                        <a:pt x="325438" y="289223"/>
                      </a:cubicBezTo>
                      <a:cubicBezTo>
                        <a:pt x="325438" y="315516"/>
                        <a:pt x="302948" y="336550"/>
                        <a:pt x="276490" y="336550"/>
                      </a:cubicBezTo>
                      <a:cubicBezTo>
                        <a:pt x="276490" y="336550"/>
                        <a:pt x="276490" y="336550"/>
                        <a:pt x="48948" y="336550"/>
                      </a:cubicBezTo>
                      <a:cubicBezTo>
                        <a:pt x="22490" y="336550"/>
                        <a:pt x="0" y="315516"/>
                        <a:pt x="0" y="289223"/>
                      </a:cubicBezTo>
                      <a:cubicBezTo>
                        <a:pt x="0" y="289223"/>
                        <a:pt x="0" y="289223"/>
                        <a:pt x="0" y="61789"/>
                      </a:cubicBezTo>
                      <a:cubicBezTo>
                        <a:pt x="0" y="35496"/>
                        <a:pt x="22490" y="14461"/>
                        <a:pt x="48948" y="14461"/>
                      </a:cubicBezTo>
                      <a:cubicBezTo>
                        <a:pt x="48948" y="14461"/>
                        <a:pt x="48948" y="14461"/>
                        <a:pt x="55563" y="14461"/>
                      </a:cubicBezTo>
                      <a:cubicBezTo>
                        <a:pt x="55563" y="14461"/>
                        <a:pt x="55563" y="14461"/>
                        <a:pt x="55563" y="10517"/>
                      </a:cubicBezTo>
                      <a:cubicBezTo>
                        <a:pt x="55563" y="3944"/>
                        <a:pt x="59531" y="0"/>
                        <a:pt x="64823" y="0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2" name="文本框 27"/>
              <p:cNvSpPr txBox="1"/>
              <p:nvPr/>
            </p:nvSpPr>
            <p:spPr>
              <a:xfrm>
                <a:off x="6669040" y="4779208"/>
                <a:ext cx="1742936" cy="2298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微软雅黑" panose="020B0503020204020204" charset="-122"/>
                    <a:sym typeface="Arial" panose="020B0604020202020204" pitchFamily="34" charset="0"/>
                  </a:rPr>
                  <a:t>时间：</a:t>
                </a: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</p:grpSp>
    </p:spTree>
    <p:custDataLst>
      <p:tags r:id="rId1"/>
    </p:custData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Oval 1"/>
          <p:cNvSpPr/>
          <p:nvPr/>
        </p:nvSpPr>
        <p:spPr bwMode="auto">
          <a:xfrm>
            <a:off x="4447802" y="3297049"/>
            <a:ext cx="1363815" cy="136381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defRPr/>
            </a:pPr>
            <a:endParaRPr lang="en-AU" sz="1335" kern="0">
              <a:solidFill>
                <a:srgbClr val="005DA2"/>
              </a:solidFill>
              <a:cs typeface="+mn-ea"/>
              <a:sym typeface="+mn-lt"/>
            </a:endParaRPr>
          </a:p>
        </p:txBody>
      </p:sp>
      <p:sp>
        <p:nvSpPr>
          <p:cNvPr id="73" name="Oval 1"/>
          <p:cNvSpPr/>
          <p:nvPr/>
        </p:nvSpPr>
        <p:spPr bwMode="auto">
          <a:xfrm>
            <a:off x="5482657" y="3913318"/>
            <a:ext cx="1363815" cy="136381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defRPr/>
            </a:pPr>
            <a:endParaRPr lang="en-AU" sz="1335" kern="0">
              <a:solidFill>
                <a:srgbClr val="005DA2"/>
              </a:solidFill>
              <a:cs typeface="+mn-ea"/>
              <a:sym typeface="+mn-lt"/>
            </a:endParaRPr>
          </a:p>
        </p:txBody>
      </p:sp>
      <p:sp>
        <p:nvSpPr>
          <p:cNvPr id="71" name="Oval 1"/>
          <p:cNvSpPr/>
          <p:nvPr/>
        </p:nvSpPr>
        <p:spPr bwMode="auto">
          <a:xfrm>
            <a:off x="6498580" y="3320421"/>
            <a:ext cx="1363815" cy="136381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defRPr/>
            </a:pPr>
            <a:endParaRPr lang="en-AU" sz="1335" kern="0">
              <a:solidFill>
                <a:srgbClr val="D3381C"/>
              </a:solidFill>
              <a:cs typeface="+mn-ea"/>
              <a:sym typeface="+mn-lt"/>
            </a:endParaRPr>
          </a:p>
        </p:txBody>
      </p:sp>
      <p:sp>
        <p:nvSpPr>
          <p:cNvPr id="69" name="Oval 1"/>
          <p:cNvSpPr/>
          <p:nvPr/>
        </p:nvSpPr>
        <p:spPr bwMode="auto">
          <a:xfrm>
            <a:off x="6506915" y="2095233"/>
            <a:ext cx="1363815" cy="136381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defRPr/>
            </a:pPr>
            <a:endParaRPr lang="en-AU" sz="1335" kern="0">
              <a:solidFill>
                <a:srgbClr val="D3381C"/>
              </a:solidFill>
              <a:cs typeface="+mn-ea"/>
              <a:sym typeface="+mn-lt"/>
            </a:endParaRPr>
          </a:p>
        </p:txBody>
      </p:sp>
      <p:sp>
        <p:nvSpPr>
          <p:cNvPr id="67" name="Oval 1"/>
          <p:cNvSpPr/>
          <p:nvPr/>
        </p:nvSpPr>
        <p:spPr bwMode="auto">
          <a:xfrm>
            <a:off x="5481364" y="1582458"/>
            <a:ext cx="1363815" cy="136381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defRPr/>
            </a:pPr>
            <a:endParaRPr lang="en-AU" sz="1335" kern="0">
              <a:solidFill>
                <a:srgbClr val="005DA2"/>
              </a:solidFill>
              <a:cs typeface="+mn-ea"/>
              <a:sym typeface="+mn-lt"/>
            </a:endParaRPr>
          </a:p>
        </p:txBody>
      </p:sp>
      <p:sp>
        <p:nvSpPr>
          <p:cNvPr id="65" name="Oval 1"/>
          <p:cNvSpPr/>
          <p:nvPr/>
        </p:nvSpPr>
        <p:spPr bwMode="auto">
          <a:xfrm>
            <a:off x="4327620" y="2071196"/>
            <a:ext cx="1363815" cy="136381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defRPr/>
            </a:pPr>
            <a:endParaRPr lang="en-AU" sz="1335" kern="0">
              <a:solidFill>
                <a:srgbClr val="D3381C"/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524748" y="2308482"/>
            <a:ext cx="996122" cy="924249"/>
            <a:chOff x="4441371" y="2612571"/>
            <a:chExt cx="1098401" cy="1019149"/>
          </a:xfrm>
        </p:grpSpPr>
        <p:sp>
          <p:nvSpPr>
            <p:cNvPr id="62" name="弧形 61"/>
            <p:cNvSpPr/>
            <p:nvPr/>
          </p:nvSpPr>
          <p:spPr>
            <a:xfrm>
              <a:off x="4441371" y="2612571"/>
              <a:ext cx="1019149" cy="1019149"/>
            </a:xfrm>
            <a:prstGeom prst="arc">
              <a:avLst>
                <a:gd name="adj1" fmla="val 3424041"/>
                <a:gd name="adj2" fmla="val 21483654"/>
              </a:avLst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tx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5DA2"/>
                </a:solidFill>
                <a:cs typeface="+mn-ea"/>
                <a:sym typeface="+mn-lt"/>
              </a:endParaRPr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4951562" y="3114136"/>
              <a:ext cx="267419" cy="448573"/>
            </a:xfrm>
            <a:custGeom>
              <a:avLst/>
              <a:gdLst>
                <a:gd name="connsiteX0" fmla="*/ 267419 w 267419"/>
                <a:gd name="connsiteY0" fmla="*/ 448573 h 448573"/>
                <a:gd name="connsiteX1" fmla="*/ 0 w 267419"/>
                <a:gd name="connsiteY1" fmla="*/ 0 h 448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7419" h="448573">
                  <a:moveTo>
                    <a:pt x="267419" y="448573"/>
                  </a:moveTo>
                  <a:lnTo>
                    <a:pt x="0" y="0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5DA2"/>
                </a:solidFill>
                <a:cs typeface="+mn-ea"/>
                <a:sym typeface="+mn-lt"/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10800000">
              <a:off x="5381268" y="3105511"/>
              <a:ext cx="158504" cy="120770"/>
            </a:xfrm>
            <a:prstGeom prst="triangl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5DA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 rot="3600000">
            <a:off x="5689204" y="1829261"/>
            <a:ext cx="996122" cy="924249"/>
            <a:chOff x="4441371" y="2612571"/>
            <a:chExt cx="1098401" cy="1019149"/>
          </a:xfrm>
        </p:grpSpPr>
        <p:sp>
          <p:nvSpPr>
            <p:cNvPr id="59" name="弧形 58"/>
            <p:cNvSpPr/>
            <p:nvPr/>
          </p:nvSpPr>
          <p:spPr>
            <a:xfrm>
              <a:off x="4441371" y="2612571"/>
              <a:ext cx="1019149" cy="1019149"/>
            </a:xfrm>
            <a:prstGeom prst="arc">
              <a:avLst>
                <a:gd name="adj1" fmla="val 3424041"/>
                <a:gd name="adj2" fmla="val 21483654"/>
              </a:avLst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tx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5DA2"/>
                </a:solidFill>
                <a:cs typeface="+mn-ea"/>
                <a:sym typeface="+mn-lt"/>
              </a:endParaRPr>
            </a:p>
          </p:txBody>
        </p:sp>
        <p:sp>
          <p:nvSpPr>
            <p:cNvPr id="60" name="任意多边形 59"/>
            <p:cNvSpPr/>
            <p:nvPr/>
          </p:nvSpPr>
          <p:spPr>
            <a:xfrm>
              <a:off x="4951562" y="3114136"/>
              <a:ext cx="267419" cy="448573"/>
            </a:xfrm>
            <a:custGeom>
              <a:avLst/>
              <a:gdLst>
                <a:gd name="connsiteX0" fmla="*/ 267419 w 267419"/>
                <a:gd name="connsiteY0" fmla="*/ 448573 h 448573"/>
                <a:gd name="connsiteX1" fmla="*/ 0 w 267419"/>
                <a:gd name="connsiteY1" fmla="*/ 0 h 448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7419" h="448573">
                  <a:moveTo>
                    <a:pt x="267419" y="448573"/>
                  </a:moveTo>
                  <a:lnTo>
                    <a:pt x="0" y="0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5DA2"/>
                </a:solidFill>
                <a:cs typeface="+mn-ea"/>
                <a:sym typeface="+mn-lt"/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10800000">
              <a:off x="5381268" y="3105511"/>
              <a:ext cx="158504" cy="120770"/>
            </a:xfrm>
            <a:prstGeom prst="triangl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5DA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 rot="7200000">
            <a:off x="6697803" y="2364439"/>
            <a:ext cx="996122" cy="924249"/>
            <a:chOff x="4441371" y="2612571"/>
            <a:chExt cx="1098401" cy="1019149"/>
          </a:xfrm>
        </p:grpSpPr>
        <p:sp>
          <p:nvSpPr>
            <p:cNvPr id="56" name="弧形 55"/>
            <p:cNvSpPr/>
            <p:nvPr/>
          </p:nvSpPr>
          <p:spPr>
            <a:xfrm>
              <a:off x="4441371" y="2612571"/>
              <a:ext cx="1019149" cy="1019149"/>
            </a:xfrm>
            <a:prstGeom prst="arc">
              <a:avLst>
                <a:gd name="adj1" fmla="val 3424041"/>
                <a:gd name="adj2" fmla="val 21483654"/>
              </a:avLst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tx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D3381C"/>
                </a:solidFill>
                <a:cs typeface="+mn-ea"/>
                <a:sym typeface="+mn-lt"/>
              </a:endParaRPr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4951562" y="3114136"/>
              <a:ext cx="267419" cy="448573"/>
            </a:xfrm>
            <a:custGeom>
              <a:avLst/>
              <a:gdLst>
                <a:gd name="connsiteX0" fmla="*/ 267419 w 267419"/>
                <a:gd name="connsiteY0" fmla="*/ 448573 h 448573"/>
                <a:gd name="connsiteX1" fmla="*/ 0 w 267419"/>
                <a:gd name="connsiteY1" fmla="*/ 0 h 448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7419" h="448573">
                  <a:moveTo>
                    <a:pt x="267419" y="448573"/>
                  </a:moveTo>
                  <a:lnTo>
                    <a:pt x="0" y="0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D3381C"/>
                </a:solidFill>
                <a:cs typeface="+mn-ea"/>
                <a:sym typeface="+mn-lt"/>
              </a:endParaRPr>
            </a:p>
          </p:txBody>
        </p:sp>
        <p:sp>
          <p:nvSpPr>
            <p:cNvPr id="58" name="等腰三角形 57"/>
            <p:cNvSpPr/>
            <p:nvPr/>
          </p:nvSpPr>
          <p:spPr>
            <a:xfrm rot="10800000">
              <a:off x="5381268" y="3105511"/>
              <a:ext cx="158504" cy="120770"/>
            </a:xfrm>
            <a:prstGeom prst="triangl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D3381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 rot="10800000">
            <a:off x="6662427" y="3582209"/>
            <a:ext cx="996122" cy="924249"/>
            <a:chOff x="4441371" y="2612571"/>
            <a:chExt cx="1098401" cy="1019149"/>
          </a:xfrm>
        </p:grpSpPr>
        <p:sp>
          <p:nvSpPr>
            <p:cNvPr id="53" name="弧形 52"/>
            <p:cNvSpPr/>
            <p:nvPr/>
          </p:nvSpPr>
          <p:spPr>
            <a:xfrm>
              <a:off x="4441371" y="2612571"/>
              <a:ext cx="1019149" cy="1019149"/>
            </a:xfrm>
            <a:prstGeom prst="arc">
              <a:avLst>
                <a:gd name="adj1" fmla="val 3424041"/>
                <a:gd name="adj2" fmla="val 21483654"/>
              </a:avLst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tx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5DA2"/>
                </a:solidFill>
                <a:cs typeface="+mn-ea"/>
                <a:sym typeface="+mn-lt"/>
              </a:endParaRPr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4951562" y="3114136"/>
              <a:ext cx="267419" cy="448573"/>
            </a:xfrm>
            <a:custGeom>
              <a:avLst/>
              <a:gdLst>
                <a:gd name="connsiteX0" fmla="*/ 267419 w 267419"/>
                <a:gd name="connsiteY0" fmla="*/ 448573 h 448573"/>
                <a:gd name="connsiteX1" fmla="*/ 0 w 267419"/>
                <a:gd name="connsiteY1" fmla="*/ 0 h 448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7419" h="448573">
                  <a:moveTo>
                    <a:pt x="267419" y="448573"/>
                  </a:moveTo>
                  <a:lnTo>
                    <a:pt x="0" y="0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5DA2"/>
                </a:solidFill>
                <a:cs typeface="+mn-ea"/>
                <a:sym typeface="+mn-lt"/>
              </a:endParaRPr>
            </a:p>
          </p:txBody>
        </p:sp>
        <p:sp>
          <p:nvSpPr>
            <p:cNvPr id="55" name="等腰三角形 54"/>
            <p:cNvSpPr/>
            <p:nvPr/>
          </p:nvSpPr>
          <p:spPr>
            <a:xfrm rot="10800000">
              <a:off x="5381268" y="3105511"/>
              <a:ext cx="158504" cy="120770"/>
            </a:xfrm>
            <a:prstGeom prst="triangl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5DA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 rot="14400000">
            <a:off x="5607521" y="4152734"/>
            <a:ext cx="996122" cy="924249"/>
            <a:chOff x="4441371" y="2612571"/>
            <a:chExt cx="1098401" cy="1019149"/>
          </a:xfrm>
        </p:grpSpPr>
        <p:sp>
          <p:nvSpPr>
            <p:cNvPr id="50" name="弧形 49"/>
            <p:cNvSpPr/>
            <p:nvPr/>
          </p:nvSpPr>
          <p:spPr>
            <a:xfrm>
              <a:off x="4441371" y="2612571"/>
              <a:ext cx="1019149" cy="1019149"/>
            </a:xfrm>
            <a:prstGeom prst="arc">
              <a:avLst>
                <a:gd name="adj1" fmla="val 3424041"/>
                <a:gd name="adj2" fmla="val 21483654"/>
              </a:avLst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tx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5DA2"/>
                </a:solidFill>
                <a:cs typeface="+mn-ea"/>
                <a:sym typeface="+mn-lt"/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4951562" y="3114136"/>
              <a:ext cx="267419" cy="448573"/>
            </a:xfrm>
            <a:custGeom>
              <a:avLst/>
              <a:gdLst>
                <a:gd name="connsiteX0" fmla="*/ 267419 w 267419"/>
                <a:gd name="connsiteY0" fmla="*/ 448573 h 448573"/>
                <a:gd name="connsiteX1" fmla="*/ 0 w 267419"/>
                <a:gd name="connsiteY1" fmla="*/ 0 h 448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7419" h="448573">
                  <a:moveTo>
                    <a:pt x="267419" y="448573"/>
                  </a:moveTo>
                  <a:lnTo>
                    <a:pt x="0" y="0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5DA2"/>
                </a:solidFill>
                <a:cs typeface="+mn-ea"/>
                <a:sym typeface="+mn-lt"/>
              </a:endParaRPr>
            </a:p>
          </p:txBody>
        </p:sp>
        <p:sp>
          <p:nvSpPr>
            <p:cNvPr id="52" name="等腰三角形 51"/>
            <p:cNvSpPr/>
            <p:nvPr/>
          </p:nvSpPr>
          <p:spPr>
            <a:xfrm rot="10800000">
              <a:off x="5381268" y="3105511"/>
              <a:ext cx="158504" cy="120770"/>
            </a:xfrm>
            <a:prstGeom prst="triangl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5DA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rot="18000000">
            <a:off x="4643343" y="3559714"/>
            <a:ext cx="996122" cy="924249"/>
            <a:chOff x="4441371" y="2612571"/>
            <a:chExt cx="1098401" cy="1019149"/>
          </a:xfrm>
        </p:grpSpPr>
        <p:sp>
          <p:nvSpPr>
            <p:cNvPr id="47" name="弧形 46"/>
            <p:cNvSpPr/>
            <p:nvPr/>
          </p:nvSpPr>
          <p:spPr>
            <a:xfrm>
              <a:off x="4441371" y="2612571"/>
              <a:ext cx="1019149" cy="1019149"/>
            </a:xfrm>
            <a:prstGeom prst="arc">
              <a:avLst>
                <a:gd name="adj1" fmla="val 3424041"/>
                <a:gd name="adj2" fmla="val 21483654"/>
              </a:avLst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tx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5DA2"/>
                </a:solidFill>
                <a:cs typeface="+mn-ea"/>
                <a:sym typeface="+mn-lt"/>
              </a:endParaRPr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4951562" y="3114136"/>
              <a:ext cx="267419" cy="448573"/>
            </a:xfrm>
            <a:custGeom>
              <a:avLst/>
              <a:gdLst>
                <a:gd name="connsiteX0" fmla="*/ 267419 w 267419"/>
                <a:gd name="connsiteY0" fmla="*/ 448573 h 448573"/>
                <a:gd name="connsiteX1" fmla="*/ 0 w 267419"/>
                <a:gd name="connsiteY1" fmla="*/ 0 h 448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7419" h="448573">
                  <a:moveTo>
                    <a:pt x="267419" y="448573"/>
                  </a:moveTo>
                  <a:lnTo>
                    <a:pt x="0" y="0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5DA2"/>
                </a:solidFill>
                <a:cs typeface="+mn-ea"/>
                <a:sym typeface="+mn-lt"/>
              </a:endParaRPr>
            </a:p>
          </p:txBody>
        </p:sp>
        <p:sp>
          <p:nvSpPr>
            <p:cNvPr id="49" name="等腰三角形 48"/>
            <p:cNvSpPr/>
            <p:nvPr/>
          </p:nvSpPr>
          <p:spPr>
            <a:xfrm rot="10800000">
              <a:off x="5381268" y="3105511"/>
              <a:ext cx="158504" cy="120770"/>
            </a:xfrm>
            <a:prstGeom prst="triangl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5DA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4811674" y="2669584"/>
            <a:ext cx="825702" cy="307848"/>
          </a:xfrm>
          <a:prstGeom prst="rect">
            <a:avLst/>
          </a:prstGeom>
        </p:spPr>
        <p:txBody>
          <a:bodyPr wrap="square" lIns="91461" tIns="45731" rIns="91461" bIns="45731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400" b="1" dirty="0">
                <a:solidFill>
                  <a:srgbClr val="005DA2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15" name="矩形 14"/>
          <p:cNvSpPr/>
          <p:nvPr/>
        </p:nvSpPr>
        <p:spPr>
          <a:xfrm>
            <a:off x="5767979" y="2424570"/>
            <a:ext cx="825702" cy="307848"/>
          </a:xfrm>
          <a:prstGeom prst="rect">
            <a:avLst/>
          </a:prstGeom>
        </p:spPr>
        <p:txBody>
          <a:bodyPr wrap="square" lIns="91461" tIns="45731" rIns="91461" bIns="45731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400" b="1" dirty="0">
                <a:solidFill>
                  <a:srgbClr val="005DA2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16" name="矩形 15"/>
          <p:cNvSpPr/>
          <p:nvPr/>
        </p:nvSpPr>
        <p:spPr>
          <a:xfrm>
            <a:off x="6556158" y="2783318"/>
            <a:ext cx="825702" cy="307848"/>
          </a:xfrm>
          <a:prstGeom prst="rect">
            <a:avLst/>
          </a:prstGeom>
        </p:spPr>
        <p:txBody>
          <a:bodyPr wrap="square" lIns="91461" tIns="45731" rIns="91461" bIns="45731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400" b="1" dirty="0">
                <a:solidFill>
                  <a:srgbClr val="005DA2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17" name="矩形 16"/>
          <p:cNvSpPr/>
          <p:nvPr/>
        </p:nvSpPr>
        <p:spPr>
          <a:xfrm>
            <a:off x="6526623" y="3734746"/>
            <a:ext cx="825702" cy="307848"/>
          </a:xfrm>
          <a:prstGeom prst="rect">
            <a:avLst/>
          </a:prstGeom>
        </p:spPr>
        <p:txBody>
          <a:bodyPr wrap="square" lIns="91461" tIns="45731" rIns="91461" bIns="45731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400" b="1" dirty="0">
                <a:solidFill>
                  <a:srgbClr val="005DA2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18" name="矩形 17"/>
          <p:cNvSpPr/>
          <p:nvPr/>
        </p:nvSpPr>
        <p:spPr>
          <a:xfrm>
            <a:off x="5616004" y="4229552"/>
            <a:ext cx="825702" cy="307848"/>
          </a:xfrm>
          <a:prstGeom prst="rect">
            <a:avLst/>
          </a:prstGeom>
        </p:spPr>
        <p:txBody>
          <a:bodyPr wrap="square" lIns="91461" tIns="45731" rIns="91461" bIns="45731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400" b="1" dirty="0">
                <a:solidFill>
                  <a:srgbClr val="005DA2"/>
                </a:solidFill>
                <a:cs typeface="+mn-ea"/>
                <a:sym typeface="+mn-lt"/>
              </a:rPr>
              <a:t>05</a:t>
            </a:r>
          </a:p>
        </p:txBody>
      </p:sp>
      <p:sp>
        <p:nvSpPr>
          <p:cNvPr id="19" name="矩形 18"/>
          <p:cNvSpPr/>
          <p:nvPr/>
        </p:nvSpPr>
        <p:spPr>
          <a:xfrm>
            <a:off x="4902115" y="3704189"/>
            <a:ext cx="825702" cy="307848"/>
          </a:xfrm>
          <a:prstGeom prst="rect">
            <a:avLst/>
          </a:prstGeom>
        </p:spPr>
        <p:txBody>
          <a:bodyPr wrap="square" lIns="91461" tIns="45731" rIns="91461" bIns="45731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400" b="1" dirty="0">
                <a:solidFill>
                  <a:srgbClr val="005DA2"/>
                </a:solidFill>
                <a:cs typeface="+mn-ea"/>
                <a:sym typeface="+mn-lt"/>
              </a:rPr>
              <a:t>06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5902013" y="3070935"/>
            <a:ext cx="596586" cy="573730"/>
            <a:chOff x="6042547" y="4572281"/>
            <a:chExt cx="652119" cy="627134"/>
          </a:xfrm>
          <a:solidFill>
            <a:srgbClr val="005DA2"/>
          </a:solidFill>
        </p:grpSpPr>
        <p:sp>
          <p:nvSpPr>
            <p:cNvPr id="45" name="Oval 131"/>
            <p:cNvSpPr>
              <a:spLocks noChangeArrowheads="1"/>
            </p:cNvSpPr>
            <p:nvPr/>
          </p:nvSpPr>
          <p:spPr bwMode="auto">
            <a:xfrm>
              <a:off x="6221880" y="4572281"/>
              <a:ext cx="293454" cy="29720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121948" tIns="60974" rIns="121948" bIns="60974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5DA2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134"/>
            <p:cNvSpPr/>
            <p:nvPr/>
          </p:nvSpPr>
          <p:spPr bwMode="auto">
            <a:xfrm>
              <a:off x="6042547" y="4915841"/>
              <a:ext cx="652119" cy="283574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121948" tIns="60974" rIns="121948" bIns="60974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5DA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252987" y="2687132"/>
            <a:ext cx="206074" cy="263544"/>
            <a:chOff x="1605187" y="572440"/>
            <a:chExt cx="563561" cy="720725"/>
          </a:xfrm>
          <a:solidFill>
            <a:srgbClr val="005DA2"/>
          </a:solidFill>
        </p:grpSpPr>
        <p:sp>
          <p:nvSpPr>
            <p:cNvPr id="42" name="Freeform 32"/>
            <p:cNvSpPr/>
            <p:nvPr/>
          </p:nvSpPr>
          <p:spPr bwMode="auto">
            <a:xfrm>
              <a:off x="1814739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48" tIns="60974" rIns="121948" bIns="60974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5DA2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33"/>
            <p:cNvSpPr/>
            <p:nvPr/>
          </p:nvSpPr>
          <p:spPr bwMode="auto">
            <a:xfrm>
              <a:off x="1605187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48" tIns="60974" rIns="121948" bIns="60974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5DA2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34"/>
            <p:cNvSpPr/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48" tIns="60974" rIns="121948" bIns="60974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5DA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Freeform 223"/>
          <p:cNvSpPr/>
          <p:nvPr/>
        </p:nvSpPr>
        <p:spPr bwMode="auto">
          <a:xfrm>
            <a:off x="7171417" y="4107334"/>
            <a:ext cx="235401" cy="190916"/>
          </a:xfrm>
          <a:custGeom>
            <a:avLst/>
            <a:gdLst>
              <a:gd name="T0" fmla="*/ 107 w 107"/>
              <a:gd name="T1" fmla="*/ 10 h 87"/>
              <a:gd name="T2" fmla="*/ 95 w 107"/>
              <a:gd name="T3" fmla="*/ 13 h 87"/>
              <a:gd name="T4" fmla="*/ 104 w 107"/>
              <a:gd name="T5" fmla="*/ 1 h 87"/>
              <a:gd name="T6" fmla="*/ 90 w 107"/>
              <a:gd name="T7" fmla="*/ 7 h 87"/>
              <a:gd name="T8" fmla="*/ 74 w 107"/>
              <a:gd name="T9" fmla="*/ 0 h 87"/>
              <a:gd name="T10" fmla="*/ 52 w 107"/>
              <a:gd name="T11" fmla="*/ 22 h 87"/>
              <a:gd name="T12" fmla="*/ 53 w 107"/>
              <a:gd name="T13" fmla="*/ 27 h 87"/>
              <a:gd name="T14" fmla="*/ 7 w 107"/>
              <a:gd name="T15" fmla="*/ 4 h 87"/>
              <a:gd name="T16" fmla="*/ 4 w 107"/>
              <a:gd name="T17" fmla="*/ 15 h 87"/>
              <a:gd name="T18" fmla="*/ 14 w 107"/>
              <a:gd name="T19" fmla="*/ 33 h 87"/>
              <a:gd name="T20" fmla="*/ 4 w 107"/>
              <a:gd name="T21" fmla="*/ 30 h 87"/>
              <a:gd name="T22" fmla="*/ 4 w 107"/>
              <a:gd name="T23" fmla="*/ 31 h 87"/>
              <a:gd name="T24" fmla="*/ 22 w 107"/>
              <a:gd name="T25" fmla="*/ 52 h 87"/>
              <a:gd name="T26" fmla="*/ 16 w 107"/>
              <a:gd name="T27" fmla="*/ 53 h 87"/>
              <a:gd name="T28" fmla="*/ 12 w 107"/>
              <a:gd name="T29" fmla="*/ 53 h 87"/>
              <a:gd name="T30" fmla="*/ 32 w 107"/>
              <a:gd name="T31" fmla="*/ 68 h 87"/>
              <a:gd name="T32" fmla="*/ 5 w 107"/>
              <a:gd name="T33" fmla="*/ 77 h 87"/>
              <a:gd name="T34" fmla="*/ 0 w 107"/>
              <a:gd name="T35" fmla="*/ 77 h 87"/>
              <a:gd name="T36" fmla="*/ 33 w 107"/>
              <a:gd name="T37" fmla="*/ 87 h 87"/>
              <a:gd name="T38" fmla="*/ 96 w 107"/>
              <a:gd name="T39" fmla="*/ 24 h 87"/>
              <a:gd name="T40" fmla="*/ 96 w 107"/>
              <a:gd name="T41" fmla="*/ 21 h 87"/>
              <a:gd name="T42" fmla="*/ 107 w 107"/>
              <a:gd name="T43" fmla="*/ 1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7" h="87">
                <a:moveTo>
                  <a:pt x="107" y="10"/>
                </a:moveTo>
                <a:cubicBezTo>
                  <a:pt x="103" y="12"/>
                  <a:pt x="99" y="13"/>
                  <a:pt x="95" y="13"/>
                </a:cubicBezTo>
                <a:cubicBezTo>
                  <a:pt x="99" y="11"/>
                  <a:pt x="103" y="6"/>
                  <a:pt x="104" y="1"/>
                </a:cubicBezTo>
                <a:cubicBezTo>
                  <a:pt x="100" y="4"/>
                  <a:pt x="95" y="6"/>
                  <a:pt x="90" y="7"/>
                </a:cubicBezTo>
                <a:cubicBezTo>
                  <a:pt x="86" y="2"/>
                  <a:pt x="80" y="0"/>
                  <a:pt x="74" y="0"/>
                </a:cubicBezTo>
                <a:cubicBezTo>
                  <a:pt x="62" y="0"/>
                  <a:pt x="52" y="9"/>
                  <a:pt x="52" y="22"/>
                </a:cubicBezTo>
                <a:cubicBezTo>
                  <a:pt x="52" y="23"/>
                  <a:pt x="52" y="25"/>
                  <a:pt x="53" y="27"/>
                </a:cubicBezTo>
                <a:cubicBezTo>
                  <a:pt x="34" y="26"/>
                  <a:pt x="18" y="17"/>
                  <a:pt x="7" y="4"/>
                </a:cubicBezTo>
                <a:cubicBezTo>
                  <a:pt x="5" y="7"/>
                  <a:pt x="4" y="11"/>
                  <a:pt x="4" y="15"/>
                </a:cubicBezTo>
                <a:cubicBezTo>
                  <a:pt x="4" y="22"/>
                  <a:pt x="8" y="29"/>
                  <a:pt x="14" y="33"/>
                </a:cubicBezTo>
                <a:cubicBezTo>
                  <a:pt x="10" y="33"/>
                  <a:pt x="7" y="32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41"/>
                  <a:pt x="12" y="50"/>
                  <a:pt x="22" y="52"/>
                </a:cubicBezTo>
                <a:cubicBezTo>
                  <a:pt x="20" y="53"/>
                  <a:pt x="18" y="53"/>
                  <a:pt x="16" y="53"/>
                </a:cubicBezTo>
                <a:cubicBezTo>
                  <a:pt x="14" y="53"/>
                  <a:pt x="13" y="53"/>
                  <a:pt x="12" y="53"/>
                </a:cubicBezTo>
                <a:cubicBezTo>
                  <a:pt x="15" y="61"/>
                  <a:pt x="23" y="68"/>
                  <a:pt x="32" y="68"/>
                </a:cubicBezTo>
                <a:cubicBezTo>
                  <a:pt x="25" y="74"/>
                  <a:pt x="15" y="77"/>
                  <a:pt x="5" y="77"/>
                </a:cubicBezTo>
                <a:cubicBezTo>
                  <a:pt x="3" y="77"/>
                  <a:pt x="1" y="77"/>
                  <a:pt x="0" y="77"/>
                </a:cubicBezTo>
                <a:cubicBezTo>
                  <a:pt x="9" y="83"/>
                  <a:pt x="21" y="87"/>
                  <a:pt x="33" y="87"/>
                </a:cubicBezTo>
                <a:cubicBezTo>
                  <a:pt x="74" y="87"/>
                  <a:pt x="96" y="53"/>
                  <a:pt x="96" y="24"/>
                </a:cubicBezTo>
                <a:cubicBezTo>
                  <a:pt x="96" y="23"/>
                  <a:pt x="96" y="22"/>
                  <a:pt x="96" y="21"/>
                </a:cubicBezTo>
                <a:cubicBezTo>
                  <a:pt x="101" y="18"/>
                  <a:pt x="104" y="14"/>
                  <a:pt x="107" y="10"/>
                </a:cubicBezTo>
                <a:close/>
              </a:path>
            </a:pathLst>
          </a:custGeom>
          <a:solidFill>
            <a:srgbClr val="005DA2"/>
          </a:solidFill>
          <a:ln>
            <a:noFill/>
          </a:ln>
        </p:spPr>
        <p:txBody>
          <a:bodyPr vert="horz" wrap="square" lIns="91461" tIns="45731" rIns="91461" bIns="45731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rgbClr val="005DA2"/>
              </a:solidFill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924971" y="4662594"/>
            <a:ext cx="241484" cy="240322"/>
            <a:chOff x="-136302" y="1682102"/>
            <a:chExt cx="660400" cy="657225"/>
          </a:xfrm>
          <a:solidFill>
            <a:srgbClr val="005DA2"/>
          </a:solidFill>
        </p:grpSpPr>
        <p:sp>
          <p:nvSpPr>
            <p:cNvPr id="40" name="Freeform 36"/>
            <p:cNvSpPr/>
            <p:nvPr/>
          </p:nvSpPr>
          <p:spPr bwMode="auto">
            <a:xfrm>
              <a:off x="214536" y="1682102"/>
              <a:ext cx="309562" cy="309563"/>
            </a:xfrm>
            <a:custGeom>
              <a:avLst/>
              <a:gdLst>
                <a:gd name="T0" fmla="*/ 0 w 138"/>
                <a:gd name="T1" fmla="*/ 0 h 138"/>
                <a:gd name="T2" fmla="*/ 0 w 138"/>
                <a:gd name="T3" fmla="*/ 138 h 138"/>
                <a:gd name="T4" fmla="*/ 138 w 138"/>
                <a:gd name="T5" fmla="*/ 138 h 138"/>
                <a:gd name="T6" fmla="*/ 0 w 138"/>
                <a:gd name="T7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8" h="138">
                  <a:moveTo>
                    <a:pt x="0" y="0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138" y="138"/>
                    <a:pt x="138" y="138"/>
                    <a:pt x="138" y="138"/>
                  </a:cubicBezTo>
                  <a:cubicBezTo>
                    <a:pt x="134" y="63"/>
                    <a:pt x="74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48" tIns="60974" rIns="121948" bIns="60974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5DA2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37"/>
            <p:cNvSpPr/>
            <p:nvPr/>
          </p:nvSpPr>
          <p:spPr bwMode="auto">
            <a:xfrm>
              <a:off x="-136302" y="1682102"/>
              <a:ext cx="660399" cy="657225"/>
            </a:xfrm>
            <a:custGeom>
              <a:avLst/>
              <a:gdLst>
                <a:gd name="T0" fmla="*/ 139 w 294"/>
                <a:gd name="T1" fmla="*/ 154 h 293"/>
                <a:gd name="T2" fmla="*/ 139 w 294"/>
                <a:gd name="T3" fmla="*/ 0 h 293"/>
                <a:gd name="T4" fmla="*/ 0 w 294"/>
                <a:gd name="T5" fmla="*/ 146 h 293"/>
                <a:gd name="T6" fmla="*/ 147 w 294"/>
                <a:gd name="T7" fmla="*/ 293 h 293"/>
                <a:gd name="T8" fmla="*/ 294 w 294"/>
                <a:gd name="T9" fmla="*/ 154 h 293"/>
                <a:gd name="T10" fmla="*/ 139 w 294"/>
                <a:gd name="T11" fmla="*/ 154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4" h="293">
                  <a:moveTo>
                    <a:pt x="139" y="154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61" y="4"/>
                    <a:pt x="0" y="68"/>
                    <a:pt x="0" y="146"/>
                  </a:cubicBezTo>
                  <a:cubicBezTo>
                    <a:pt x="0" y="227"/>
                    <a:pt x="66" y="293"/>
                    <a:pt x="147" y="293"/>
                  </a:cubicBezTo>
                  <a:cubicBezTo>
                    <a:pt x="226" y="293"/>
                    <a:pt x="289" y="232"/>
                    <a:pt x="294" y="154"/>
                  </a:cubicBezTo>
                  <a:lnTo>
                    <a:pt x="139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48" tIns="60974" rIns="121948" bIns="60974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5DA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704383" y="2553351"/>
            <a:ext cx="241176" cy="231939"/>
            <a:chOff x="9791183" y="5224427"/>
            <a:chExt cx="645684" cy="620952"/>
          </a:xfrm>
          <a:solidFill>
            <a:srgbClr val="005DA2"/>
          </a:solidFill>
        </p:grpSpPr>
        <p:sp>
          <p:nvSpPr>
            <p:cNvPr id="38" name="Oval 131"/>
            <p:cNvSpPr>
              <a:spLocks noChangeArrowheads="1"/>
            </p:cNvSpPr>
            <p:nvPr/>
          </p:nvSpPr>
          <p:spPr bwMode="auto">
            <a:xfrm>
              <a:off x="9968745" y="5224427"/>
              <a:ext cx="290558" cy="29427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48" tIns="60974" rIns="121948" bIns="60974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5DA2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134"/>
            <p:cNvSpPr/>
            <p:nvPr/>
          </p:nvSpPr>
          <p:spPr bwMode="auto">
            <a:xfrm>
              <a:off x="9791183" y="5564604"/>
              <a:ext cx="645684" cy="280775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48" tIns="60974" rIns="121948" bIns="60974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5DA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051041" y="1926809"/>
            <a:ext cx="193654" cy="286952"/>
            <a:chOff x="1788812" y="2276750"/>
            <a:chExt cx="392114" cy="581025"/>
          </a:xfrm>
          <a:solidFill>
            <a:srgbClr val="005DA2"/>
          </a:solidFill>
        </p:grpSpPr>
        <p:sp>
          <p:nvSpPr>
            <p:cNvPr id="35" name="Freeform 9"/>
            <p:cNvSpPr>
              <a:spLocks noEditPoints="1"/>
            </p:cNvSpPr>
            <p:nvPr/>
          </p:nvSpPr>
          <p:spPr bwMode="auto">
            <a:xfrm>
              <a:off x="1788812" y="2276750"/>
              <a:ext cx="392114" cy="430215"/>
            </a:xfrm>
            <a:custGeom>
              <a:avLst/>
              <a:gdLst>
                <a:gd name="T0" fmla="*/ 108 w 149"/>
                <a:gd name="T1" fmla="*/ 163 h 163"/>
                <a:gd name="T2" fmla="*/ 35 w 149"/>
                <a:gd name="T3" fmla="*/ 163 h 163"/>
                <a:gd name="T4" fmla="*/ 35 w 149"/>
                <a:gd name="T5" fmla="*/ 158 h 163"/>
                <a:gd name="T6" fmla="*/ 30 w 149"/>
                <a:gd name="T7" fmla="*/ 142 h 163"/>
                <a:gd name="T8" fmla="*/ 21 w 149"/>
                <a:gd name="T9" fmla="*/ 127 h 163"/>
                <a:gd name="T10" fmla="*/ 0 w 149"/>
                <a:gd name="T11" fmla="*/ 74 h 163"/>
                <a:gd name="T12" fmla="*/ 74 w 149"/>
                <a:gd name="T13" fmla="*/ 0 h 163"/>
                <a:gd name="T14" fmla="*/ 149 w 149"/>
                <a:gd name="T15" fmla="*/ 74 h 163"/>
                <a:gd name="T16" fmla="*/ 127 w 149"/>
                <a:gd name="T17" fmla="*/ 127 h 163"/>
                <a:gd name="T18" fmla="*/ 118 w 149"/>
                <a:gd name="T19" fmla="*/ 142 h 163"/>
                <a:gd name="T20" fmla="*/ 114 w 149"/>
                <a:gd name="T21" fmla="*/ 158 h 163"/>
                <a:gd name="T22" fmla="*/ 113 w 149"/>
                <a:gd name="T23" fmla="*/ 163 h 163"/>
                <a:gd name="T24" fmla="*/ 108 w 149"/>
                <a:gd name="T25" fmla="*/ 163 h 163"/>
                <a:gd name="T26" fmla="*/ 46 w 149"/>
                <a:gd name="T27" fmla="*/ 151 h 163"/>
                <a:gd name="T28" fmla="*/ 103 w 149"/>
                <a:gd name="T29" fmla="*/ 151 h 163"/>
                <a:gd name="T30" fmla="*/ 108 w 149"/>
                <a:gd name="T31" fmla="*/ 136 h 163"/>
                <a:gd name="T32" fmla="*/ 117 w 149"/>
                <a:gd name="T33" fmla="*/ 120 h 163"/>
                <a:gd name="T34" fmla="*/ 136 w 149"/>
                <a:gd name="T35" fmla="*/ 74 h 163"/>
                <a:gd name="T36" fmla="*/ 74 w 149"/>
                <a:gd name="T37" fmla="*/ 12 h 163"/>
                <a:gd name="T38" fmla="*/ 12 w 149"/>
                <a:gd name="T39" fmla="*/ 74 h 163"/>
                <a:gd name="T40" fmla="*/ 31 w 149"/>
                <a:gd name="T41" fmla="*/ 120 h 163"/>
                <a:gd name="T42" fmla="*/ 41 w 149"/>
                <a:gd name="T43" fmla="*/ 136 h 163"/>
                <a:gd name="T44" fmla="*/ 46 w 149"/>
                <a:gd name="T45" fmla="*/ 15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163">
                  <a:moveTo>
                    <a:pt x="108" y="163"/>
                  </a:moveTo>
                  <a:cubicBezTo>
                    <a:pt x="35" y="163"/>
                    <a:pt x="35" y="163"/>
                    <a:pt x="35" y="163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3"/>
                    <a:pt x="32" y="144"/>
                    <a:pt x="30" y="142"/>
                  </a:cubicBezTo>
                  <a:cubicBezTo>
                    <a:pt x="28" y="137"/>
                    <a:pt x="24" y="132"/>
                    <a:pt x="21" y="127"/>
                  </a:cubicBezTo>
                  <a:cubicBezTo>
                    <a:pt x="11" y="112"/>
                    <a:pt x="0" y="95"/>
                    <a:pt x="0" y="74"/>
                  </a:cubicBezTo>
                  <a:cubicBezTo>
                    <a:pt x="0" y="33"/>
                    <a:pt x="33" y="0"/>
                    <a:pt x="74" y="0"/>
                  </a:cubicBezTo>
                  <a:cubicBezTo>
                    <a:pt x="115" y="0"/>
                    <a:pt x="149" y="33"/>
                    <a:pt x="149" y="74"/>
                  </a:cubicBezTo>
                  <a:cubicBezTo>
                    <a:pt x="149" y="95"/>
                    <a:pt x="138" y="112"/>
                    <a:pt x="127" y="127"/>
                  </a:cubicBezTo>
                  <a:cubicBezTo>
                    <a:pt x="124" y="132"/>
                    <a:pt x="121" y="137"/>
                    <a:pt x="118" y="142"/>
                  </a:cubicBezTo>
                  <a:cubicBezTo>
                    <a:pt x="117" y="144"/>
                    <a:pt x="115" y="153"/>
                    <a:pt x="114" y="158"/>
                  </a:cubicBezTo>
                  <a:cubicBezTo>
                    <a:pt x="113" y="163"/>
                    <a:pt x="113" y="163"/>
                    <a:pt x="113" y="163"/>
                  </a:cubicBezTo>
                  <a:lnTo>
                    <a:pt x="108" y="163"/>
                  </a:lnTo>
                  <a:close/>
                  <a:moveTo>
                    <a:pt x="46" y="151"/>
                  </a:moveTo>
                  <a:cubicBezTo>
                    <a:pt x="103" y="151"/>
                    <a:pt x="103" y="151"/>
                    <a:pt x="103" y="151"/>
                  </a:cubicBezTo>
                  <a:cubicBezTo>
                    <a:pt x="104" y="146"/>
                    <a:pt x="105" y="139"/>
                    <a:pt x="108" y="136"/>
                  </a:cubicBezTo>
                  <a:cubicBezTo>
                    <a:pt x="111" y="130"/>
                    <a:pt x="114" y="125"/>
                    <a:pt x="117" y="120"/>
                  </a:cubicBezTo>
                  <a:cubicBezTo>
                    <a:pt x="127" y="106"/>
                    <a:pt x="136" y="92"/>
                    <a:pt x="136" y="74"/>
                  </a:cubicBezTo>
                  <a:cubicBezTo>
                    <a:pt x="136" y="40"/>
                    <a:pt x="109" y="12"/>
                    <a:pt x="74" y="12"/>
                  </a:cubicBezTo>
                  <a:cubicBezTo>
                    <a:pt x="40" y="12"/>
                    <a:pt x="12" y="40"/>
                    <a:pt x="12" y="74"/>
                  </a:cubicBezTo>
                  <a:cubicBezTo>
                    <a:pt x="12" y="92"/>
                    <a:pt x="21" y="106"/>
                    <a:pt x="31" y="120"/>
                  </a:cubicBezTo>
                  <a:cubicBezTo>
                    <a:pt x="35" y="125"/>
                    <a:pt x="38" y="130"/>
                    <a:pt x="41" y="136"/>
                  </a:cubicBezTo>
                  <a:cubicBezTo>
                    <a:pt x="43" y="139"/>
                    <a:pt x="45" y="146"/>
                    <a:pt x="46" y="15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5DA2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10"/>
            <p:cNvSpPr/>
            <p:nvPr/>
          </p:nvSpPr>
          <p:spPr bwMode="auto">
            <a:xfrm>
              <a:off x="1884062" y="2729186"/>
              <a:ext cx="195263" cy="128589"/>
            </a:xfrm>
            <a:custGeom>
              <a:avLst/>
              <a:gdLst>
                <a:gd name="T0" fmla="*/ 0 w 74"/>
                <a:gd name="T1" fmla="*/ 0 h 49"/>
                <a:gd name="T2" fmla="*/ 0 w 74"/>
                <a:gd name="T3" fmla="*/ 20 h 49"/>
                <a:gd name="T4" fmla="*/ 37 w 74"/>
                <a:gd name="T5" fmla="*/ 49 h 49"/>
                <a:gd name="T6" fmla="*/ 41 w 74"/>
                <a:gd name="T7" fmla="*/ 49 h 49"/>
                <a:gd name="T8" fmla="*/ 74 w 74"/>
                <a:gd name="T9" fmla="*/ 20 h 49"/>
                <a:gd name="T10" fmla="*/ 74 w 74"/>
                <a:gd name="T11" fmla="*/ 0 h 49"/>
                <a:gd name="T12" fmla="*/ 0 w 7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9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17" y="49"/>
                    <a:pt x="3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61" y="49"/>
                    <a:pt x="74" y="36"/>
                    <a:pt x="74" y="20"/>
                  </a:cubicBezTo>
                  <a:cubicBezTo>
                    <a:pt x="74" y="0"/>
                    <a:pt x="74" y="0"/>
                    <a:pt x="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5DA2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11"/>
            <p:cNvSpPr/>
            <p:nvPr/>
          </p:nvSpPr>
          <p:spPr bwMode="auto">
            <a:xfrm>
              <a:off x="1872946" y="2459307"/>
              <a:ext cx="223838" cy="179388"/>
            </a:xfrm>
            <a:custGeom>
              <a:avLst/>
              <a:gdLst>
                <a:gd name="T0" fmla="*/ 83 w 85"/>
                <a:gd name="T1" fmla="*/ 9 h 68"/>
                <a:gd name="T2" fmla="*/ 62 w 85"/>
                <a:gd name="T3" fmla="*/ 66 h 68"/>
                <a:gd name="T4" fmla="*/ 62 w 85"/>
                <a:gd name="T5" fmla="*/ 68 h 68"/>
                <a:gd name="T6" fmla="*/ 52 w 85"/>
                <a:gd name="T7" fmla="*/ 68 h 68"/>
                <a:gd name="T8" fmla="*/ 53 w 85"/>
                <a:gd name="T9" fmla="*/ 66 h 68"/>
                <a:gd name="T10" fmla="*/ 67 w 85"/>
                <a:gd name="T11" fmla="*/ 17 h 68"/>
                <a:gd name="T12" fmla="*/ 67 w 85"/>
                <a:gd name="T13" fmla="*/ 17 h 68"/>
                <a:gd name="T14" fmla="*/ 66 w 85"/>
                <a:gd name="T15" fmla="*/ 17 h 68"/>
                <a:gd name="T16" fmla="*/ 55 w 85"/>
                <a:gd name="T17" fmla="*/ 13 h 68"/>
                <a:gd name="T18" fmla="*/ 44 w 85"/>
                <a:gd name="T19" fmla="*/ 17 h 68"/>
                <a:gd name="T20" fmla="*/ 30 w 85"/>
                <a:gd name="T21" fmla="*/ 12 h 68"/>
                <a:gd name="T22" fmla="*/ 17 w 85"/>
                <a:gd name="T23" fmla="*/ 16 h 68"/>
                <a:gd name="T24" fmla="*/ 30 w 85"/>
                <a:gd name="T25" fmla="*/ 66 h 68"/>
                <a:gd name="T26" fmla="*/ 31 w 85"/>
                <a:gd name="T27" fmla="*/ 68 h 68"/>
                <a:gd name="T28" fmla="*/ 21 w 85"/>
                <a:gd name="T29" fmla="*/ 68 h 68"/>
                <a:gd name="T30" fmla="*/ 21 w 85"/>
                <a:gd name="T31" fmla="*/ 66 h 68"/>
                <a:gd name="T32" fmla="*/ 2 w 85"/>
                <a:gd name="T33" fmla="*/ 9 h 68"/>
                <a:gd name="T34" fmla="*/ 2 w 85"/>
                <a:gd name="T35" fmla="*/ 9 h 68"/>
                <a:gd name="T36" fmla="*/ 1 w 85"/>
                <a:gd name="T37" fmla="*/ 8 h 68"/>
                <a:gd name="T38" fmla="*/ 1 w 85"/>
                <a:gd name="T39" fmla="*/ 8 h 68"/>
                <a:gd name="T40" fmla="*/ 1 w 85"/>
                <a:gd name="T41" fmla="*/ 7 h 68"/>
                <a:gd name="T42" fmla="*/ 2 w 85"/>
                <a:gd name="T43" fmla="*/ 1 h 68"/>
                <a:gd name="T44" fmla="*/ 9 w 85"/>
                <a:gd name="T45" fmla="*/ 3 h 68"/>
                <a:gd name="T46" fmla="*/ 9 w 85"/>
                <a:gd name="T47" fmla="*/ 3 h 68"/>
                <a:gd name="T48" fmla="*/ 16 w 85"/>
                <a:gd name="T49" fmla="*/ 7 h 68"/>
                <a:gd name="T50" fmla="*/ 27 w 85"/>
                <a:gd name="T51" fmla="*/ 2 h 68"/>
                <a:gd name="T52" fmla="*/ 31 w 85"/>
                <a:gd name="T53" fmla="*/ 1 h 68"/>
                <a:gd name="T54" fmla="*/ 34 w 85"/>
                <a:gd name="T55" fmla="*/ 3 h 68"/>
                <a:gd name="T56" fmla="*/ 43 w 85"/>
                <a:gd name="T57" fmla="*/ 8 h 68"/>
                <a:gd name="T58" fmla="*/ 52 w 85"/>
                <a:gd name="T59" fmla="*/ 3 h 68"/>
                <a:gd name="T60" fmla="*/ 55 w 85"/>
                <a:gd name="T61" fmla="*/ 1 h 68"/>
                <a:gd name="T62" fmla="*/ 59 w 85"/>
                <a:gd name="T63" fmla="*/ 3 h 68"/>
                <a:gd name="T64" fmla="*/ 66 w 85"/>
                <a:gd name="T65" fmla="*/ 8 h 68"/>
                <a:gd name="T66" fmla="*/ 66 w 85"/>
                <a:gd name="T67" fmla="*/ 8 h 68"/>
                <a:gd name="T68" fmla="*/ 76 w 85"/>
                <a:gd name="T69" fmla="*/ 3 h 68"/>
                <a:gd name="T70" fmla="*/ 82 w 85"/>
                <a:gd name="T71" fmla="*/ 2 h 68"/>
                <a:gd name="T72" fmla="*/ 83 w 85"/>
                <a:gd name="T7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68">
                  <a:moveTo>
                    <a:pt x="83" y="9"/>
                  </a:moveTo>
                  <a:cubicBezTo>
                    <a:pt x="71" y="25"/>
                    <a:pt x="64" y="44"/>
                    <a:pt x="62" y="66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48"/>
                    <a:pt x="59" y="32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3" y="17"/>
                    <a:pt x="59" y="16"/>
                    <a:pt x="55" y="13"/>
                  </a:cubicBezTo>
                  <a:cubicBezTo>
                    <a:pt x="52" y="16"/>
                    <a:pt x="48" y="17"/>
                    <a:pt x="44" y="17"/>
                  </a:cubicBezTo>
                  <a:cubicBezTo>
                    <a:pt x="39" y="17"/>
                    <a:pt x="34" y="16"/>
                    <a:pt x="30" y="12"/>
                  </a:cubicBezTo>
                  <a:cubicBezTo>
                    <a:pt x="26" y="15"/>
                    <a:pt x="21" y="17"/>
                    <a:pt x="17" y="16"/>
                  </a:cubicBezTo>
                  <a:cubicBezTo>
                    <a:pt x="28" y="38"/>
                    <a:pt x="30" y="59"/>
                    <a:pt x="30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58"/>
                    <a:pt x="17" y="3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5" y="0"/>
                    <a:pt x="7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5"/>
                    <a:pt x="14" y="7"/>
                    <a:pt x="16" y="7"/>
                  </a:cubicBezTo>
                  <a:cubicBezTo>
                    <a:pt x="20" y="7"/>
                    <a:pt x="23" y="6"/>
                    <a:pt x="27" y="2"/>
                  </a:cubicBezTo>
                  <a:cubicBezTo>
                    <a:pt x="28" y="1"/>
                    <a:pt x="29" y="1"/>
                    <a:pt x="31" y="1"/>
                  </a:cubicBezTo>
                  <a:cubicBezTo>
                    <a:pt x="32" y="1"/>
                    <a:pt x="33" y="2"/>
                    <a:pt x="34" y="3"/>
                  </a:cubicBezTo>
                  <a:cubicBezTo>
                    <a:pt x="37" y="6"/>
                    <a:pt x="40" y="8"/>
                    <a:pt x="43" y="8"/>
                  </a:cubicBezTo>
                  <a:cubicBezTo>
                    <a:pt x="47" y="8"/>
                    <a:pt x="50" y="5"/>
                    <a:pt x="52" y="3"/>
                  </a:cubicBezTo>
                  <a:cubicBezTo>
                    <a:pt x="53" y="2"/>
                    <a:pt x="54" y="1"/>
                    <a:pt x="55" y="1"/>
                  </a:cubicBezTo>
                  <a:cubicBezTo>
                    <a:pt x="57" y="1"/>
                    <a:pt x="58" y="2"/>
                    <a:pt x="59" y="3"/>
                  </a:cubicBezTo>
                  <a:cubicBezTo>
                    <a:pt x="61" y="6"/>
                    <a:pt x="63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70" y="8"/>
                    <a:pt x="73" y="6"/>
                    <a:pt x="76" y="3"/>
                  </a:cubicBezTo>
                  <a:cubicBezTo>
                    <a:pt x="78" y="1"/>
                    <a:pt x="81" y="1"/>
                    <a:pt x="82" y="2"/>
                  </a:cubicBezTo>
                  <a:cubicBezTo>
                    <a:pt x="84" y="4"/>
                    <a:pt x="85" y="7"/>
                    <a:pt x="83" y="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5DA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816840" y="3977958"/>
            <a:ext cx="300714" cy="315246"/>
            <a:chOff x="7002627" y="828237"/>
            <a:chExt cx="444697" cy="466185"/>
          </a:xfrm>
          <a:solidFill>
            <a:srgbClr val="005DA2"/>
          </a:solidFill>
        </p:grpSpPr>
        <p:sp>
          <p:nvSpPr>
            <p:cNvPr id="27" name="Freeform 11"/>
            <p:cNvSpPr/>
            <p:nvPr/>
          </p:nvSpPr>
          <p:spPr bwMode="auto">
            <a:xfrm>
              <a:off x="7133420" y="1073942"/>
              <a:ext cx="88753" cy="87818"/>
            </a:xfrm>
            <a:custGeom>
              <a:avLst/>
              <a:gdLst>
                <a:gd name="T0" fmla="*/ 24 w 40"/>
                <a:gd name="T1" fmla="*/ 1 h 40"/>
                <a:gd name="T2" fmla="*/ 20 w 40"/>
                <a:gd name="T3" fmla="*/ 0 h 40"/>
                <a:gd name="T4" fmla="*/ 0 w 40"/>
                <a:gd name="T5" fmla="*/ 20 h 40"/>
                <a:gd name="T6" fmla="*/ 20 w 40"/>
                <a:gd name="T7" fmla="*/ 40 h 40"/>
                <a:gd name="T8" fmla="*/ 40 w 40"/>
                <a:gd name="T9" fmla="*/ 20 h 40"/>
                <a:gd name="T10" fmla="*/ 39 w 40"/>
                <a:gd name="T11" fmla="*/ 15 h 40"/>
                <a:gd name="T12" fmla="*/ 15 w 40"/>
                <a:gd name="T13" fmla="*/ 26 h 40"/>
                <a:gd name="T14" fmla="*/ 24 w 40"/>
                <a:gd name="T15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40">
                  <a:moveTo>
                    <a:pt x="24" y="1"/>
                  </a:moveTo>
                  <a:cubicBezTo>
                    <a:pt x="23" y="1"/>
                    <a:pt x="2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18"/>
                    <a:pt x="40" y="17"/>
                    <a:pt x="39" y="15"/>
                  </a:cubicBezTo>
                  <a:cubicBezTo>
                    <a:pt x="15" y="26"/>
                    <a:pt x="15" y="26"/>
                    <a:pt x="15" y="26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48" tIns="60974" rIns="121948" bIns="60974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5DA2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12"/>
            <p:cNvSpPr/>
            <p:nvPr/>
          </p:nvSpPr>
          <p:spPr bwMode="auto">
            <a:xfrm>
              <a:off x="7002627" y="943149"/>
              <a:ext cx="351273" cy="351273"/>
            </a:xfrm>
            <a:custGeom>
              <a:avLst/>
              <a:gdLst>
                <a:gd name="T0" fmla="*/ 131 w 159"/>
                <a:gd name="T1" fmla="*/ 41 h 159"/>
                <a:gd name="T2" fmla="*/ 144 w 159"/>
                <a:gd name="T3" fmla="*/ 79 h 159"/>
                <a:gd name="T4" fmla="*/ 79 w 159"/>
                <a:gd name="T5" fmla="*/ 144 h 159"/>
                <a:gd name="T6" fmla="*/ 15 w 159"/>
                <a:gd name="T7" fmla="*/ 79 h 159"/>
                <a:gd name="T8" fmla="*/ 79 w 159"/>
                <a:gd name="T9" fmla="*/ 15 h 159"/>
                <a:gd name="T10" fmla="*/ 112 w 159"/>
                <a:gd name="T11" fmla="*/ 24 h 159"/>
                <a:gd name="T12" fmla="*/ 122 w 159"/>
                <a:gd name="T13" fmla="*/ 13 h 159"/>
                <a:gd name="T14" fmla="*/ 79 w 159"/>
                <a:gd name="T15" fmla="*/ 0 h 159"/>
                <a:gd name="T16" fmla="*/ 0 w 159"/>
                <a:gd name="T17" fmla="*/ 79 h 159"/>
                <a:gd name="T18" fmla="*/ 79 w 159"/>
                <a:gd name="T19" fmla="*/ 159 h 159"/>
                <a:gd name="T20" fmla="*/ 159 w 159"/>
                <a:gd name="T21" fmla="*/ 79 h 159"/>
                <a:gd name="T22" fmla="*/ 141 w 159"/>
                <a:gd name="T23" fmla="*/ 30 h 159"/>
                <a:gd name="T24" fmla="*/ 131 w 159"/>
                <a:gd name="T25" fmla="*/ 4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" h="159">
                  <a:moveTo>
                    <a:pt x="131" y="41"/>
                  </a:moveTo>
                  <a:cubicBezTo>
                    <a:pt x="139" y="52"/>
                    <a:pt x="144" y="65"/>
                    <a:pt x="144" y="79"/>
                  </a:cubicBezTo>
                  <a:cubicBezTo>
                    <a:pt x="144" y="115"/>
                    <a:pt x="115" y="144"/>
                    <a:pt x="79" y="144"/>
                  </a:cubicBezTo>
                  <a:cubicBezTo>
                    <a:pt x="44" y="144"/>
                    <a:pt x="15" y="115"/>
                    <a:pt x="15" y="79"/>
                  </a:cubicBezTo>
                  <a:cubicBezTo>
                    <a:pt x="15" y="44"/>
                    <a:pt x="44" y="15"/>
                    <a:pt x="79" y="15"/>
                  </a:cubicBezTo>
                  <a:cubicBezTo>
                    <a:pt x="91" y="15"/>
                    <a:pt x="103" y="18"/>
                    <a:pt x="112" y="24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0" y="5"/>
                    <a:pt x="95" y="0"/>
                    <a:pt x="79" y="0"/>
                  </a:cubicBezTo>
                  <a:cubicBezTo>
                    <a:pt x="35" y="0"/>
                    <a:pt x="0" y="35"/>
                    <a:pt x="0" y="79"/>
                  </a:cubicBezTo>
                  <a:cubicBezTo>
                    <a:pt x="0" y="123"/>
                    <a:pt x="35" y="159"/>
                    <a:pt x="79" y="159"/>
                  </a:cubicBezTo>
                  <a:cubicBezTo>
                    <a:pt x="123" y="159"/>
                    <a:pt x="159" y="123"/>
                    <a:pt x="159" y="79"/>
                  </a:cubicBezTo>
                  <a:cubicBezTo>
                    <a:pt x="159" y="61"/>
                    <a:pt x="152" y="43"/>
                    <a:pt x="141" y="30"/>
                  </a:cubicBezTo>
                  <a:lnTo>
                    <a:pt x="131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48" tIns="60974" rIns="121948" bIns="60974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5DA2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13"/>
            <p:cNvSpPr/>
            <p:nvPr/>
          </p:nvSpPr>
          <p:spPr bwMode="auto">
            <a:xfrm>
              <a:off x="7177329" y="1049652"/>
              <a:ext cx="66331" cy="68199"/>
            </a:xfrm>
            <a:custGeom>
              <a:avLst/>
              <a:gdLst>
                <a:gd name="T0" fmla="*/ 71 w 71"/>
                <a:gd name="T1" fmla="*/ 30 h 73"/>
                <a:gd name="T2" fmla="*/ 38 w 71"/>
                <a:gd name="T3" fmla="*/ 0 h 73"/>
                <a:gd name="T4" fmla="*/ 19 w 71"/>
                <a:gd name="T5" fmla="*/ 19 h 73"/>
                <a:gd name="T6" fmla="*/ 0 w 71"/>
                <a:gd name="T7" fmla="*/ 73 h 73"/>
                <a:gd name="T8" fmla="*/ 55 w 71"/>
                <a:gd name="T9" fmla="*/ 49 h 73"/>
                <a:gd name="T10" fmla="*/ 71 w 71"/>
                <a:gd name="T11" fmla="*/ 3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73">
                  <a:moveTo>
                    <a:pt x="71" y="30"/>
                  </a:moveTo>
                  <a:lnTo>
                    <a:pt x="38" y="0"/>
                  </a:lnTo>
                  <a:lnTo>
                    <a:pt x="19" y="19"/>
                  </a:lnTo>
                  <a:lnTo>
                    <a:pt x="0" y="73"/>
                  </a:lnTo>
                  <a:lnTo>
                    <a:pt x="55" y="49"/>
                  </a:lnTo>
                  <a:lnTo>
                    <a:pt x="7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48" tIns="60974" rIns="121948" bIns="60974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5DA2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14"/>
            <p:cNvSpPr/>
            <p:nvPr/>
          </p:nvSpPr>
          <p:spPr bwMode="auto">
            <a:xfrm>
              <a:off x="7219370" y="916990"/>
              <a:ext cx="143873" cy="152281"/>
            </a:xfrm>
            <a:custGeom>
              <a:avLst/>
              <a:gdLst>
                <a:gd name="T0" fmla="*/ 121 w 154"/>
                <a:gd name="T1" fmla="*/ 0 h 163"/>
                <a:gd name="T2" fmla="*/ 0 w 154"/>
                <a:gd name="T3" fmla="*/ 132 h 163"/>
                <a:gd name="T4" fmla="*/ 33 w 154"/>
                <a:gd name="T5" fmla="*/ 163 h 163"/>
                <a:gd name="T6" fmla="*/ 154 w 154"/>
                <a:gd name="T7" fmla="*/ 31 h 163"/>
                <a:gd name="T8" fmla="*/ 121 w 154"/>
                <a:gd name="T9" fmla="*/ 35 h 163"/>
                <a:gd name="T10" fmla="*/ 121 w 154"/>
                <a:gd name="T1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63">
                  <a:moveTo>
                    <a:pt x="121" y="0"/>
                  </a:moveTo>
                  <a:lnTo>
                    <a:pt x="0" y="132"/>
                  </a:lnTo>
                  <a:lnTo>
                    <a:pt x="33" y="163"/>
                  </a:lnTo>
                  <a:lnTo>
                    <a:pt x="154" y="31"/>
                  </a:lnTo>
                  <a:lnTo>
                    <a:pt x="121" y="35"/>
                  </a:lnTo>
                  <a:lnTo>
                    <a:pt x="1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48" tIns="60974" rIns="121948" bIns="60974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5DA2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15"/>
            <p:cNvSpPr/>
            <p:nvPr/>
          </p:nvSpPr>
          <p:spPr bwMode="auto">
            <a:xfrm>
              <a:off x="7338952" y="883357"/>
              <a:ext cx="56988" cy="59791"/>
            </a:xfrm>
            <a:custGeom>
              <a:avLst/>
              <a:gdLst>
                <a:gd name="T0" fmla="*/ 14 w 61"/>
                <a:gd name="T1" fmla="*/ 48 h 64"/>
                <a:gd name="T2" fmla="*/ 14 w 61"/>
                <a:gd name="T3" fmla="*/ 12 h 64"/>
                <a:gd name="T4" fmla="*/ 0 w 61"/>
                <a:gd name="T5" fmla="*/ 0 h 64"/>
                <a:gd name="T6" fmla="*/ 0 w 61"/>
                <a:gd name="T7" fmla="*/ 0 h 64"/>
                <a:gd name="T8" fmla="*/ 0 w 61"/>
                <a:gd name="T9" fmla="*/ 64 h 64"/>
                <a:gd name="T10" fmla="*/ 61 w 61"/>
                <a:gd name="T11" fmla="*/ 55 h 64"/>
                <a:gd name="T12" fmla="*/ 61 w 61"/>
                <a:gd name="T13" fmla="*/ 55 h 64"/>
                <a:gd name="T14" fmla="*/ 50 w 61"/>
                <a:gd name="T15" fmla="*/ 43 h 64"/>
                <a:gd name="T16" fmla="*/ 14 w 61"/>
                <a:gd name="T17" fmla="*/ 4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64">
                  <a:moveTo>
                    <a:pt x="14" y="48"/>
                  </a:moveTo>
                  <a:lnTo>
                    <a:pt x="14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50" y="43"/>
                  </a:lnTo>
                  <a:lnTo>
                    <a:pt x="1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48" tIns="60974" rIns="121948" bIns="60974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5DA2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16"/>
            <p:cNvSpPr/>
            <p:nvPr/>
          </p:nvSpPr>
          <p:spPr bwMode="auto">
            <a:xfrm>
              <a:off x="7363242" y="855330"/>
              <a:ext cx="59791" cy="61660"/>
            </a:xfrm>
            <a:custGeom>
              <a:avLst/>
              <a:gdLst>
                <a:gd name="T0" fmla="*/ 14 w 64"/>
                <a:gd name="T1" fmla="*/ 49 h 66"/>
                <a:gd name="T2" fmla="*/ 14 w 64"/>
                <a:gd name="T3" fmla="*/ 11 h 66"/>
                <a:gd name="T4" fmla="*/ 2 w 64"/>
                <a:gd name="T5" fmla="*/ 0 h 66"/>
                <a:gd name="T6" fmla="*/ 2 w 64"/>
                <a:gd name="T7" fmla="*/ 0 h 66"/>
                <a:gd name="T8" fmla="*/ 0 w 64"/>
                <a:gd name="T9" fmla="*/ 66 h 66"/>
                <a:gd name="T10" fmla="*/ 64 w 64"/>
                <a:gd name="T11" fmla="*/ 56 h 66"/>
                <a:gd name="T12" fmla="*/ 64 w 64"/>
                <a:gd name="T13" fmla="*/ 56 h 66"/>
                <a:gd name="T14" fmla="*/ 50 w 64"/>
                <a:gd name="T15" fmla="*/ 44 h 66"/>
                <a:gd name="T16" fmla="*/ 14 w 64"/>
                <a:gd name="T17" fmla="*/ 4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6">
                  <a:moveTo>
                    <a:pt x="14" y="49"/>
                  </a:moveTo>
                  <a:lnTo>
                    <a:pt x="1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66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50" y="44"/>
                  </a:lnTo>
                  <a:lnTo>
                    <a:pt x="14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48" tIns="60974" rIns="121948" bIns="60974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5DA2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17"/>
            <p:cNvSpPr/>
            <p:nvPr/>
          </p:nvSpPr>
          <p:spPr bwMode="auto">
            <a:xfrm>
              <a:off x="7067089" y="1009479"/>
              <a:ext cx="220480" cy="218612"/>
            </a:xfrm>
            <a:custGeom>
              <a:avLst/>
              <a:gdLst>
                <a:gd name="T0" fmla="*/ 50 w 100"/>
                <a:gd name="T1" fmla="*/ 0 h 99"/>
                <a:gd name="T2" fmla="*/ 0 w 100"/>
                <a:gd name="T3" fmla="*/ 49 h 99"/>
                <a:gd name="T4" fmla="*/ 50 w 100"/>
                <a:gd name="T5" fmla="*/ 99 h 99"/>
                <a:gd name="T6" fmla="*/ 100 w 100"/>
                <a:gd name="T7" fmla="*/ 49 h 99"/>
                <a:gd name="T8" fmla="*/ 92 w 100"/>
                <a:gd name="T9" fmla="*/ 22 h 99"/>
                <a:gd name="T10" fmla="*/ 83 w 100"/>
                <a:gd name="T11" fmla="*/ 32 h 99"/>
                <a:gd name="T12" fmla="*/ 81 w 100"/>
                <a:gd name="T13" fmla="*/ 34 h 99"/>
                <a:gd name="T14" fmla="*/ 85 w 100"/>
                <a:gd name="T15" fmla="*/ 49 h 99"/>
                <a:gd name="T16" fmla="*/ 50 w 100"/>
                <a:gd name="T17" fmla="*/ 84 h 99"/>
                <a:gd name="T18" fmla="*/ 15 w 100"/>
                <a:gd name="T19" fmla="*/ 49 h 99"/>
                <a:gd name="T20" fmla="*/ 50 w 100"/>
                <a:gd name="T21" fmla="*/ 15 h 99"/>
                <a:gd name="T22" fmla="*/ 62 w 100"/>
                <a:gd name="T23" fmla="*/ 17 h 99"/>
                <a:gd name="T24" fmla="*/ 64 w 100"/>
                <a:gd name="T25" fmla="*/ 14 h 99"/>
                <a:gd name="T26" fmla="*/ 73 w 100"/>
                <a:gd name="T27" fmla="*/ 5 h 99"/>
                <a:gd name="T28" fmla="*/ 50 w 100"/>
                <a:gd name="T2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0" h="99">
                  <a:moveTo>
                    <a:pt x="50" y="0"/>
                  </a:moveTo>
                  <a:cubicBezTo>
                    <a:pt x="23" y="0"/>
                    <a:pt x="0" y="22"/>
                    <a:pt x="0" y="49"/>
                  </a:cubicBezTo>
                  <a:cubicBezTo>
                    <a:pt x="0" y="77"/>
                    <a:pt x="23" y="99"/>
                    <a:pt x="50" y="99"/>
                  </a:cubicBezTo>
                  <a:cubicBezTo>
                    <a:pt x="78" y="99"/>
                    <a:pt x="100" y="77"/>
                    <a:pt x="100" y="49"/>
                  </a:cubicBezTo>
                  <a:cubicBezTo>
                    <a:pt x="100" y="39"/>
                    <a:pt x="97" y="30"/>
                    <a:pt x="92" y="2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4" y="39"/>
                    <a:pt x="85" y="44"/>
                    <a:pt x="85" y="49"/>
                  </a:cubicBezTo>
                  <a:cubicBezTo>
                    <a:pt x="85" y="69"/>
                    <a:pt x="69" y="84"/>
                    <a:pt x="50" y="84"/>
                  </a:cubicBezTo>
                  <a:cubicBezTo>
                    <a:pt x="31" y="84"/>
                    <a:pt x="15" y="69"/>
                    <a:pt x="15" y="49"/>
                  </a:cubicBezTo>
                  <a:cubicBezTo>
                    <a:pt x="15" y="30"/>
                    <a:pt x="31" y="15"/>
                    <a:pt x="50" y="15"/>
                  </a:cubicBezTo>
                  <a:cubicBezTo>
                    <a:pt x="54" y="15"/>
                    <a:pt x="59" y="15"/>
                    <a:pt x="62" y="1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8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48" tIns="60974" rIns="121948" bIns="60974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5DA2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18"/>
            <p:cNvSpPr/>
            <p:nvPr/>
          </p:nvSpPr>
          <p:spPr bwMode="auto">
            <a:xfrm>
              <a:off x="7389401" y="828237"/>
              <a:ext cx="57923" cy="59791"/>
            </a:xfrm>
            <a:custGeom>
              <a:avLst/>
              <a:gdLst>
                <a:gd name="T0" fmla="*/ 50 w 62"/>
                <a:gd name="T1" fmla="*/ 43 h 64"/>
                <a:gd name="T2" fmla="*/ 15 w 62"/>
                <a:gd name="T3" fmla="*/ 47 h 64"/>
                <a:gd name="T4" fmla="*/ 15 w 62"/>
                <a:gd name="T5" fmla="*/ 12 h 64"/>
                <a:gd name="T6" fmla="*/ 0 w 62"/>
                <a:gd name="T7" fmla="*/ 0 h 64"/>
                <a:gd name="T8" fmla="*/ 0 w 62"/>
                <a:gd name="T9" fmla="*/ 0 h 64"/>
                <a:gd name="T10" fmla="*/ 0 w 62"/>
                <a:gd name="T11" fmla="*/ 64 h 64"/>
                <a:gd name="T12" fmla="*/ 62 w 62"/>
                <a:gd name="T13" fmla="*/ 55 h 64"/>
                <a:gd name="T14" fmla="*/ 62 w 62"/>
                <a:gd name="T15" fmla="*/ 55 h 64"/>
                <a:gd name="T16" fmla="*/ 50 w 62"/>
                <a:gd name="T17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4">
                  <a:moveTo>
                    <a:pt x="50" y="43"/>
                  </a:moveTo>
                  <a:lnTo>
                    <a:pt x="15" y="47"/>
                  </a:lnTo>
                  <a:lnTo>
                    <a:pt x="15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2" y="55"/>
                  </a:lnTo>
                  <a:lnTo>
                    <a:pt x="62" y="55"/>
                  </a:lnTo>
                  <a:lnTo>
                    <a:pt x="5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48" tIns="60974" rIns="121948" bIns="60974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5DA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2" name="ïśļîḑe"/>
          <p:cNvSpPr txBox="1"/>
          <p:nvPr/>
        </p:nvSpPr>
        <p:spPr>
          <a:xfrm>
            <a:off x="8417293" y="2115934"/>
            <a:ext cx="3454320" cy="1413300"/>
          </a:xfrm>
          <a:prstGeom prst="rect">
            <a:avLst/>
          </a:prstGeom>
          <a:noFill/>
        </p:spPr>
        <p:txBody>
          <a:bodyPr wrap="squar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Supporting text here.</a:t>
            </a:r>
            <a:endParaRPr lang="zh-CN" altLang="en-US" sz="1000" dirty="0">
              <a:cs typeface="+mn-ea"/>
              <a:sym typeface="+mn-lt"/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When you copy &amp; paste, choose "keep text only" option.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153" name="ïśļîḑe"/>
          <p:cNvSpPr txBox="1"/>
          <p:nvPr/>
        </p:nvSpPr>
        <p:spPr>
          <a:xfrm>
            <a:off x="8268265" y="4253700"/>
            <a:ext cx="3502842" cy="1413300"/>
          </a:xfrm>
          <a:prstGeom prst="rect">
            <a:avLst/>
          </a:prstGeom>
          <a:noFill/>
        </p:spPr>
        <p:txBody>
          <a:bodyPr wrap="squar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Supporting text here.</a:t>
            </a:r>
            <a:endParaRPr lang="zh-CN" altLang="en-US" sz="1000" dirty="0">
              <a:cs typeface="+mn-ea"/>
              <a:sym typeface="+mn-lt"/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When you copy &amp; paste, choose "keep text only" option.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154" name="í$ḷïḍê"/>
          <p:cNvSpPr/>
          <p:nvPr/>
        </p:nvSpPr>
        <p:spPr>
          <a:xfrm>
            <a:off x="8268265" y="3867149"/>
            <a:ext cx="3502842" cy="1058491"/>
          </a:xfrm>
          <a:prstGeom prst="rect">
            <a:avLst/>
          </a:prstGeom>
        </p:spPr>
        <p:txBody>
          <a:bodyPr wrap="non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b="1" dirty="0">
                <a:cs typeface="+mn-ea"/>
                <a:sym typeface="+mn-lt"/>
              </a:rPr>
              <a:t>Text here</a:t>
            </a:r>
            <a:endParaRPr lang="zh-CN" altLang="en-US" sz="1200" b="1" dirty="0">
              <a:cs typeface="+mn-ea"/>
              <a:sym typeface="+mn-lt"/>
            </a:endParaRPr>
          </a:p>
        </p:txBody>
      </p:sp>
      <p:sp>
        <p:nvSpPr>
          <p:cNvPr id="155" name="ïśļîḑe"/>
          <p:cNvSpPr txBox="1"/>
          <p:nvPr/>
        </p:nvSpPr>
        <p:spPr>
          <a:xfrm>
            <a:off x="6639669" y="659908"/>
            <a:ext cx="3454320" cy="1413300"/>
          </a:xfrm>
          <a:prstGeom prst="rect">
            <a:avLst/>
          </a:prstGeom>
          <a:noFill/>
        </p:spPr>
        <p:txBody>
          <a:bodyPr wrap="squar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Supporting text here.</a:t>
            </a:r>
            <a:endParaRPr lang="zh-CN" altLang="en-US" sz="1000" dirty="0">
              <a:cs typeface="+mn-ea"/>
              <a:sym typeface="+mn-lt"/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When you copy &amp; paste, choose "keep text only" option.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156" name="í$ḷïḍê"/>
          <p:cNvSpPr/>
          <p:nvPr/>
        </p:nvSpPr>
        <p:spPr>
          <a:xfrm>
            <a:off x="6639669" y="273356"/>
            <a:ext cx="2728225" cy="1058491"/>
          </a:xfrm>
          <a:prstGeom prst="rect">
            <a:avLst/>
          </a:prstGeom>
        </p:spPr>
        <p:txBody>
          <a:bodyPr wrap="non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b="1" dirty="0">
                <a:cs typeface="+mn-ea"/>
                <a:sym typeface="+mn-lt"/>
              </a:rPr>
              <a:t>Text here</a:t>
            </a:r>
            <a:endParaRPr lang="zh-CN" altLang="en-US" sz="1200" b="1" dirty="0">
              <a:cs typeface="+mn-ea"/>
              <a:sym typeface="+mn-lt"/>
            </a:endParaRPr>
          </a:p>
        </p:txBody>
      </p:sp>
      <p:sp>
        <p:nvSpPr>
          <p:cNvPr id="157" name="í$ḷïḍê"/>
          <p:cNvSpPr/>
          <p:nvPr/>
        </p:nvSpPr>
        <p:spPr>
          <a:xfrm>
            <a:off x="800723" y="1741422"/>
            <a:ext cx="2728225" cy="1058491"/>
          </a:xfrm>
          <a:prstGeom prst="rect">
            <a:avLst/>
          </a:prstGeom>
        </p:spPr>
        <p:txBody>
          <a:bodyPr wrap="non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b="1" dirty="0">
                <a:cs typeface="+mn-ea"/>
                <a:sym typeface="+mn-lt"/>
              </a:rPr>
              <a:t>Text here</a:t>
            </a:r>
            <a:endParaRPr lang="zh-CN" altLang="en-US" sz="1200" b="1" dirty="0">
              <a:cs typeface="+mn-ea"/>
              <a:sym typeface="+mn-lt"/>
            </a:endParaRPr>
          </a:p>
        </p:txBody>
      </p:sp>
      <p:sp>
        <p:nvSpPr>
          <p:cNvPr id="158" name="í$ḷïḍê"/>
          <p:cNvSpPr/>
          <p:nvPr/>
        </p:nvSpPr>
        <p:spPr>
          <a:xfrm>
            <a:off x="800723" y="3402609"/>
            <a:ext cx="2728225" cy="1058491"/>
          </a:xfrm>
          <a:prstGeom prst="rect">
            <a:avLst/>
          </a:prstGeom>
        </p:spPr>
        <p:txBody>
          <a:bodyPr wrap="non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b="1" dirty="0">
                <a:cs typeface="+mn-ea"/>
                <a:sym typeface="+mn-lt"/>
              </a:rPr>
              <a:t>Text here</a:t>
            </a:r>
            <a:endParaRPr lang="zh-CN" altLang="en-US" sz="1200" b="1" dirty="0">
              <a:cs typeface="+mn-ea"/>
              <a:sym typeface="+mn-lt"/>
            </a:endParaRPr>
          </a:p>
        </p:txBody>
      </p:sp>
      <p:sp>
        <p:nvSpPr>
          <p:cNvPr id="159" name="í$ḷïḍê"/>
          <p:cNvSpPr/>
          <p:nvPr/>
        </p:nvSpPr>
        <p:spPr>
          <a:xfrm>
            <a:off x="2527883" y="4930085"/>
            <a:ext cx="2728225" cy="1058491"/>
          </a:xfrm>
          <a:prstGeom prst="rect">
            <a:avLst/>
          </a:prstGeom>
        </p:spPr>
        <p:txBody>
          <a:bodyPr wrap="non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b="1" dirty="0">
                <a:cs typeface="+mn-ea"/>
                <a:sym typeface="+mn-lt"/>
              </a:rPr>
              <a:t>Text here</a:t>
            </a:r>
            <a:endParaRPr lang="zh-CN" altLang="en-US" sz="1200" b="1" dirty="0">
              <a:cs typeface="+mn-ea"/>
              <a:sym typeface="+mn-lt"/>
            </a:endParaRPr>
          </a:p>
        </p:txBody>
      </p:sp>
      <p:sp>
        <p:nvSpPr>
          <p:cNvPr id="160" name="ïśļîḑe"/>
          <p:cNvSpPr txBox="1"/>
          <p:nvPr/>
        </p:nvSpPr>
        <p:spPr>
          <a:xfrm>
            <a:off x="800723" y="2127973"/>
            <a:ext cx="3454320" cy="1413300"/>
          </a:xfrm>
          <a:prstGeom prst="rect">
            <a:avLst/>
          </a:prstGeom>
          <a:noFill/>
        </p:spPr>
        <p:txBody>
          <a:bodyPr wrap="squar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Supporting text here.</a:t>
            </a:r>
            <a:endParaRPr lang="zh-CN" altLang="en-US" sz="1000" dirty="0">
              <a:cs typeface="+mn-ea"/>
              <a:sym typeface="+mn-lt"/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When you copy &amp; paste, choose "keep text only" option.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161" name="ïśļîḑe"/>
          <p:cNvSpPr txBox="1"/>
          <p:nvPr/>
        </p:nvSpPr>
        <p:spPr>
          <a:xfrm>
            <a:off x="800723" y="3789160"/>
            <a:ext cx="3454320" cy="1413300"/>
          </a:xfrm>
          <a:prstGeom prst="rect">
            <a:avLst/>
          </a:prstGeom>
          <a:noFill/>
        </p:spPr>
        <p:txBody>
          <a:bodyPr wrap="squar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Supporting text here.</a:t>
            </a:r>
            <a:endParaRPr lang="zh-CN" altLang="en-US" sz="1000" dirty="0">
              <a:cs typeface="+mn-ea"/>
              <a:sym typeface="+mn-lt"/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When you copy &amp; paste, choose "keep text only" option.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162" name="ïśļîḑe"/>
          <p:cNvSpPr txBox="1"/>
          <p:nvPr/>
        </p:nvSpPr>
        <p:spPr>
          <a:xfrm>
            <a:off x="2527882" y="5316636"/>
            <a:ext cx="3454320" cy="1413300"/>
          </a:xfrm>
          <a:prstGeom prst="rect">
            <a:avLst/>
          </a:prstGeom>
          <a:noFill/>
        </p:spPr>
        <p:txBody>
          <a:bodyPr wrap="squar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Supporting text here.</a:t>
            </a:r>
            <a:endParaRPr lang="zh-CN" altLang="en-US" sz="1000" dirty="0">
              <a:cs typeface="+mn-ea"/>
              <a:sym typeface="+mn-lt"/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When you copy &amp; paste, choose "keep text only" option.</a:t>
            </a:r>
            <a:endParaRPr lang="zh-CN" altLang="en-US" sz="1000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8383270" y="5481782"/>
            <a:ext cx="1572253" cy="157225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" name="同心圆 11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347221" y="6141718"/>
            <a:ext cx="840242" cy="84024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252204" y="6561840"/>
            <a:ext cx="1187267" cy="118726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0348637" y="6308691"/>
            <a:ext cx="914329" cy="91432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1" name="同心圆 20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024606" y="6720135"/>
            <a:ext cx="785082" cy="78508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4" name="同心圆 23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286441" y="6039340"/>
            <a:ext cx="336629" cy="33662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" name="同心圆 26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244666" y="5768957"/>
            <a:ext cx="705379" cy="70537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0" name="同心圆 29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1288990" y="5108493"/>
            <a:ext cx="1572253" cy="157225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3" name="同心圆 32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593690" y="6274377"/>
            <a:ext cx="1572253" cy="157225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9" name="同心圆 38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392112" y="760412"/>
              <a:ext cx="3825873" cy="3825873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703013" y="6141721"/>
            <a:ext cx="693535" cy="69353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2" name="同心圆 41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90729" y="6561842"/>
            <a:ext cx="422470" cy="42247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5" name="同心圆 44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58796" y="6317451"/>
            <a:ext cx="211234" cy="21123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8" name="同心圆 47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85" name="Rectangle 4"/>
          <p:cNvSpPr txBox="1">
            <a:spLocks noChangeArrowheads="1"/>
          </p:cNvSpPr>
          <p:nvPr/>
        </p:nvSpPr>
        <p:spPr bwMode="auto">
          <a:xfrm>
            <a:off x="4508417" y="4291332"/>
            <a:ext cx="3263377" cy="1062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1" tIns="45709" rIns="91421" bIns="45709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lvl="0">
              <a:defRPr/>
            </a:pPr>
            <a:r>
              <a:rPr lang="zh-CN" altLang="en-US" sz="3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工作完成情况</a:t>
            </a:r>
          </a:p>
        </p:txBody>
      </p:sp>
      <p:grpSp>
        <p:nvGrpSpPr>
          <p:cNvPr id="73" name="组合 72"/>
          <p:cNvGrpSpPr/>
          <p:nvPr/>
        </p:nvGrpSpPr>
        <p:grpSpPr>
          <a:xfrm>
            <a:off x="4820506" y="1600425"/>
            <a:ext cx="2477328" cy="2860634"/>
            <a:chOff x="1267713" y="896144"/>
            <a:chExt cx="1858140" cy="2145641"/>
          </a:xfrm>
        </p:grpSpPr>
        <p:grpSp>
          <p:nvGrpSpPr>
            <p:cNvPr id="77" name="组合 76"/>
            <p:cNvGrpSpPr/>
            <p:nvPr/>
          </p:nvGrpSpPr>
          <p:grpSpPr>
            <a:xfrm>
              <a:off x="1267713" y="896144"/>
              <a:ext cx="1858140" cy="2145641"/>
              <a:chOff x="789153" y="2729597"/>
              <a:chExt cx="1202093" cy="1388087"/>
            </a:xfrm>
          </p:grpSpPr>
          <p:grpSp>
            <p:nvGrpSpPr>
              <p:cNvPr id="79" name="组合 78"/>
              <p:cNvGrpSpPr/>
              <p:nvPr/>
            </p:nvGrpSpPr>
            <p:grpSpPr>
              <a:xfrm>
                <a:off x="789153" y="2729597"/>
                <a:ext cx="1202093" cy="1388087"/>
                <a:chOff x="3273692" y="1099961"/>
                <a:chExt cx="1202093" cy="1388087"/>
              </a:xfrm>
            </p:grpSpPr>
            <p:sp>
              <p:nvSpPr>
                <p:cNvPr id="81" name="Freeform 14"/>
                <p:cNvSpPr/>
                <p:nvPr/>
              </p:nvSpPr>
              <p:spPr bwMode="auto">
                <a:xfrm>
                  <a:off x="3345550" y="1141029"/>
                  <a:ext cx="529701" cy="237166"/>
                </a:xfrm>
                <a:custGeom>
                  <a:avLst/>
                  <a:gdLst>
                    <a:gd name="T0" fmla="*/ 0 w 516"/>
                    <a:gd name="T1" fmla="*/ 231 h 231"/>
                    <a:gd name="T2" fmla="*/ 398 w 516"/>
                    <a:gd name="T3" fmla="*/ 0 h 231"/>
                    <a:gd name="T4" fmla="*/ 516 w 516"/>
                    <a:gd name="T5" fmla="*/ 0 h 231"/>
                    <a:gd name="T6" fmla="*/ 516 w 516"/>
                    <a:gd name="T7" fmla="*/ 231 h 231"/>
                    <a:gd name="T8" fmla="*/ 0 w 516"/>
                    <a:gd name="T9" fmla="*/ 231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6" h="231">
                      <a:moveTo>
                        <a:pt x="0" y="231"/>
                      </a:moveTo>
                      <a:lnTo>
                        <a:pt x="398" y="0"/>
                      </a:lnTo>
                      <a:lnTo>
                        <a:pt x="516" y="0"/>
                      </a:lnTo>
                      <a:lnTo>
                        <a:pt x="516" y="231"/>
                      </a:lnTo>
                      <a:lnTo>
                        <a:pt x="0" y="231"/>
                      </a:lnTo>
                      <a:close/>
                    </a:path>
                  </a:pathLst>
                </a:custGeom>
                <a:solidFill>
                  <a:srgbClr val="5F65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5" tIns="45723" rIns="91445" bIns="45723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" name="Freeform 15"/>
                <p:cNvSpPr/>
                <p:nvPr/>
              </p:nvSpPr>
              <p:spPr bwMode="auto">
                <a:xfrm>
                  <a:off x="3273692" y="1099961"/>
                  <a:ext cx="1202093" cy="1388087"/>
                </a:xfrm>
                <a:custGeom>
                  <a:avLst/>
                  <a:gdLst>
                    <a:gd name="T0" fmla="*/ 0 w 1171"/>
                    <a:gd name="T1" fmla="*/ 1014 h 1352"/>
                    <a:gd name="T2" fmla="*/ 0 w 1171"/>
                    <a:gd name="T3" fmla="*/ 338 h 1352"/>
                    <a:gd name="T4" fmla="*/ 586 w 1171"/>
                    <a:gd name="T5" fmla="*/ 0 h 1352"/>
                    <a:gd name="T6" fmla="*/ 1171 w 1171"/>
                    <a:gd name="T7" fmla="*/ 338 h 1352"/>
                    <a:gd name="T8" fmla="*/ 1171 w 1171"/>
                    <a:gd name="T9" fmla="*/ 1014 h 1352"/>
                    <a:gd name="T10" fmla="*/ 586 w 1171"/>
                    <a:gd name="T11" fmla="*/ 1352 h 1352"/>
                    <a:gd name="T12" fmla="*/ 0 w 1171"/>
                    <a:gd name="T13" fmla="*/ 1014 h 1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1" h="1352">
                      <a:moveTo>
                        <a:pt x="0" y="1014"/>
                      </a:moveTo>
                      <a:lnTo>
                        <a:pt x="0" y="338"/>
                      </a:lnTo>
                      <a:lnTo>
                        <a:pt x="586" y="0"/>
                      </a:lnTo>
                      <a:lnTo>
                        <a:pt x="1171" y="338"/>
                      </a:lnTo>
                      <a:lnTo>
                        <a:pt x="1171" y="1014"/>
                      </a:lnTo>
                      <a:lnTo>
                        <a:pt x="586" y="1352"/>
                      </a:lnTo>
                      <a:lnTo>
                        <a:pt x="0" y="1014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>
                  <a:outerShdw blurRad="228600" sx="102000" sy="102000" algn="ctr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vert="horz" wrap="square" lIns="91445" tIns="45723" rIns="91445" bIns="45723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" name="Freeform 16"/>
                <p:cNvSpPr/>
                <p:nvPr/>
              </p:nvSpPr>
              <p:spPr bwMode="auto">
                <a:xfrm>
                  <a:off x="3345551" y="1141029"/>
                  <a:ext cx="408568" cy="441478"/>
                </a:xfrm>
                <a:custGeom>
                  <a:avLst/>
                  <a:gdLst>
                    <a:gd name="T0" fmla="*/ 0 w 398"/>
                    <a:gd name="T1" fmla="*/ 430 h 430"/>
                    <a:gd name="T2" fmla="*/ 398 w 398"/>
                    <a:gd name="T3" fmla="*/ 430 h 430"/>
                    <a:gd name="T4" fmla="*/ 398 w 398"/>
                    <a:gd name="T5" fmla="*/ 0 h 430"/>
                    <a:gd name="T6" fmla="*/ 0 w 398"/>
                    <a:gd name="T7" fmla="*/ 231 h 430"/>
                    <a:gd name="T8" fmla="*/ 0 w 398"/>
                    <a:gd name="T9" fmla="*/ 43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8" h="430">
                      <a:moveTo>
                        <a:pt x="0" y="430"/>
                      </a:moveTo>
                      <a:lnTo>
                        <a:pt x="398" y="430"/>
                      </a:lnTo>
                      <a:lnTo>
                        <a:pt x="398" y="0"/>
                      </a:lnTo>
                      <a:lnTo>
                        <a:pt x="0" y="231"/>
                      </a:lnTo>
                      <a:lnTo>
                        <a:pt x="0" y="430"/>
                      </a:lnTo>
                      <a:close/>
                    </a:path>
                  </a:pathLst>
                </a:custGeom>
                <a:solidFill>
                  <a:srgbClr val="005DA2"/>
                </a:solidFill>
                <a:ln w="28575">
                  <a:noFill/>
                </a:ln>
                <a:effectLst>
                  <a:outerShdw blurRad="279400" dist="76200" dir="2700000" sx="101000" sy="101000" algn="tl" rotWithShape="0">
                    <a:prstClr val="black">
                      <a:alpha val="2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1445" tIns="45723" rIns="91445" bIns="45723"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80" name="TextBox 79"/>
              <p:cNvSpPr txBox="1"/>
              <p:nvPr/>
            </p:nvSpPr>
            <p:spPr>
              <a:xfrm>
                <a:off x="910248" y="2851002"/>
                <a:ext cx="948647" cy="4232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5070" dirty="0">
                    <a:solidFill>
                      <a:srgbClr val="FFFFFF"/>
                    </a:solidFill>
                    <a:latin typeface="Agency FB" panose="020B0503020202020204" pitchFamily="34" charset="0"/>
                  </a:rPr>
                  <a:t>03</a:t>
                </a:r>
                <a:endParaRPr lang="zh-CN" altLang="en-US" sz="5070" dirty="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84" name="组合 83"/>
            <p:cNvGrpSpPr/>
            <p:nvPr/>
          </p:nvGrpSpPr>
          <p:grpSpPr>
            <a:xfrm>
              <a:off x="1709723" y="1575989"/>
              <a:ext cx="881192" cy="881320"/>
              <a:chOff x="5699322" y="3963624"/>
              <a:chExt cx="132182" cy="132201"/>
            </a:xfrm>
            <a:solidFill>
              <a:schemeClr val="accent3">
                <a:lumMod val="75000"/>
              </a:schemeClr>
            </a:solidFill>
          </p:grpSpPr>
          <p:sp>
            <p:nvSpPr>
              <p:cNvPr id="90" name="Freeform 412"/>
              <p:cNvSpPr>
                <a:spLocks noEditPoints="1"/>
              </p:cNvSpPr>
              <p:nvPr/>
            </p:nvSpPr>
            <p:spPr bwMode="auto">
              <a:xfrm>
                <a:off x="5781489" y="3963624"/>
                <a:ext cx="50015" cy="50022"/>
              </a:xfrm>
              <a:custGeom>
                <a:avLst/>
                <a:gdLst>
                  <a:gd name="T0" fmla="*/ 105 w 108"/>
                  <a:gd name="T1" fmla="*/ 44 h 108"/>
                  <a:gd name="T2" fmla="*/ 89 w 108"/>
                  <a:gd name="T3" fmla="*/ 41 h 108"/>
                  <a:gd name="T4" fmla="*/ 88 w 108"/>
                  <a:gd name="T5" fmla="*/ 38 h 108"/>
                  <a:gd name="T6" fmla="*/ 97 w 108"/>
                  <a:gd name="T7" fmla="*/ 25 h 108"/>
                  <a:gd name="T8" fmla="*/ 96 w 108"/>
                  <a:gd name="T9" fmla="*/ 20 h 108"/>
                  <a:gd name="T10" fmla="*/ 87 w 108"/>
                  <a:gd name="T11" fmla="*/ 11 h 108"/>
                  <a:gd name="T12" fmla="*/ 83 w 108"/>
                  <a:gd name="T13" fmla="*/ 11 h 108"/>
                  <a:gd name="T14" fmla="*/ 69 w 108"/>
                  <a:gd name="T15" fmla="*/ 20 h 108"/>
                  <a:gd name="T16" fmla="*/ 66 w 108"/>
                  <a:gd name="T17" fmla="*/ 19 h 108"/>
                  <a:gd name="T18" fmla="*/ 64 w 108"/>
                  <a:gd name="T19" fmla="*/ 3 h 108"/>
                  <a:gd name="T20" fmla="*/ 60 w 108"/>
                  <a:gd name="T21" fmla="*/ 0 h 108"/>
                  <a:gd name="T22" fmla="*/ 48 w 108"/>
                  <a:gd name="T23" fmla="*/ 0 h 108"/>
                  <a:gd name="T24" fmla="*/ 44 w 108"/>
                  <a:gd name="T25" fmla="*/ 3 h 108"/>
                  <a:gd name="T26" fmla="*/ 41 w 108"/>
                  <a:gd name="T27" fmla="*/ 19 h 108"/>
                  <a:gd name="T28" fmla="*/ 38 w 108"/>
                  <a:gd name="T29" fmla="*/ 20 h 108"/>
                  <a:gd name="T30" fmla="*/ 25 w 108"/>
                  <a:gd name="T31" fmla="*/ 11 h 108"/>
                  <a:gd name="T32" fmla="*/ 20 w 108"/>
                  <a:gd name="T33" fmla="*/ 11 h 108"/>
                  <a:gd name="T34" fmla="*/ 11 w 108"/>
                  <a:gd name="T35" fmla="*/ 20 h 108"/>
                  <a:gd name="T36" fmla="*/ 11 w 108"/>
                  <a:gd name="T37" fmla="*/ 25 h 108"/>
                  <a:gd name="T38" fmla="*/ 20 w 108"/>
                  <a:gd name="T39" fmla="*/ 38 h 108"/>
                  <a:gd name="T40" fmla="*/ 19 w 108"/>
                  <a:gd name="T41" fmla="*/ 41 h 108"/>
                  <a:gd name="T42" fmla="*/ 3 w 108"/>
                  <a:gd name="T43" fmla="*/ 44 h 108"/>
                  <a:gd name="T44" fmla="*/ 0 w 108"/>
                  <a:gd name="T45" fmla="*/ 48 h 108"/>
                  <a:gd name="T46" fmla="*/ 0 w 108"/>
                  <a:gd name="T47" fmla="*/ 60 h 108"/>
                  <a:gd name="T48" fmla="*/ 3 w 108"/>
                  <a:gd name="T49" fmla="*/ 64 h 108"/>
                  <a:gd name="T50" fmla="*/ 19 w 108"/>
                  <a:gd name="T51" fmla="*/ 67 h 108"/>
                  <a:gd name="T52" fmla="*/ 20 w 108"/>
                  <a:gd name="T53" fmla="*/ 69 h 108"/>
                  <a:gd name="T54" fmla="*/ 11 w 108"/>
                  <a:gd name="T55" fmla="*/ 83 h 108"/>
                  <a:gd name="T56" fmla="*/ 11 w 108"/>
                  <a:gd name="T57" fmla="*/ 88 h 108"/>
                  <a:gd name="T58" fmla="*/ 20 w 108"/>
                  <a:gd name="T59" fmla="*/ 96 h 108"/>
                  <a:gd name="T60" fmla="*/ 25 w 108"/>
                  <a:gd name="T61" fmla="*/ 97 h 108"/>
                  <a:gd name="T62" fmla="*/ 38 w 108"/>
                  <a:gd name="T63" fmla="*/ 88 h 108"/>
                  <a:gd name="T64" fmla="*/ 41 w 108"/>
                  <a:gd name="T65" fmla="*/ 89 h 108"/>
                  <a:gd name="T66" fmla="*/ 44 w 108"/>
                  <a:gd name="T67" fmla="*/ 105 h 108"/>
                  <a:gd name="T68" fmla="*/ 48 w 108"/>
                  <a:gd name="T69" fmla="*/ 108 h 108"/>
                  <a:gd name="T70" fmla="*/ 60 w 108"/>
                  <a:gd name="T71" fmla="*/ 108 h 108"/>
                  <a:gd name="T72" fmla="*/ 64 w 108"/>
                  <a:gd name="T73" fmla="*/ 105 h 108"/>
                  <a:gd name="T74" fmla="*/ 66 w 108"/>
                  <a:gd name="T75" fmla="*/ 89 h 108"/>
                  <a:gd name="T76" fmla="*/ 69 w 108"/>
                  <a:gd name="T77" fmla="*/ 88 h 108"/>
                  <a:gd name="T78" fmla="*/ 83 w 108"/>
                  <a:gd name="T79" fmla="*/ 97 h 108"/>
                  <a:gd name="T80" fmla="*/ 87 w 108"/>
                  <a:gd name="T81" fmla="*/ 96 h 108"/>
                  <a:gd name="T82" fmla="*/ 96 w 108"/>
                  <a:gd name="T83" fmla="*/ 88 h 108"/>
                  <a:gd name="T84" fmla="*/ 97 w 108"/>
                  <a:gd name="T85" fmla="*/ 83 h 108"/>
                  <a:gd name="T86" fmla="*/ 88 w 108"/>
                  <a:gd name="T87" fmla="*/ 69 h 108"/>
                  <a:gd name="T88" fmla="*/ 89 w 108"/>
                  <a:gd name="T89" fmla="*/ 67 h 108"/>
                  <a:gd name="T90" fmla="*/ 105 w 108"/>
                  <a:gd name="T91" fmla="*/ 64 h 108"/>
                  <a:gd name="T92" fmla="*/ 108 w 108"/>
                  <a:gd name="T93" fmla="*/ 60 h 108"/>
                  <a:gd name="T94" fmla="*/ 108 w 108"/>
                  <a:gd name="T95" fmla="*/ 48 h 108"/>
                  <a:gd name="T96" fmla="*/ 105 w 108"/>
                  <a:gd name="T97" fmla="*/ 44 h 108"/>
                  <a:gd name="T98" fmla="*/ 54 w 108"/>
                  <a:gd name="T99" fmla="*/ 71 h 108"/>
                  <a:gd name="T100" fmla="*/ 37 w 108"/>
                  <a:gd name="T101" fmla="*/ 54 h 108"/>
                  <a:gd name="T102" fmla="*/ 54 w 108"/>
                  <a:gd name="T103" fmla="*/ 37 h 108"/>
                  <a:gd name="T104" fmla="*/ 71 w 108"/>
                  <a:gd name="T105" fmla="*/ 54 h 108"/>
                  <a:gd name="T106" fmla="*/ 54 w 108"/>
                  <a:gd name="T107" fmla="*/ 71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8" h="108">
                    <a:moveTo>
                      <a:pt x="105" y="44"/>
                    </a:moveTo>
                    <a:cubicBezTo>
                      <a:pt x="89" y="41"/>
                      <a:pt x="89" y="41"/>
                      <a:pt x="89" y="41"/>
                    </a:cubicBezTo>
                    <a:cubicBezTo>
                      <a:pt x="87" y="41"/>
                      <a:pt x="87" y="40"/>
                      <a:pt x="88" y="38"/>
                    </a:cubicBezTo>
                    <a:cubicBezTo>
                      <a:pt x="97" y="25"/>
                      <a:pt x="97" y="25"/>
                      <a:pt x="97" y="25"/>
                    </a:cubicBezTo>
                    <a:cubicBezTo>
                      <a:pt x="98" y="23"/>
                      <a:pt x="97" y="21"/>
                      <a:pt x="96" y="20"/>
                    </a:cubicBezTo>
                    <a:cubicBezTo>
                      <a:pt x="87" y="11"/>
                      <a:pt x="87" y="11"/>
                      <a:pt x="87" y="11"/>
                    </a:cubicBezTo>
                    <a:cubicBezTo>
                      <a:pt x="86" y="10"/>
                      <a:pt x="84" y="10"/>
                      <a:pt x="83" y="11"/>
                    </a:cubicBezTo>
                    <a:cubicBezTo>
                      <a:pt x="69" y="20"/>
                      <a:pt x="69" y="20"/>
                      <a:pt x="69" y="20"/>
                    </a:cubicBezTo>
                    <a:cubicBezTo>
                      <a:pt x="68" y="21"/>
                      <a:pt x="67" y="21"/>
                      <a:pt x="66" y="19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3" y="1"/>
                      <a:pt x="62" y="0"/>
                      <a:pt x="60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6" y="0"/>
                      <a:pt x="44" y="1"/>
                      <a:pt x="44" y="3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1" y="21"/>
                      <a:pt x="40" y="21"/>
                      <a:pt x="38" y="20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3" y="10"/>
                      <a:pt x="21" y="10"/>
                      <a:pt x="20" y="11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0" y="21"/>
                      <a:pt x="10" y="23"/>
                      <a:pt x="11" y="25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21" y="40"/>
                      <a:pt x="21" y="41"/>
                      <a:pt x="19" y="41"/>
                    </a:cubicBezTo>
                    <a:cubicBezTo>
                      <a:pt x="3" y="44"/>
                      <a:pt x="3" y="44"/>
                      <a:pt x="3" y="44"/>
                    </a:cubicBezTo>
                    <a:cubicBezTo>
                      <a:pt x="1" y="45"/>
                      <a:pt x="0" y="46"/>
                      <a:pt x="0" y="48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2"/>
                      <a:pt x="1" y="63"/>
                      <a:pt x="3" y="64"/>
                    </a:cubicBezTo>
                    <a:cubicBezTo>
                      <a:pt x="19" y="67"/>
                      <a:pt x="19" y="67"/>
                      <a:pt x="19" y="67"/>
                    </a:cubicBezTo>
                    <a:cubicBezTo>
                      <a:pt x="21" y="67"/>
                      <a:pt x="21" y="68"/>
                      <a:pt x="20" y="69"/>
                    </a:cubicBezTo>
                    <a:cubicBezTo>
                      <a:pt x="11" y="83"/>
                      <a:pt x="11" y="83"/>
                      <a:pt x="11" y="83"/>
                    </a:cubicBezTo>
                    <a:cubicBezTo>
                      <a:pt x="10" y="84"/>
                      <a:pt x="10" y="86"/>
                      <a:pt x="11" y="88"/>
                    </a:cubicBezTo>
                    <a:cubicBezTo>
                      <a:pt x="20" y="96"/>
                      <a:pt x="20" y="96"/>
                      <a:pt x="20" y="96"/>
                    </a:cubicBezTo>
                    <a:cubicBezTo>
                      <a:pt x="21" y="97"/>
                      <a:pt x="23" y="98"/>
                      <a:pt x="25" y="97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40" y="87"/>
                      <a:pt x="41" y="87"/>
                      <a:pt x="41" y="89"/>
                    </a:cubicBezTo>
                    <a:cubicBezTo>
                      <a:pt x="44" y="105"/>
                      <a:pt x="44" y="105"/>
                      <a:pt x="44" y="105"/>
                    </a:cubicBezTo>
                    <a:cubicBezTo>
                      <a:pt x="44" y="106"/>
                      <a:pt x="46" y="108"/>
                      <a:pt x="48" y="108"/>
                    </a:cubicBezTo>
                    <a:cubicBezTo>
                      <a:pt x="60" y="108"/>
                      <a:pt x="60" y="108"/>
                      <a:pt x="60" y="108"/>
                    </a:cubicBezTo>
                    <a:cubicBezTo>
                      <a:pt x="62" y="108"/>
                      <a:pt x="63" y="106"/>
                      <a:pt x="64" y="105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67" y="87"/>
                      <a:pt x="68" y="87"/>
                      <a:pt x="69" y="88"/>
                    </a:cubicBezTo>
                    <a:cubicBezTo>
                      <a:pt x="83" y="97"/>
                      <a:pt x="83" y="97"/>
                      <a:pt x="83" y="97"/>
                    </a:cubicBezTo>
                    <a:cubicBezTo>
                      <a:pt x="84" y="98"/>
                      <a:pt x="86" y="97"/>
                      <a:pt x="87" y="96"/>
                    </a:cubicBezTo>
                    <a:cubicBezTo>
                      <a:pt x="96" y="88"/>
                      <a:pt x="96" y="88"/>
                      <a:pt x="96" y="88"/>
                    </a:cubicBezTo>
                    <a:cubicBezTo>
                      <a:pt x="97" y="86"/>
                      <a:pt x="98" y="84"/>
                      <a:pt x="97" y="83"/>
                    </a:cubicBezTo>
                    <a:cubicBezTo>
                      <a:pt x="88" y="69"/>
                      <a:pt x="88" y="69"/>
                      <a:pt x="88" y="69"/>
                    </a:cubicBezTo>
                    <a:cubicBezTo>
                      <a:pt x="87" y="68"/>
                      <a:pt x="87" y="67"/>
                      <a:pt x="89" y="67"/>
                    </a:cubicBezTo>
                    <a:cubicBezTo>
                      <a:pt x="105" y="64"/>
                      <a:pt x="105" y="64"/>
                      <a:pt x="105" y="64"/>
                    </a:cubicBezTo>
                    <a:cubicBezTo>
                      <a:pt x="106" y="63"/>
                      <a:pt x="108" y="62"/>
                      <a:pt x="108" y="60"/>
                    </a:cubicBezTo>
                    <a:cubicBezTo>
                      <a:pt x="108" y="48"/>
                      <a:pt x="108" y="48"/>
                      <a:pt x="108" y="48"/>
                    </a:cubicBezTo>
                    <a:cubicBezTo>
                      <a:pt x="108" y="46"/>
                      <a:pt x="106" y="45"/>
                      <a:pt x="105" y="44"/>
                    </a:cubicBezTo>
                    <a:close/>
                    <a:moveTo>
                      <a:pt x="54" y="71"/>
                    </a:moveTo>
                    <a:cubicBezTo>
                      <a:pt x="45" y="71"/>
                      <a:pt x="37" y="63"/>
                      <a:pt x="37" y="54"/>
                    </a:cubicBezTo>
                    <a:cubicBezTo>
                      <a:pt x="37" y="45"/>
                      <a:pt x="45" y="37"/>
                      <a:pt x="54" y="37"/>
                    </a:cubicBezTo>
                    <a:cubicBezTo>
                      <a:pt x="63" y="37"/>
                      <a:pt x="71" y="45"/>
                      <a:pt x="71" y="54"/>
                    </a:cubicBezTo>
                    <a:cubicBezTo>
                      <a:pt x="71" y="63"/>
                      <a:pt x="63" y="71"/>
                      <a:pt x="54" y="71"/>
                    </a:cubicBezTo>
                    <a:close/>
                  </a:path>
                </a:pathLst>
              </a:custGeom>
              <a:solidFill>
                <a:srgbClr val="005D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5" tIns="45723" rIns="91445" bIns="45723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413"/>
              <p:cNvSpPr>
                <a:spLocks noEditPoints="1"/>
              </p:cNvSpPr>
              <p:nvPr/>
            </p:nvSpPr>
            <p:spPr bwMode="auto">
              <a:xfrm>
                <a:off x="5699322" y="3996972"/>
                <a:ext cx="98839" cy="98853"/>
              </a:xfrm>
              <a:custGeom>
                <a:avLst/>
                <a:gdLst>
                  <a:gd name="T0" fmla="*/ 210 w 216"/>
                  <a:gd name="T1" fmla="*/ 89 h 216"/>
                  <a:gd name="T2" fmla="*/ 178 w 216"/>
                  <a:gd name="T3" fmla="*/ 83 h 216"/>
                  <a:gd name="T4" fmla="*/ 176 w 216"/>
                  <a:gd name="T5" fmla="*/ 77 h 216"/>
                  <a:gd name="T6" fmla="*/ 194 w 216"/>
                  <a:gd name="T7" fmla="*/ 49 h 216"/>
                  <a:gd name="T8" fmla="*/ 193 w 216"/>
                  <a:gd name="T9" fmla="*/ 41 h 216"/>
                  <a:gd name="T10" fmla="*/ 175 w 216"/>
                  <a:gd name="T11" fmla="*/ 23 h 216"/>
                  <a:gd name="T12" fmla="*/ 167 w 216"/>
                  <a:gd name="T13" fmla="*/ 22 h 216"/>
                  <a:gd name="T14" fmla="*/ 139 w 216"/>
                  <a:gd name="T15" fmla="*/ 40 h 216"/>
                  <a:gd name="T16" fmla="*/ 133 w 216"/>
                  <a:gd name="T17" fmla="*/ 38 h 216"/>
                  <a:gd name="T18" fmla="*/ 127 w 216"/>
                  <a:gd name="T19" fmla="*/ 6 h 216"/>
                  <a:gd name="T20" fmla="*/ 121 w 216"/>
                  <a:gd name="T21" fmla="*/ 0 h 216"/>
                  <a:gd name="T22" fmla="*/ 95 w 216"/>
                  <a:gd name="T23" fmla="*/ 0 h 216"/>
                  <a:gd name="T24" fmla="*/ 89 w 216"/>
                  <a:gd name="T25" fmla="*/ 6 h 216"/>
                  <a:gd name="T26" fmla="*/ 83 w 216"/>
                  <a:gd name="T27" fmla="*/ 38 h 216"/>
                  <a:gd name="T28" fmla="*/ 77 w 216"/>
                  <a:gd name="T29" fmla="*/ 40 h 216"/>
                  <a:gd name="T30" fmla="*/ 49 w 216"/>
                  <a:gd name="T31" fmla="*/ 22 h 216"/>
                  <a:gd name="T32" fmla="*/ 41 w 216"/>
                  <a:gd name="T33" fmla="*/ 23 h 216"/>
                  <a:gd name="T34" fmla="*/ 23 w 216"/>
                  <a:gd name="T35" fmla="*/ 41 h 216"/>
                  <a:gd name="T36" fmla="*/ 22 w 216"/>
                  <a:gd name="T37" fmla="*/ 49 h 216"/>
                  <a:gd name="T38" fmla="*/ 40 w 216"/>
                  <a:gd name="T39" fmla="*/ 77 h 216"/>
                  <a:gd name="T40" fmla="*/ 38 w 216"/>
                  <a:gd name="T41" fmla="*/ 83 h 216"/>
                  <a:gd name="T42" fmla="*/ 6 w 216"/>
                  <a:gd name="T43" fmla="*/ 89 h 216"/>
                  <a:gd name="T44" fmla="*/ 0 w 216"/>
                  <a:gd name="T45" fmla="*/ 95 h 216"/>
                  <a:gd name="T46" fmla="*/ 0 w 216"/>
                  <a:gd name="T47" fmla="*/ 121 h 216"/>
                  <a:gd name="T48" fmla="*/ 6 w 216"/>
                  <a:gd name="T49" fmla="*/ 127 h 216"/>
                  <a:gd name="T50" fmla="*/ 38 w 216"/>
                  <a:gd name="T51" fmla="*/ 133 h 216"/>
                  <a:gd name="T52" fmla="*/ 40 w 216"/>
                  <a:gd name="T53" fmla="*/ 139 h 216"/>
                  <a:gd name="T54" fmla="*/ 22 w 216"/>
                  <a:gd name="T55" fmla="*/ 167 h 216"/>
                  <a:gd name="T56" fmla="*/ 23 w 216"/>
                  <a:gd name="T57" fmla="*/ 175 h 216"/>
                  <a:gd name="T58" fmla="*/ 41 w 216"/>
                  <a:gd name="T59" fmla="*/ 193 h 216"/>
                  <a:gd name="T60" fmla="*/ 49 w 216"/>
                  <a:gd name="T61" fmla="*/ 194 h 216"/>
                  <a:gd name="T62" fmla="*/ 77 w 216"/>
                  <a:gd name="T63" fmla="*/ 176 h 216"/>
                  <a:gd name="T64" fmla="*/ 83 w 216"/>
                  <a:gd name="T65" fmla="*/ 178 h 216"/>
                  <a:gd name="T66" fmla="*/ 89 w 216"/>
                  <a:gd name="T67" fmla="*/ 210 h 216"/>
                  <a:gd name="T68" fmla="*/ 95 w 216"/>
                  <a:gd name="T69" fmla="*/ 216 h 216"/>
                  <a:gd name="T70" fmla="*/ 121 w 216"/>
                  <a:gd name="T71" fmla="*/ 216 h 216"/>
                  <a:gd name="T72" fmla="*/ 127 w 216"/>
                  <a:gd name="T73" fmla="*/ 210 h 216"/>
                  <a:gd name="T74" fmla="*/ 133 w 216"/>
                  <a:gd name="T75" fmla="*/ 178 h 216"/>
                  <a:gd name="T76" fmla="*/ 139 w 216"/>
                  <a:gd name="T77" fmla="*/ 176 h 216"/>
                  <a:gd name="T78" fmla="*/ 167 w 216"/>
                  <a:gd name="T79" fmla="*/ 194 h 216"/>
                  <a:gd name="T80" fmla="*/ 175 w 216"/>
                  <a:gd name="T81" fmla="*/ 193 h 216"/>
                  <a:gd name="T82" fmla="*/ 193 w 216"/>
                  <a:gd name="T83" fmla="*/ 175 h 216"/>
                  <a:gd name="T84" fmla="*/ 194 w 216"/>
                  <a:gd name="T85" fmla="*/ 167 h 216"/>
                  <a:gd name="T86" fmla="*/ 176 w 216"/>
                  <a:gd name="T87" fmla="*/ 139 h 216"/>
                  <a:gd name="T88" fmla="*/ 178 w 216"/>
                  <a:gd name="T89" fmla="*/ 133 h 216"/>
                  <a:gd name="T90" fmla="*/ 210 w 216"/>
                  <a:gd name="T91" fmla="*/ 127 h 216"/>
                  <a:gd name="T92" fmla="*/ 216 w 216"/>
                  <a:gd name="T93" fmla="*/ 121 h 216"/>
                  <a:gd name="T94" fmla="*/ 216 w 216"/>
                  <a:gd name="T95" fmla="*/ 95 h 216"/>
                  <a:gd name="T96" fmla="*/ 210 w 216"/>
                  <a:gd name="T97" fmla="*/ 89 h 216"/>
                  <a:gd name="T98" fmla="*/ 108 w 216"/>
                  <a:gd name="T99" fmla="*/ 147 h 216"/>
                  <a:gd name="T100" fmla="*/ 69 w 216"/>
                  <a:gd name="T101" fmla="*/ 108 h 216"/>
                  <a:gd name="T102" fmla="*/ 108 w 216"/>
                  <a:gd name="T103" fmla="*/ 69 h 216"/>
                  <a:gd name="T104" fmla="*/ 147 w 216"/>
                  <a:gd name="T105" fmla="*/ 108 h 216"/>
                  <a:gd name="T106" fmla="*/ 108 w 216"/>
                  <a:gd name="T107" fmla="*/ 147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16" h="216">
                    <a:moveTo>
                      <a:pt x="210" y="89"/>
                    </a:moveTo>
                    <a:cubicBezTo>
                      <a:pt x="178" y="83"/>
                      <a:pt x="178" y="83"/>
                      <a:pt x="178" y="83"/>
                    </a:cubicBezTo>
                    <a:cubicBezTo>
                      <a:pt x="175" y="82"/>
                      <a:pt x="174" y="80"/>
                      <a:pt x="176" y="77"/>
                    </a:cubicBezTo>
                    <a:cubicBezTo>
                      <a:pt x="194" y="49"/>
                      <a:pt x="194" y="49"/>
                      <a:pt x="194" y="49"/>
                    </a:cubicBezTo>
                    <a:cubicBezTo>
                      <a:pt x="196" y="47"/>
                      <a:pt x="195" y="43"/>
                      <a:pt x="193" y="41"/>
                    </a:cubicBezTo>
                    <a:cubicBezTo>
                      <a:pt x="175" y="23"/>
                      <a:pt x="175" y="23"/>
                      <a:pt x="175" y="23"/>
                    </a:cubicBezTo>
                    <a:cubicBezTo>
                      <a:pt x="173" y="21"/>
                      <a:pt x="169" y="20"/>
                      <a:pt x="167" y="22"/>
                    </a:cubicBezTo>
                    <a:cubicBezTo>
                      <a:pt x="139" y="40"/>
                      <a:pt x="139" y="40"/>
                      <a:pt x="139" y="40"/>
                    </a:cubicBezTo>
                    <a:cubicBezTo>
                      <a:pt x="137" y="42"/>
                      <a:pt x="134" y="41"/>
                      <a:pt x="133" y="38"/>
                    </a:cubicBezTo>
                    <a:cubicBezTo>
                      <a:pt x="127" y="6"/>
                      <a:pt x="127" y="6"/>
                      <a:pt x="127" y="6"/>
                    </a:cubicBezTo>
                    <a:cubicBezTo>
                      <a:pt x="127" y="3"/>
                      <a:pt x="124" y="0"/>
                      <a:pt x="121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2" y="0"/>
                      <a:pt x="89" y="3"/>
                      <a:pt x="89" y="6"/>
                    </a:cubicBezTo>
                    <a:cubicBezTo>
                      <a:pt x="83" y="38"/>
                      <a:pt x="83" y="38"/>
                      <a:pt x="83" y="38"/>
                    </a:cubicBezTo>
                    <a:cubicBezTo>
                      <a:pt x="82" y="41"/>
                      <a:pt x="80" y="42"/>
                      <a:pt x="77" y="40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7" y="20"/>
                      <a:pt x="43" y="21"/>
                      <a:pt x="41" y="23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1" y="43"/>
                      <a:pt x="20" y="47"/>
                      <a:pt x="22" y="49"/>
                    </a:cubicBezTo>
                    <a:cubicBezTo>
                      <a:pt x="40" y="77"/>
                      <a:pt x="40" y="77"/>
                      <a:pt x="40" y="77"/>
                    </a:cubicBezTo>
                    <a:cubicBezTo>
                      <a:pt x="42" y="80"/>
                      <a:pt x="41" y="82"/>
                      <a:pt x="38" y="83"/>
                    </a:cubicBezTo>
                    <a:cubicBezTo>
                      <a:pt x="6" y="89"/>
                      <a:pt x="6" y="89"/>
                      <a:pt x="6" y="89"/>
                    </a:cubicBezTo>
                    <a:cubicBezTo>
                      <a:pt x="3" y="89"/>
                      <a:pt x="0" y="92"/>
                      <a:pt x="0" y="95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0" y="124"/>
                      <a:pt x="3" y="127"/>
                      <a:pt x="6" y="127"/>
                    </a:cubicBezTo>
                    <a:cubicBezTo>
                      <a:pt x="38" y="133"/>
                      <a:pt x="38" y="133"/>
                      <a:pt x="38" y="133"/>
                    </a:cubicBezTo>
                    <a:cubicBezTo>
                      <a:pt x="41" y="134"/>
                      <a:pt x="42" y="137"/>
                      <a:pt x="40" y="139"/>
                    </a:cubicBezTo>
                    <a:cubicBezTo>
                      <a:pt x="22" y="167"/>
                      <a:pt x="22" y="167"/>
                      <a:pt x="22" y="167"/>
                    </a:cubicBezTo>
                    <a:cubicBezTo>
                      <a:pt x="20" y="169"/>
                      <a:pt x="21" y="173"/>
                      <a:pt x="23" y="175"/>
                    </a:cubicBezTo>
                    <a:cubicBezTo>
                      <a:pt x="41" y="193"/>
                      <a:pt x="41" y="193"/>
                      <a:pt x="41" y="193"/>
                    </a:cubicBezTo>
                    <a:cubicBezTo>
                      <a:pt x="43" y="195"/>
                      <a:pt x="47" y="196"/>
                      <a:pt x="49" y="194"/>
                    </a:cubicBezTo>
                    <a:cubicBezTo>
                      <a:pt x="77" y="176"/>
                      <a:pt x="77" y="176"/>
                      <a:pt x="77" y="176"/>
                    </a:cubicBezTo>
                    <a:cubicBezTo>
                      <a:pt x="80" y="174"/>
                      <a:pt x="82" y="175"/>
                      <a:pt x="83" y="178"/>
                    </a:cubicBezTo>
                    <a:cubicBezTo>
                      <a:pt x="89" y="210"/>
                      <a:pt x="89" y="210"/>
                      <a:pt x="89" y="210"/>
                    </a:cubicBezTo>
                    <a:cubicBezTo>
                      <a:pt x="89" y="213"/>
                      <a:pt x="92" y="216"/>
                      <a:pt x="95" y="216"/>
                    </a:cubicBezTo>
                    <a:cubicBezTo>
                      <a:pt x="121" y="216"/>
                      <a:pt x="121" y="216"/>
                      <a:pt x="121" y="216"/>
                    </a:cubicBezTo>
                    <a:cubicBezTo>
                      <a:pt x="124" y="216"/>
                      <a:pt x="127" y="213"/>
                      <a:pt x="127" y="210"/>
                    </a:cubicBezTo>
                    <a:cubicBezTo>
                      <a:pt x="133" y="178"/>
                      <a:pt x="133" y="178"/>
                      <a:pt x="133" y="178"/>
                    </a:cubicBezTo>
                    <a:cubicBezTo>
                      <a:pt x="134" y="175"/>
                      <a:pt x="137" y="174"/>
                      <a:pt x="139" y="176"/>
                    </a:cubicBezTo>
                    <a:cubicBezTo>
                      <a:pt x="167" y="194"/>
                      <a:pt x="167" y="194"/>
                      <a:pt x="167" y="194"/>
                    </a:cubicBezTo>
                    <a:cubicBezTo>
                      <a:pt x="169" y="196"/>
                      <a:pt x="173" y="195"/>
                      <a:pt x="175" y="193"/>
                    </a:cubicBezTo>
                    <a:cubicBezTo>
                      <a:pt x="193" y="175"/>
                      <a:pt x="193" y="175"/>
                      <a:pt x="193" y="175"/>
                    </a:cubicBezTo>
                    <a:cubicBezTo>
                      <a:pt x="195" y="173"/>
                      <a:pt x="196" y="169"/>
                      <a:pt x="194" y="167"/>
                    </a:cubicBezTo>
                    <a:cubicBezTo>
                      <a:pt x="176" y="139"/>
                      <a:pt x="176" y="139"/>
                      <a:pt x="176" y="139"/>
                    </a:cubicBezTo>
                    <a:cubicBezTo>
                      <a:pt x="174" y="137"/>
                      <a:pt x="175" y="134"/>
                      <a:pt x="178" y="133"/>
                    </a:cubicBezTo>
                    <a:cubicBezTo>
                      <a:pt x="210" y="127"/>
                      <a:pt x="210" y="127"/>
                      <a:pt x="210" y="127"/>
                    </a:cubicBezTo>
                    <a:cubicBezTo>
                      <a:pt x="213" y="127"/>
                      <a:pt x="216" y="124"/>
                      <a:pt x="216" y="121"/>
                    </a:cubicBezTo>
                    <a:cubicBezTo>
                      <a:pt x="216" y="95"/>
                      <a:pt x="216" y="95"/>
                      <a:pt x="216" y="95"/>
                    </a:cubicBezTo>
                    <a:cubicBezTo>
                      <a:pt x="216" y="92"/>
                      <a:pt x="213" y="89"/>
                      <a:pt x="210" y="89"/>
                    </a:cubicBezTo>
                    <a:close/>
                    <a:moveTo>
                      <a:pt x="108" y="147"/>
                    </a:moveTo>
                    <a:cubicBezTo>
                      <a:pt x="86" y="147"/>
                      <a:pt x="69" y="130"/>
                      <a:pt x="69" y="108"/>
                    </a:cubicBezTo>
                    <a:cubicBezTo>
                      <a:pt x="69" y="87"/>
                      <a:pt x="86" y="69"/>
                      <a:pt x="108" y="69"/>
                    </a:cubicBezTo>
                    <a:cubicBezTo>
                      <a:pt x="130" y="69"/>
                      <a:pt x="147" y="87"/>
                      <a:pt x="147" y="108"/>
                    </a:cubicBezTo>
                    <a:cubicBezTo>
                      <a:pt x="147" y="130"/>
                      <a:pt x="130" y="147"/>
                      <a:pt x="108" y="147"/>
                    </a:cubicBezTo>
                    <a:close/>
                  </a:path>
                </a:pathLst>
              </a:custGeom>
              <a:solidFill>
                <a:srgbClr val="005D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5" tIns="45723" rIns="91445" bIns="45723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8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52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6" presetClass="emph" presetSubtype="0" repeatCount="3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mph" presetSubtype="0" repeatCount="3000" fill="hold" nodeType="withEffect">
                                  <p:stCondLst>
                                    <p:cond delay="7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6" presetClass="emph" presetSubtype="0" repeatCount="3000" fill="hold" nodeType="withEffect">
                                  <p:stCondLst>
                                    <p:cond delay="4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6" presetClass="emph" presetSubtype="0" repeatCount="3000" fill="hold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663851" y="1568814"/>
            <a:ext cx="995329" cy="325847"/>
            <a:chOff x="4053045" y="1333596"/>
            <a:chExt cx="746324" cy="244329"/>
          </a:xfrm>
        </p:grpSpPr>
        <p:sp>
          <p:nvSpPr>
            <p:cNvPr id="37" name="Freeform 37"/>
            <p:cNvSpPr/>
            <p:nvPr/>
          </p:nvSpPr>
          <p:spPr bwMode="auto">
            <a:xfrm>
              <a:off x="4065711" y="1333596"/>
              <a:ext cx="733658" cy="230912"/>
            </a:xfrm>
            <a:custGeom>
              <a:avLst/>
              <a:gdLst>
                <a:gd name="T0" fmla="*/ 498 w 498"/>
                <a:gd name="T1" fmla="*/ 77 h 157"/>
                <a:gd name="T2" fmla="*/ 422 w 498"/>
                <a:gd name="T3" fmla="*/ 155 h 157"/>
                <a:gd name="T4" fmla="*/ 77 w 498"/>
                <a:gd name="T5" fmla="*/ 157 h 157"/>
                <a:gd name="T6" fmla="*/ 0 w 498"/>
                <a:gd name="T7" fmla="*/ 80 h 157"/>
                <a:gd name="T8" fmla="*/ 0 w 498"/>
                <a:gd name="T9" fmla="*/ 80 h 157"/>
                <a:gd name="T10" fmla="*/ 76 w 498"/>
                <a:gd name="T11" fmla="*/ 3 h 157"/>
                <a:gd name="T12" fmla="*/ 421 w 498"/>
                <a:gd name="T13" fmla="*/ 0 h 157"/>
                <a:gd name="T14" fmla="*/ 498 w 498"/>
                <a:gd name="T15" fmla="*/ 7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8" h="157">
                  <a:moveTo>
                    <a:pt x="498" y="77"/>
                  </a:moveTo>
                  <a:cubicBezTo>
                    <a:pt x="498" y="120"/>
                    <a:pt x="464" y="154"/>
                    <a:pt x="422" y="155"/>
                  </a:cubicBezTo>
                  <a:cubicBezTo>
                    <a:pt x="77" y="157"/>
                    <a:pt x="77" y="157"/>
                    <a:pt x="77" y="157"/>
                  </a:cubicBezTo>
                  <a:cubicBezTo>
                    <a:pt x="35" y="157"/>
                    <a:pt x="0" y="123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8"/>
                    <a:pt x="34" y="3"/>
                    <a:pt x="76" y="3"/>
                  </a:cubicBezTo>
                  <a:cubicBezTo>
                    <a:pt x="421" y="0"/>
                    <a:pt x="421" y="0"/>
                    <a:pt x="421" y="0"/>
                  </a:cubicBezTo>
                  <a:cubicBezTo>
                    <a:pt x="463" y="0"/>
                    <a:pt x="498" y="34"/>
                    <a:pt x="498" y="77"/>
                  </a:cubicBez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</p:spPr>
          <p:txBody>
            <a:bodyPr vert="horz" wrap="square" lIns="121948" tIns="60974" rIns="121948" bIns="60974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465">
                <a:cs typeface="+mn-ea"/>
                <a:sym typeface="+mn-lt"/>
              </a:endParaRPr>
            </a:p>
          </p:txBody>
        </p:sp>
        <p:sp>
          <p:nvSpPr>
            <p:cNvPr id="38" name="文本框 30"/>
            <p:cNvSpPr txBox="1"/>
            <p:nvPr/>
          </p:nvSpPr>
          <p:spPr>
            <a:xfrm>
              <a:off x="4053045" y="1339591"/>
              <a:ext cx="304410" cy="23833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61" tIns="45731" rIns="91461" bIns="45731" rtlCol="0">
              <a:spAutoFit/>
            </a:bodyPr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465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146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649445" y="2456658"/>
            <a:ext cx="1005149" cy="331251"/>
            <a:chOff x="3871288" y="1985777"/>
            <a:chExt cx="753688" cy="248381"/>
          </a:xfrm>
        </p:grpSpPr>
        <p:sp>
          <p:nvSpPr>
            <p:cNvPr id="35" name="Freeform 33"/>
            <p:cNvSpPr/>
            <p:nvPr/>
          </p:nvSpPr>
          <p:spPr bwMode="auto">
            <a:xfrm>
              <a:off x="3871288" y="1985777"/>
              <a:ext cx="735606" cy="229938"/>
            </a:xfrm>
            <a:custGeom>
              <a:avLst/>
              <a:gdLst>
                <a:gd name="T0" fmla="*/ 499 w 499"/>
                <a:gd name="T1" fmla="*/ 77 h 156"/>
                <a:gd name="T2" fmla="*/ 422 w 499"/>
                <a:gd name="T3" fmla="*/ 154 h 156"/>
                <a:gd name="T4" fmla="*/ 78 w 499"/>
                <a:gd name="T5" fmla="*/ 156 h 156"/>
                <a:gd name="T6" fmla="*/ 1 w 499"/>
                <a:gd name="T7" fmla="*/ 80 h 156"/>
                <a:gd name="T8" fmla="*/ 1 w 499"/>
                <a:gd name="T9" fmla="*/ 80 h 156"/>
                <a:gd name="T10" fmla="*/ 77 w 499"/>
                <a:gd name="T11" fmla="*/ 2 h 156"/>
                <a:gd name="T12" fmla="*/ 421 w 499"/>
                <a:gd name="T13" fmla="*/ 0 h 156"/>
                <a:gd name="T14" fmla="*/ 499 w 499"/>
                <a:gd name="T15" fmla="*/ 7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9" h="156">
                  <a:moveTo>
                    <a:pt x="499" y="77"/>
                  </a:moveTo>
                  <a:cubicBezTo>
                    <a:pt x="499" y="119"/>
                    <a:pt x="465" y="154"/>
                    <a:pt x="422" y="154"/>
                  </a:cubicBezTo>
                  <a:cubicBezTo>
                    <a:pt x="78" y="156"/>
                    <a:pt x="78" y="156"/>
                    <a:pt x="78" y="156"/>
                  </a:cubicBezTo>
                  <a:cubicBezTo>
                    <a:pt x="36" y="156"/>
                    <a:pt x="1" y="122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0" y="37"/>
                    <a:pt x="35" y="2"/>
                    <a:pt x="77" y="2"/>
                  </a:cubicBezTo>
                  <a:cubicBezTo>
                    <a:pt x="421" y="0"/>
                    <a:pt x="421" y="0"/>
                    <a:pt x="421" y="0"/>
                  </a:cubicBezTo>
                  <a:cubicBezTo>
                    <a:pt x="464" y="0"/>
                    <a:pt x="499" y="34"/>
                    <a:pt x="499" y="77"/>
                  </a:cubicBez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</p:spPr>
          <p:txBody>
            <a:bodyPr vert="horz" wrap="square" lIns="121948" tIns="60974" rIns="121948" bIns="60974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465">
                <a:cs typeface="+mn-ea"/>
                <a:sym typeface="+mn-lt"/>
              </a:endParaRPr>
            </a:p>
          </p:txBody>
        </p:sp>
        <p:sp>
          <p:nvSpPr>
            <p:cNvPr id="36" name="文本框 91"/>
            <p:cNvSpPr txBox="1"/>
            <p:nvPr/>
          </p:nvSpPr>
          <p:spPr>
            <a:xfrm>
              <a:off x="4320566" y="1995824"/>
              <a:ext cx="304410" cy="23833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61" tIns="45731" rIns="91461" bIns="45731" rtlCol="0">
              <a:spAutoFit/>
            </a:bodyPr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465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146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540066" y="3269243"/>
            <a:ext cx="1034868" cy="318112"/>
            <a:chOff x="4234345" y="2632046"/>
            <a:chExt cx="775973" cy="238529"/>
          </a:xfrm>
        </p:grpSpPr>
        <p:sp>
          <p:nvSpPr>
            <p:cNvPr id="33" name="Freeform 36"/>
            <p:cNvSpPr/>
            <p:nvPr/>
          </p:nvSpPr>
          <p:spPr bwMode="auto">
            <a:xfrm>
              <a:off x="4276660" y="2639663"/>
              <a:ext cx="733658" cy="230912"/>
            </a:xfrm>
            <a:custGeom>
              <a:avLst/>
              <a:gdLst>
                <a:gd name="T0" fmla="*/ 498 w 498"/>
                <a:gd name="T1" fmla="*/ 77 h 157"/>
                <a:gd name="T2" fmla="*/ 422 w 498"/>
                <a:gd name="T3" fmla="*/ 154 h 157"/>
                <a:gd name="T4" fmla="*/ 77 w 498"/>
                <a:gd name="T5" fmla="*/ 156 h 157"/>
                <a:gd name="T6" fmla="*/ 0 w 498"/>
                <a:gd name="T7" fmla="*/ 80 h 157"/>
                <a:gd name="T8" fmla="*/ 0 w 498"/>
                <a:gd name="T9" fmla="*/ 80 h 157"/>
                <a:gd name="T10" fmla="*/ 76 w 498"/>
                <a:gd name="T11" fmla="*/ 2 h 157"/>
                <a:gd name="T12" fmla="*/ 421 w 498"/>
                <a:gd name="T13" fmla="*/ 0 h 157"/>
                <a:gd name="T14" fmla="*/ 498 w 498"/>
                <a:gd name="T15" fmla="*/ 7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8" h="157">
                  <a:moveTo>
                    <a:pt x="498" y="77"/>
                  </a:moveTo>
                  <a:cubicBezTo>
                    <a:pt x="498" y="119"/>
                    <a:pt x="464" y="154"/>
                    <a:pt x="422" y="154"/>
                  </a:cubicBezTo>
                  <a:cubicBezTo>
                    <a:pt x="77" y="156"/>
                    <a:pt x="77" y="156"/>
                    <a:pt x="77" y="156"/>
                  </a:cubicBezTo>
                  <a:cubicBezTo>
                    <a:pt x="35" y="157"/>
                    <a:pt x="0" y="122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7"/>
                    <a:pt x="34" y="2"/>
                    <a:pt x="76" y="2"/>
                  </a:cubicBezTo>
                  <a:cubicBezTo>
                    <a:pt x="421" y="0"/>
                    <a:pt x="421" y="0"/>
                    <a:pt x="421" y="0"/>
                  </a:cubicBezTo>
                  <a:cubicBezTo>
                    <a:pt x="463" y="0"/>
                    <a:pt x="498" y="34"/>
                    <a:pt x="498" y="77"/>
                  </a:cubicBez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</p:spPr>
          <p:txBody>
            <a:bodyPr vert="horz" wrap="square" lIns="121948" tIns="60974" rIns="121948" bIns="60974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465">
                <a:cs typeface="+mn-ea"/>
                <a:sym typeface="+mn-lt"/>
              </a:endParaRPr>
            </a:p>
          </p:txBody>
        </p:sp>
        <p:sp>
          <p:nvSpPr>
            <p:cNvPr id="34" name="文本框 92"/>
            <p:cNvSpPr txBox="1"/>
            <p:nvPr/>
          </p:nvSpPr>
          <p:spPr>
            <a:xfrm>
              <a:off x="4234345" y="2632046"/>
              <a:ext cx="304410" cy="23833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61" tIns="45731" rIns="91461" bIns="45731" rtlCol="0">
              <a:spAutoFit/>
            </a:bodyPr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465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146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550802" y="4141715"/>
            <a:ext cx="1045030" cy="317851"/>
            <a:chOff x="3968280" y="3319122"/>
            <a:chExt cx="783592" cy="238334"/>
          </a:xfrm>
        </p:grpSpPr>
        <p:sp>
          <p:nvSpPr>
            <p:cNvPr id="31" name="Freeform 35"/>
            <p:cNvSpPr/>
            <p:nvPr/>
          </p:nvSpPr>
          <p:spPr bwMode="auto">
            <a:xfrm>
              <a:off x="3968280" y="3320219"/>
              <a:ext cx="735606" cy="230912"/>
            </a:xfrm>
            <a:custGeom>
              <a:avLst/>
              <a:gdLst>
                <a:gd name="T0" fmla="*/ 499 w 499"/>
                <a:gd name="T1" fmla="*/ 77 h 157"/>
                <a:gd name="T2" fmla="*/ 422 w 499"/>
                <a:gd name="T3" fmla="*/ 155 h 157"/>
                <a:gd name="T4" fmla="*/ 78 w 499"/>
                <a:gd name="T5" fmla="*/ 157 h 157"/>
                <a:gd name="T6" fmla="*/ 1 w 499"/>
                <a:gd name="T7" fmla="*/ 80 h 157"/>
                <a:gd name="T8" fmla="*/ 1 w 499"/>
                <a:gd name="T9" fmla="*/ 80 h 157"/>
                <a:gd name="T10" fmla="*/ 77 w 499"/>
                <a:gd name="T11" fmla="*/ 3 h 157"/>
                <a:gd name="T12" fmla="*/ 421 w 499"/>
                <a:gd name="T13" fmla="*/ 1 h 157"/>
                <a:gd name="T14" fmla="*/ 499 w 499"/>
                <a:gd name="T15" fmla="*/ 7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9" h="157">
                  <a:moveTo>
                    <a:pt x="499" y="77"/>
                  </a:moveTo>
                  <a:cubicBezTo>
                    <a:pt x="499" y="120"/>
                    <a:pt x="465" y="155"/>
                    <a:pt x="422" y="155"/>
                  </a:cubicBezTo>
                  <a:cubicBezTo>
                    <a:pt x="78" y="157"/>
                    <a:pt x="78" y="157"/>
                    <a:pt x="78" y="157"/>
                  </a:cubicBezTo>
                  <a:cubicBezTo>
                    <a:pt x="36" y="157"/>
                    <a:pt x="1" y="123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0" y="38"/>
                    <a:pt x="35" y="3"/>
                    <a:pt x="77" y="3"/>
                  </a:cubicBezTo>
                  <a:cubicBezTo>
                    <a:pt x="421" y="1"/>
                    <a:pt x="421" y="1"/>
                    <a:pt x="421" y="1"/>
                  </a:cubicBezTo>
                  <a:cubicBezTo>
                    <a:pt x="464" y="0"/>
                    <a:pt x="499" y="35"/>
                    <a:pt x="499" y="77"/>
                  </a:cubicBez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</p:spPr>
          <p:txBody>
            <a:bodyPr vert="horz" wrap="square" lIns="121948" tIns="60974" rIns="121948" bIns="60974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465">
                <a:cs typeface="+mn-ea"/>
                <a:sym typeface="+mn-lt"/>
              </a:endParaRPr>
            </a:p>
          </p:txBody>
        </p:sp>
        <p:sp>
          <p:nvSpPr>
            <p:cNvPr id="32" name="文本框 93"/>
            <p:cNvSpPr txBox="1"/>
            <p:nvPr/>
          </p:nvSpPr>
          <p:spPr>
            <a:xfrm>
              <a:off x="4447462" y="3319122"/>
              <a:ext cx="304410" cy="23833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61" tIns="45731" rIns="91461" bIns="45731" rtlCol="0">
              <a:spAutoFit/>
            </a:bodyPr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465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146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563443" y="5077069"/>
            <a:ext cx="985609" cy="318107"/>
            <a:chOff x="4142628" y="3993952"/>
            <a:chExt cx="739035" cy="238525"/>
          </a:xfrm>
        </p:grpSpPr>
        <p:sp>
          <p:nvSpPr>
            <p:cNvPr id="29" name="Freeform 34"/>
            <p:cNvSpPr/>
            <p:nvPr/>
          </p:nvSpPr>
          <p:spPr bwMode="auto">
            <a:xfrm>
              <a:off x="4147031" y="4001565"/>
              <a:ext cx="734632" cy="230912"/>
            </a:xfrm>
            <a:custGeom>
              <a:avLst/>
              <a:gdLst>
                <a:gd name="T0" fmla="*/ 499 w 499"/>
                <a:gd name="T1" fmla="*/ 77 h 157"/>
                <a:gd name="T2" fmla="*/ 422 w 499"/>
                <a:gd name="T3" fmla="*/ 154 h 157"/>
                <a:gd name="T4" fmla="*/ 78 w 499"/>
                <a:gd name="T5" fmla="*/ 156 h 157"/>
                <a:gd name="T6" fmla="*/ 0 w 499"/>
                <a:gd name="T7" fmla="*/ 80 h 157"/>
                <a:gd name="T8" fmla="*/ 0 w 499"/>
                <a:gd name="T9" fmla="*/ 80 h 157"/>
                <a:gd name="T10" fmla="*/ 77 w 499"/>
                <a:gd name="T11" fmla="*/ 2 h 157"/>
                <a:gd name="T12" fmla="*/ 421 w 499"/>
                <a:gd name="T13" fmla="*/ 0 h 157"/>
                <a:gd name="T14" fmla="*/ 499 w 499"/>
                <a:gd name="T15" fmla="*/ 7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9" h="157">
                  <a:moveTo>
                    <a:pt x="499" y="77"/>
                  </a:moveTo>
                  <a:cubicBezTo>
                    <a:pt x="499" y="119"/>
                    <a:pt x="465" y="154"/>
                    <a:pt x="422" y="154"/>
                  </a:cubicBezTo>
                  <a:cubicBezTo>
                    <a:pt x="78" y="156"/>
                    <a:pt x="78" y="156"/>
                    <a:pt x="78" y="156"/>
                  </a:cubicBezTo>
                  <a:cubicBezTo>
                    <a:pt x="35" y="157"/>
                    <a:pt x="1" y="122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7"/>
                    <a:pt x="34" y="3"/>
                    <a:pt x="77" y="2"/>
                  </a:cubicBezTo>
                  <a:cubicBezTo>
                    <a:pt x="421" y="0"/>
                    <a:pt x="421" y="0"/>
                    <a:pt x="421" y="0"/>
                  </a:cubicBezTo>
                  <a:cubicBezTo>
                    <a:pt x="464" y="0"/>
                    <a:pt x="498" y="34"/>
                    <a:pt x="499" y="77"/>
                  </a:cubicBez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</p:spPr>
          <p:txBody>
            <a:bodyPr vert="horz" wrap="square" lIns="121948" tIns="60974" rIns="121948" bIns="60974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465">
                <a:cs typeface="+mn-ea"/>
                <a:sym typeface="+mn-lt"/>
              </a:endParaRPr>
            </a:p>
          </p:txBody>
        </p:sp>
        <p:sp>
          <p:nvSpPr>
            <p:cNvPr id="30" name="文本框 94"/>
            <p:cNvSpPr txBox="1"/>
            <p:nvPr/>
          </p:nvSpPr>
          <p:spPr>
            <a:xfrm>
              <a:off x="4142628" y="3993952"/>
              <a:ext cx="304410" cy="23833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61" tIns="45731" rIns="91461" bIns="45731" rtlCol="0">
              <a:spAutoFit/>
            </a:bodyPr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465" dirty="0">
                  <a:solidFill>
                    <a:schemeClr val="bg1"/>
                  </a:solidFill>
                  <a:cs typeface="+mn-ea"/>
                  <a:sym typeface="+mn-lt"/>
                </a:rPr>
                <a:t>05</a:t>
              </a:r>
              <a:endParaRPr lang="zh-CN" altLang="en-US" sz="146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Oval 1"/>
          <p:cNvSpPr/>
          <p:nvPr/>
        </p:nvSpPr>
        <p:spPr bwMode="auto">
          <a:xfrm>
            <a:off x="5993627" y="1178808"/>
            <a:ext cx="1162622" cy="1162621"/>
          </a:xfrm>
          <a:prstGeom prst="ellipse">
            <a:avLst/>
          </a:prstGeom>
          <a:solidFill>
            <a:schemeClr val="bg1">
              <a:lumMod val="95000"/>
            </a:schemeClr>
          </a:solidFill>
          <a:ln w="1905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defRPr/>
            </a:pPr>
            <a:endParaRPr lang="en-AU" sz="1335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5" name="Oval 1"/>
          <p:cNvSpPr/>
          <p:nvPr/>
        </p:nvSpPr>
        <p:spPr bwMode="auto">
          <a:xfrm>
            <a:off x="5093696" y="1982474"/>
            <a:ext cx="1162622" cy="1162621"/>
          </a:xfrm>
          <a:prstGeom prst="ellipse">
            <a:avLst/>
          </a:prstGeom>
          <a:solidFill>
            <a:schemeClr val="bg1">
              <a:lumMod val="95000"/>
            </a:schemeClr>
          </a:solidFill>
          <a:ln w="1905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defRPr/>
            </a:pPr>
            <a:endParaRPr lang="en-AU" sz="1335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3" name="Oval 1"/>
          <p:cNvSpPr/>
          <p:nvPr/>
        </p:nvSpPr>
        <p:spPr bwMode="auto">
          <a:xfrm>
            <a:off x="5927627" y="2846951"/>
            <a:ext cx="1162622" cy="1162621"/>
          </a:xfrm>
          <a:prstGeom prst="ellipse">
            <a:avLst/>
          </a:prstGeom>
          <a:solidFill>
            <a:schemeClr val="bg1">
              <a:lumMod val="95000"/>
            </a:schemeClr>
          </a:solidFill>
          <a:ln w="1905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defRPr/>
            </a:pPr>
            <a:endParaRPr lang="en-AU" sz="1335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1" name="Oval 1"/>
          <p:cNvSpPr/>
          <p:nvPr/>
        </p:nvSpPr>
        <p:spPr bwMode="auto">
          <a:xfrm>
            <a:off x="5076023" y="3741003"/>
            <a:ext cx="1162622" cy="1162621"/>
          </a:xfrm>
          <a:prstGeom prst="ellipse">
            <a:avLst/>
          </a:prstGeom>
          <a:solidFill>
            <a:schemeClr val="bg1">
              <a:lumMod val="95000"/>
            </a:schemeClr>
          </a:solidFill>
          <a:ln w="1905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defRPr/>
            </a:pPr>
            <a:endParaRPr lang="en-AU" sz="1335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9" name="Oval 1"/>
          <p:cNvSpPr/>
          <p:nvPr/>
        </p:nvSpPr>
        <p:spPr bwMode="auto">
          <a:xfrm>
            <a:off x="5950869" y="4545155"/>
            <a:ext cx="1162622" cy="1162621"/>
          </a:xfrm>
          <a:prstGeom prst="ellipse">
            <a:avLst/>
          </a:prstGeom>
          <a:solidFill>
            <a:schemeClr val="bg1">
              <a:lumMod val="95000"/>
            </a:schemeClr>
          </a:solidFill>
          <a:ln w="1905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defRPr/>
            </a:pPr>
            <a:endParaRPr lang="en-AU" sz="1335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2" name="Freeform 63"/>
          <p:cNvSpPr>
            <a:spLocks noChangeAspect="1" noEditPoints="1"/>
          </p:cNvSpPr>
          <p:nvPr/>
        </p:nvSpPr>
        <p:spPr bwMode="auto">
          <a:xfrm>
            <a:off x="6203703" y="1349996"/>
            <a:ext cx="674628" cy="766254"/>
          </a:xfrm>
          <a:custGeom>
            <a:avLst/>
            <a:gdLst>
              <a:gd name="T0" fmla="*/ 319 w 352"/>
              <a:gd name="T1" fmla="*/ 209 h 400"/>
              <a:gd name="T2" fmla="*/ 238 w 352"/>
              <a:gd name="T3" fmla="*/ 134 h 400"/>
              <a:gd name="T4" fmla="*/ 251 w 352"/>
              <a:gd name="T5" fmla="*/ 134 h 400"/>
              <a:gd name="T6" fmla="*/ 313 w 352"/>
              <a:gd name="T7" fmla="*/ 114 h 400"/>
              <a:gd name="T8" fmla="*/ 283 w 352"/>
              <a:gd name="T9" fmla="*/ 96 h 400"/>
              <a:gd name="T10" fmla="*/ 292 w 352"/>
              <a:gd name="T11" fmla="*/ 82 h 400"/>
              <a:gd name="T12" fmla="*/ 289 w 352"/>
              <a:gd name="T13" fmla="*/ 75 h 400"/>
              <a:gd name="T14" fmla="*/ 237 w 352"/>
              <a:gd name="T15" fmla="*/ 97 h 400"/>
              <a:gd name="T16" fmla="*/ 231 w 352"/>
              <a:gd name="T17" fmla="*/ 16 h 400"/>
              <a:gd name="T18" fmla="*/ 142 w 352"/>
              <a:gd name="T19" fmla="*/ 17 h 400"/>
              <a:gd name="T20" fmla="*/ 136 w 352"/>
              <a:gd name="T21" fmla="*/ 108 h 400"/>
              <a:gd name="T22" fmla="*/ 121 w 352"/>
              <a:gd name="T23" fmla="*/ 112 h 400"/>
              <a:gd name="T24" fmla="*/ 111 w 352"/>
              <a:gd name="T25" fmla="*/ 119 h 400"/>
              <a:gd name="T26" fmla="*/ 127 w 352"/>
              <a:gd name="T27" fmla="*/ 130 h 400"/>
              <a:gd name="T28" fmla="*/ 34 w 352"/>
              <a:gd name="T29" fmla="*/ 214 h 400"/>
              <a:gd name="T30" fmla="*/ 149 w 352"/>
              <a:gd name="T31" fmla="*/ 391 h 400"/>
              <a:gd name="T32" fmla="*/ 343 w 352"/>
              <a:gd name="T33" fmla="*/ 268 h 400"/>
              <a:gd name="T34" fmla="*/ 303 w 352"/>
              <a:gd name="T35" fmla="*/ 109 h 400"/>
              <a:gd name="T36" fmla="*/ 251 w 352"/>
              <a:gd name="T37" fmla="*/ 123 h 400"/>
              <a:gd name="T38" fmla="*/ 243 w 352"/>
              <a:gd name="T39" fmla="*/ 122 h 400"/>
              <a:gd name="T40" fmla="*/ 280 w 352"/>
              <a:gd name="T41" fmla="*/ 85 h 400"/>
              <a:gd name="T42" fmla="*/ 239 w 352"/>
              <a:gd name="T43" fmla="*/ 111 h 400"/>
              <a:gd name="T44" fmla="*/ 280 w 352"/>
              <a:gd name="T45" fmla="*/ 85 h 400"/>
              <a:gd name="T46" fmla="*/ 218 w 352"/>
              <a:gd name="T47" fmla="*/ 315 h 400"/>
              <a:gd name="T48" fmla="*/ 183 w 352"/>
              <a:gd name="T49" fmla="*/ 326 h 400"/>
              <a:gd name="T50" fmla="*/ 169 w 352"/>
              <a:gd name="T51" fmla="*/ 344 h 400"/>
              <a:gd name="T52" fmla="*/ 147 w 352"/>
              <a:gd name="T53" fmla="*/ 322 h 400"/>
              <a:gd name="T54" fmla="*/ 122 w 352"/>
              <a:gd name="T55" fmla="*/ 300 h 400"/>
              <a:gd name="T56" fmla="*/ 155 w 352"/>
              <a:gd name="T57" fmla="*/ 280 h 400"/>
              <a:gd name="T58" fmla="*/ 169 w 352"/>
              <a:gd name="T59" fmla="*/ 301 h 400"/>
              <a:gd name="T60" fmla="*/ 142 w 352"/>
              <a:gd name="T61" fmla="*/ 258 h 400"/>
              <a:gd name="T62" fmla="*/ 122 w 352"/>
              <a:gd name="T63" fmla="*/ 225 h 400"/>
              <a:gd name="T64" fmla="*/ 169 w 352"/>
              <a:gd name="T65" fmla="*/ 184 h 400"/>
              <a:gd name="T66" fmla="*/ 183 w 352"/>
              <a:gd name="T67" fmla="*/ 175 h 400"/>
              <a:gd name="T68" fmla="*/ 215 w 352"/>
              <a:gd name="T69" fmla="*/ 194 h 400"/>
              <a:gd name="T70" fmla="*/ 195 w 352"/>
              <a:gd name="T71" fmla="*/ 223 h 400"/>
              <a:gd name="T72" fmla="*/ 183 w 352"/>
              <a:gd name="T73" fmla="*/ 209 h 400"/>
              <a:gd name="T74" fmla="*/ 221 w 352"/>
              <a:gd name="T75" fmla="*/ 252 h 400"/>
              <a:gd name="T76" fmla="*/ 230 w 352"/>
              <a:gd name="T77" fmla="*/ 301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52" h="400">
                <a:moveTo>
                  <a:pt x="343" y="268"/>
                </a:moveTo>
                <a:cubicBezTo>
                  <a:pt x="339" y="245"/>
                  <a:pt x="331" y="231"/>
                  <a:pt x="319" y="209"/>
                </a:cubicBezTo>
                <a:cubicBezTo>
                  <a:pt x="308" y="192"/>
                  <a:pt x="288" y="172"/>
                  <a:pt x="273" y="160"/>
                </a:cubicBezTo>
                <a:cubicBezTo>
                  <a:pt x="262" y="151"/>
                  <a:pt x="249" y="143"/>
                  <a:pt x="238" y="134"/>
                </a:cubicBezTo>
                <a:cubicBezTo>
                  <a:pt x="241" y="134"/>
                  <a:pt x="241" y="134"/>
                  <a:pt x="241" y="134"/>
                </a:cubicBezTo>
                <a:cubicBezTo>
                  <a:pt x="251" y="134"/>
                  <a:pt x="251" y="134"/>
                  <a:pt x="251" y="134"/>
                </a:cubicBezTo>
                <a:cubicBezTo>
                  <a:pt x="258" y="134"/>
                  <a:pt x="266" y="134"/>
                  <a:pt x="274" y="133"/>
                </a:cubicBezTo>
                <a:cubicBezTo>
                  <a:pt x="283" y="132"/>
                  <a:pt x="306" y="128"/>
                  <a:pt x="313" y="114"/>
                </a:cubicBezTo>
                <a:cubicBezTo>
                  <a:pt x="318" y="104"/>
                  <a:pt x="314" y="99"/>
                  <a:pt x="311" y="97"/>
                </a:cubicBezTo>
                <a:cubicBezTo>
                  <a:pt x="306" y="93"/>
                  <a:pt x="295" y="94"/>
                  <a:pt x="283" y="96"/>
                </a:cubicBezTo>
                <a:cubicBezTo>
                  <a:pt x="288" y="92"/>
                  <a:pt x="291" y="88"/>
                  <a:pt x="292" y="84"/>
                </a:cubicBezTo>
                <a:cubicBezTo>
                  <a:pt x="292" y="84"/>
                  <a:pt x="292" y="83"/>
                  <a:pt x="292" y="82"/>
                </a:cubicBezTo>
                <a:cubicBezTo>
                  <a:pt x="292" y="80"/>
                  <a:pt x="292" y="78"/>
                  <a:pt x="290" y="76"/>
                </a:cubicBezTo>
                <a:cubicBezTo>
                  <a:pt x="289" y="75"/>
                  <a:pt x="289" y="75"/>
                  <a:pt x="289" y="75"/>
                </a:cubicBezTo>
                <a:cubicBezTo>
                  <a:pt x="287" y="74"/>
                  <a:pt x="287" y="74"/>
                  <a:pt x="287" y="74"/>
                </a:cubicBezTo>
                <a:cubicBezTo>
                  <a:pt x="272" y="72"/>
                  <a:pt x="251" y="83"/>
                  <a:pt x="237" y="97"/>
                </a:cubicBezTo>
                <a:cubicBezTo>
                  <a:pt x="252" y="77"/>
                  <a:pt x="280" y="51"/>
                  <a:pt x="285" y="30"/>
                </a:cubicBezTo>
                <a:cubicBezTo>
                  <a:pt x="266" y="29"/>
                  <a:pt x="247" y="25"/>
                  <a:pt x="231" y="16"/>
                </a:cubicBezTo>
                <a:cubicBezTo>
                  <a:pt x="216" y="8"/>
                  <a:pt x="209" y="0"/>
                  <a:pt x="191" y="3"/>
                </a:cubicBezTo>
                <a:cubicBezTo>
                  <a:pt x="174" y="5"/>
                  <a:pt x="158" y="13"/>
                  <a:pt x="142" y="17"/>
                </a:cubicBezTo>
                <a:cubicBezTo>
                  <a:pt x="124" y="22"/>
                  <a:pt x="108" y="15"/>
                  <a:pt x="90" y="18"/>
                </a:cubicBezTo>
                <a:cubicBezTo>
                  <a:pt x="87" y="49"/>
                  <a:pt x="125" y="79"/>
                  <a:pt x="136" y="108"/>
                </a:cubicBezTo>
                <a:cubicBezTo>
                  <a:pt x="131" y="109"/>
                  <a:pt x="126" y="110"/>
                  <a:pt x="121" y="112"/>
                </a:cubicBezTo>
                <a:cubicBezTo>
                  <a:pt x="121" y="112"/>
                  <a:pt x="121" y="112"/>
                  <a:pt x="121" y="112"/>
                </a:cubicBezTo>
                <a:cubicBezTo>
                  <a:pt x="118" y="113"/>
                  <a:pt x="115" y="114"/>
                  <a:pt x="114" y="116"/>
                </a:cubicBezTo>
                <a:cubicBezTo>
                  <a:pt x="111" y="119"/>
                  <a:pt x="111" y="119"/>
                  <a:pt x="111" y="119"/>
                </a:cubicBezTo>
                <a:cubicBezTo>
                  <a:pt x="113" y="123"/>
                  <a:pt x="113" y="123"/>
                  <a:pt x="113" y="123"/>
                </a:cubicBezTo>
                <a:cubicBezTo>
                  <a:pt x="116" y="127"/>
                  <a:pt x="120" y="129"/>
                  <a:pt x="127" y="130"/>
                </a:cubicBezTo>
                <a:cubicBezTo>
                  <a:pt x="113" y="139"/>
                  <a:pt x="96" y="149"/>
                  <a:pt x="84" y="159"/>
                </a:cubicBezTo>
                <a:cubicBezTo>
                  <a:pt x="69" y="172"/>
                  <a:pt x="46" y="198"/>
                  <a:pt x="34" y="214"/>
                </a:cubicBezTo>
                <a:cubicBezTo>
                  <a:pt x="13" y="240"/>
                  <a:pt x="0" y="275"/>
                  <a:pt x="6" y="307"/>
                </a:cubicBezTo>
                <a:cubicBezTo>
                  <a:pt x="18" y="370"/>
                  <a:pt x="92" y="391"/>
                  <a:pt x="149" y="391"/>
                </a:cubicBezTo>
                <a:cubicBezTo>
                  <a:pt x="212" y="391"/>
                  <a:pt x="293" y="400"/>
                  <a:pt x="335" y="348"/>
                </a:cubicBezTo>
                <a:cubicBezTo>
                  <a:pt x="352" y="327"/>
                  <a:pt x="347" y="295"/>
                  <a:pt x="343" y="268"/>
                </a:cubicBezTo>
                <a:close/>
                <a:moveTo>
                  <a:pt x="305" y="105"/>
                </a:moveTo>
                <a:cubicBezTo>
                  <a:pt x="305" y="105"/>
                  <a:pt x="305" y="106"/>
                  <a:pt x="303" y="109"/>
                </a:cubicBezTo>
                <a:cubicBezTo>
                  <a:pt x="299" y="117"/>
                  <a:pt x="284" y="121"/>
                  <a:pt x="273" y="123"/>
                </a:cubicBezTo>
                <a:cubicBezTo>
                  <a:pt x="266" y="124"/>
                  <a:pt x="258" y="124"/>
                  <a:pt x="251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43" y="122"/>
                  <a:pt x="243" y="122"/>
                  <a:pt x="243" y="122"/>
                </a:cubicBezTo>
                <a:cubicBezTo>
                  <a:pt x="263" y="112"/>
                  <a:pt x="300" y="101"/>
                  <a:pt x="305" y="105"/>
                </a:cubicBezTo>
                <a:close/>
                <a:moveTo>
                  <a:pt x="280" y="85"/>
                </a:moveTo>
                <a:cubicBezTo>
                  <a:pt x="275" y="90"/>
                  <a:pt x="260" y="99"/>
                  <a:pt x="251" y="104"/>
                </a:cubicBezTo>
                <a:cubicBezTo>
                  <a:pt x="247" y="106"/>
                  <a:pt x="243" y="108"/>
                  <a:pt x="239" y="111"/>
                </a:cubicBezTo>
                <a:cubicBezTo>
                  <a:pt x="239" y="111"/>
                  <a:pt x="239" y="111"/>
                  <a:pt x="239" y="111"/>
                </a:cubicBezTo>
                <a:cubicBezTo>
                  <a:pt x="249" y="98"/>
                  <a:pt x="267" y="86"/>
                  <a:pt x="280" y="85"/>
                </a:cubicBezTo>
                <a:close/>
                <a:moveTo>
                  <a:pt x="230" y="301"/>
                </a:moveTo>
                <a:cubicBezTo>
                  <a:pt x="227" y="306"/>
                  <a:pt x="223" y="311"/>
                  <a:pt x="218" y="315"/>
                </a:cubicBezTo>
                <a:cubicBezTo>
                  <a:pt x="213" y="319"/>
                  <a:pt x="208" y="322"/>
                  <a:pt x="203" y="323"/>
                </a:cubicBezTo>
                <a:cubicBezTo>
                  <a:pt x="197" y="325"/>
                  <a:pt x="191" y="326"/>
                  <a:pt x="183" y="326"/>
                </a:cubicBezTo>
                <a:cubicBezTo>
                  <a:pt x="183" y="344"/>
                  <a:pt x="183" y="344"/>
                  <a:pt x="183" y="344"/>
                </a:cubicBezTo>
                <a:cubicBezTo>
                  <a:pt x="169" y="344"/>
                  <a:pt x="169" y="344"/>
                  <a:pt x="169" y="344"/>
                </a:cubicBezTo>
                <a:cubicBezTo>
                  <a:pt x="169" y="326"/>
                  <a:pt x="169" y="326"/>
                  <a:pt x="169" y="326"/>
                </a:cubicBezTo>
                <a:cubicBezTo>
                  <a:pt x="160" y="326"/>
                  <a:pt x="152" y="324"/>
                  <a:pt x="147" y="322"/>
                </a:cubicBezTo>
                <a:cubicBezTo>
                  <a:pt x="141" y="320"/>
                  <a:pt x="136" y="317"/>
                  <a:pt x="132" y="313"/>
                </a:cubicBezTo>
                <a:cubicBezTo>
                  <a:pt x="127" y="309"/>
                  <a:pt x="124" y="305"/>
                  <a:pt x="122" y="300"/>
                </a:cubicBezTo>
                <a:cubicBezTo>
                  <a:pt x="120" y="296"/>
                  <a:pt x="118" y="291"/>
                  <a:pt x="117" y="284"/>
                </a:cubicBezTo>
                <a:cubicBezTo>
                  <a:pt x="155" y="280"/>
                  <a:pt x="155" y="280"/>
                  <a:pt x="155" y="280"/>
                </a:cubicBezTo>
                <a:cubicBezTo>
                  <a:pt x="156" y="286"/>
                  <a:pt x="158" y="291"/>
                  <a:pt x="160" y="293"/>
                </a:cubicBezTo>
                <a:cubicBezTo>
                  <a:pt x="162" y="296"/>
                  <a:pt x="165" y="299"/>
                  <a:pt x="169" y="301"/>
                </a:cubicBezTo>
                <a:cubicBezTo>
                  <a:pt x="169" y="267"/>
                  <a:pt x="169" y="267"/>
                  <a:pt x="169" y="267"/>
                </a:cubicBezTo>
                <a:cubicBezTo>
                  <a:pt x="156" y="264"/>
                  <a:pt x="147" y="261"/>
                  <a:pt x="142" y="258"/>
                </a:cubicBezTo>
                <a:cubicBezTo>
                  <a:pt x="137" y="255"/>
                  <a:pt x="132" y="251"/>
                  <a:pt x="128" y="246"/>
                </a:cubicBezTo>
                <a:cubicBezTo>
                  <a:pt x="124" y="240"/>
                  <a:pt x="122" y="233"/>
                  <a:pt x="122" y="225"/>
                </a:cubicBezTo>
                <a:cubicBezTo>
                  <a:pt x="122" y="213"/>
                  <a:pt x="126" y="204"/>
                  <a:pt x="134" y="196"/>
                </a:cubicBezTo>
                <a:cubicBezTo>
                  <a:pt x="142" y="189"/>
                  <a:pt x="154" y="185"/>
                  <a:pt x="169" y="184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83" y="175"/>
                  <a:pt x="183" y="175"/>
                  <a:pt x="183" y="175"/>
                </a:cubicBezTo>
                <a:cubicBezTo>
                  <a:pt x="183" y="184"/>
                  <a:pt x="183" y="184"/>
                  <a:pt x="183" y="184"/>
                </a:cubicBezTo>
                <a:cubicBezTo>
                  <a:pt x="197" y="185"/>
                  <a:pt x="208" y="188"/>
                  <a:pt x="215" y="194"/>
                </a:cubicBezTo>
                <a:cubicBezTo>
                  <a:pt x="223" y="200"/>
                  <a:pt x="228" y="208"/>
                  <a:pt x="230" y="218"/>
                </a:cubicBezTo>
                <a:cubicBezTo>
                  <a:pt x="195" y="223"/>
                  <a:pt x="195" y="223"/>
                  <a:pt x="195" y="223"/>
                </a:cubicBezTo>
                <a:cubicBezTo>
                  <a:pt x="193" y="219"/>
                  <a:pt x="191" y="216"/>
                  <a:pt x="190" y="214"/>
                </a:cubicBezTo>
                <a:cubicBezTo>
                  <a:pt x="189" y="212"/>
                  <a:pt x="186" y="211"/>
                  <a:pt x="183" y="209"/>
                </a:cubicBezTo>
                <a:cubicBezTo>
                  <a:pt x="183" y="236"/>
                  <a:pt x="183" y="236"/>
                  <a:pt x="183" y="236"/>
                </a:cubicBezTo>
                <a:cubicBezTo>
                  <a:pt x="202" y="241"/>
                  <a:pt x="215" y="247"/>
                  <a:pt x="221" y="252"/>
                </a:cubicBezTo>
                <a:cubicBezTo>
                  <a:pt x="230" y="260"/>
                  <a:pt x="234" y="270"/>
                  <a:pt x="234" y="282"/>
                </a:cubicBezTo>
                <a:cubicBezTo>
                  <a:pt x="234" y="288"/>
                  <a:pt x="233" y="295"/>
                  <a:pt x="230" y="301"/>
                </a:cubicBezTo>
                <a:close/>
              </a:path>
            </a:pathLst>
          </a:custGeom>
          <a:solidFill>
            <a:srgbClr val="005DA2"/>
          </a:solidFill>
          <a:ln>
            <a:noFill/>
          </a:ln>
        </p:spPr>
        <p:txBody>
          <a:bodyPr vert="horz" wrap="square" lIns="91461" tIns="45731" rIns="91461" bIns="45731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465">
              <a:cs typeface="+mn-ea"/>
              <a:sym typeface="+mn-lt"/>
            </a:endParaRPr>
          </a:p>
        </p:txBody>
      </p:sp>
      <p:sp>
        <p:nvSpPr>
          <p:cNvPr id="13" name="Freeform 910"/>
          <p:cNvSpPr/>
          <p:nvPr/>
        </p:nvSpPr>
        <p:spPr bwMode="auto">
          <a:xfrm>
            <a:off x="5320790" y="2240336"/>
            <a:ext cx="722695" cy="729226"/>
          </a:xfrm>
          <a:custGeom>
            <a:avLst/>
            <a:gdLst>
              <a:gd name="T0" fmla="*/ 140 w 280"/>
              <a:gd name="T1" fmla="*/ 0 h 283"/>
              <a:gd name="T2" fmla="*/ 0 w 280"/>
              <a:gd name="T3" fmla="*/ 122 h 283"/>
              <a:gd name="T4" fmla="*/ 34 w 280"/>
              <a:gd name="T5" fmla="*/ 104 h 283"/>
              <a:gd name="T6" fmla="*/ 70 w 280"/>
              <a:gd name="T7" fmla="*/ 124 h 283"/>
              <a:gd name="T8" fmla="*/ 105 w 280"/>
              <a:gd name="T9" fmla="*/ 104 h 283"/>
              <a:gd name="T10" fmla="*/ 135 w 280"/>
              <a:gd name="T11" fmla="*/ 117 h 283"/>
              <a:gd name="T12" fmla="*/ 135 w 280"/>
              <a:gd name="T13" fmla="*/ 194 h 283"/>
              <a:gd name="T14" fmla="*/ 129 w 280"/>
              <a:gd name="T15" fmla="*/ 194 h 283"/>
              <a:gd name="T16" fmla="*/ 129 w 280"/>
              <a:gd name="T17" fmla="*/ 222 h 283"/>
              <a:gd name="T18" fmla="*/ 129 w 280"/>
              <a:gd name="T19" fmla="*/ 250 h 283"/>
              <a:gd name="T20" fmla="*/ 127 w 280"/>
              <a:gd name="T21" fmla="*/ 259 h 283"/>
              <a:gd name="T22" fmla="*/ 117 w 280"/>
              <a:gd name="T23" fmla="*/ 264 h 283"/>
              <a:gd name="T24" fmla="*/ 113 w 280"/>
              <a:gd name="T25" fmla="*/ 264 h 283"/>
              <a:gd name="T26" fmla="*/ 107 w 280"/>
              <a:gd name="T27" fmla="*/ 261 h 283"/>
              <a:gd name="T28" fmla="*/ 105 w 280"/>
              <a:gd name="T29" fmla="*/ 257 h 283"/>
              <a:gd name="T30" fmla="*/ 104 w 280"/>
              <a:gd name="T31" fmla="*/ 251 h 283"/>
              <a:gd name="T32" fmla="*/ 101 w 280"/>
              <a:gd name="T33" fmla="*/ 244 h 283"/>
              <a:gd name="T34" fmla="*/ 93 w 280"/>
              <a:gd name="T35" fmla="*/ 240 h 283"/>
              <a:gd name="T36" fmla="*/ 86 w 280"/>
              <a:gd name="T37" fmla="*/ 243 h 283"/>
              <a:gd name="T38" fmla="*/ 83 w 280"/>
              <a:gd name="T39" fmla="*/ 251 h 283"/>
              <a:gd name="T40" fmla="*/ 85 w 280"/>
              <a:gd name="T41" fmla="*/ 264 h 283"/>
              <a:gd name="T42" fmla="*/ 91 w 280"/>
              <a:gd name="T43" fmla="*/ 274 h 283"/>
              <a:gd name="T44" fmla="*/ 107 w 280"/>
              <a:gd name="T45" fmla="*/ 282 h 283"/>
              <a:gd name="T46" fmla="*/ 117 w 280"/>
              <a:gd name="T47" fmla="*/ 283 h 283"/>
              <a:gd name="T48" fmla="*/ 117 w 280"/>
              <a:gd name="T49" fmla="*/ 283 h 283"/>
              <a:gd name="T50" fmla="*/ 117 w 280"/>
              <a:gd name="T51" fmla="*/ 283 h 283"/>
              <a:gd name="T52" fmla="*/ 117 w 280"/>
              <a:gd name="T53" fmla="*/ 283 h 283"/>
              <a:gd name="T54" fmla="*/ 117 w 280"/>
              <a:gd name="T55" fmla="*/ 283 h 283"/>
              <a:gd name="T56" fmla="*/ 117 w 280"/>
              <a:gd name="T57" fmla="*/ 283 h 283"/>
              <a:gd name="T58" fmla="*/ 117 w 280"/>
              <a:gd name="T59" fmla="*/ 283 h 283"/>
              <a:gd name="T60" fmla="*/ 117 w 280"/>
              <a:gd name="T61" fmla="*/ 283 h 283"/>
              <a:gd name="T62" fmla="*/ 143 w 280"/>
              <a:gd name="T63" fmla="*/ 272 h 283"/>
              <a:gd name="T64" fmla="*/ 151 w 280"/>
              <a:gd name="T65" fmla="*/ 250 h 283"/>
              <a:gd name="T66" fmla="*/ 151 w 280"/>
              <a:gd name="T67" fmla="*/ 250 h 283"/>
              <a:gd name="T68" fmla="*/ 151 w 280"/>
              <a:gd name="T69" fmla="*/ 250 h 283"/>
              <a:gd name="T70" fmla="*/ 151 w 280"/>
              <a:gd name="T71" fmla="*/ 222 h 283"/>
              <a:gd name="T72" fmla="*/ 151 w 280"/>
              <a:gd name="T73" fmla="*/ 194 h 283"/>
              <a:gd name="T74" fmla="*/ 145 w 280"/>
              <a:gd name="T75" fmla="*/ 194 h 283"/>
              <a:gd name="T76" fmla="*/ 145 w 280"/>
              <a:gd name="T77" fmla="*/ 117 h 283"/>
              <a:gd name="T78" fmla="*/ 175 w 280"/>
              <a:gd name="T79" fmla="*/ 105 h 283"/>
              <a:gd name="T80" fmla="*/ 210 w 280"/>
              <a:gd name="T81" fmla="*/ 124 h 283"/>
              <a:gd name="T82" fmla="*/ 246 w 280"/>
              <a:gd name="T83" fmla="*/ 105 h 283"/>
              <a:gd name="T84" fmla="*/ 280 w 280"/>
              <a:gd name="T85" fmla="*/ 123 h 283"/>
              <a:gd name="T86" fmla="*/ 140 w 280"/>
              <a:gd name="T87" fmla="*/ 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0" h="283">
                <a:moveTo>
                  <a:pt x="140" y="0"/>
                </a:moveTo>
                <a:cubicBezTo>
                  <a:pt x="68" y="0"/>
                  <a:pt x="9" y="54"/>
                  <a:pt x="0" y="122"/>
                </a:cubicBezTo>
                <a:cubicBezTo>
                  <a:pt x="7" y="112"/>
                  <a:pt x="20" y="104"/>
                  <a:pt x="34" y="104"/>
                </a:cubicBezTo>
                <a:cubicBezTo>
                  <a:pt x="50" y="104"/>
                  <a:pt x="63" y="112"/>
                  <a:pt x="70" y="124"/>
                </a:cubicBezTo>
                <a:cubicBezTo>
                  <a:pt x="76" y="113"/>
                  <a:pt x="89" y="104"/>
                  <a:pt x="105" y="104"/>
                </a:cubicBezTo>
                <a:cubicBezTo>
                  <a:pt x="117" y="104"/>
                  <a:pt x="128" y="110"/>
                  <a:pt x="135" y="117"/>
                </a:cubicBezTo>
                <a:cubicBezTo>
                  <a:pt x="135" y="194"/>
                  <a:pt x="135" y="194"/>
                  <a:pt x="135" y="194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29" y="194"/>
                  <a:pt x="129" y="208"/>
                  <a:pt x="129" y="222"/>
                </a:cubicBezTo>
                <a:cubicBezTo>
                  <a:pt x="129" y="236"/>
                  <a:pt x="129" y="250"/>
                  <a:pt x="129" y="250"/>
                </a:cubicBezTo>
                <a:cubicBezTo>
                  <a:pt x="129" y="252"/>
                  <a:pt x="129" y="256"/>
                  <a:pt x="127" y="259"/>
                </a:cubicBezTo>
                <a:cubicBezTo>
                  <a:pt x="125" y="262"/>
                  <a:pt x="122" y="264"/>
                  <a:pt x="117" y="264"/>
                </a:cubicBezTo>
                <a:cubicBezTo>
                  <a:pt x="116" y="264"/>
                  <a:pt x="115" y="264"/>
                  <a:pt x="113" y="264"/>
                </a:cubicBezTo>
                <a:cubicBezTo>
                  <a:pt x="111" y="263"/>
                  <a:pt x="109" y="262"/>
                  <a:pt x="107" y="261"/>
                </a:cubicBezTo>
                <a:cubicBezTo>
                  <a:pt x="106" y="259"/>
                  <a:pt x="106" y="258"/>
                  <a:pt x="105" y="257"/>
                </a:cubicBezTo>
                <a:cubicBezTo>
                  <a:pt x="104" y="255"/>
                  <a:pt x="104" y="253"/>
                  <a:pt x="104" y="251"/>
                </a:cubicBezTo>
                <a:cubicBezTo>
                  <a:pt x="104" y="248"/>
                  <a:pt x="103" y="245"/>
                  <a:pt x="101" y="244"/>
                </a:cubicBezTo>
                <a:cubicBezTo>
                  <a:pt x="99" y="242"/>
                  <a:pt x="96" y="240"/>
                  <a:pt x="93" y="240"/>
                </a:cubicBezTo>
                <a:cubicBezTo>
                  <a:pt x="90" y="240"/>
                  <a:pt x="88" y="242"/>
                  <a:pt x="86" y="243"/>
                </a:cubicBezTo>
                <a:cubicBezTo>
                  <a:pt x="84" y="245"/>
                  <a:pt x="83" y="248"/>
                  <a:pt x="83" y="251"/>
                </a:cubicBezTo>
                <a:cubicBezTo>
                  <a:pt x="83" y="256"/>
                  <a:pt x="83" y="260"/>
                  <a:pt x="85" y="264"/>
                </a:cubicBezTo>
                <a:cubicBezTo>
                  <a:pt x="86" y="267"/>
                  <a:pt x="88" y="271"/>
                  <a:pt x="91" y="274"/>
                </a:cubicBezTo>
                <a:cubicBezTo>
                  <a:pt x="96" y="278"/>
                  <a:pt x="102" y="281"/>
                  <a:pt x="107" y="282"/>
                </a:cubicBezTo>
                <a:cubicBezTo>
                  <a:pt x="112" y="283"/>
                  <a:pt x="116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29" y="283"/>
                  <a:pt x="137" y="278"/>
                  <a:pt x="143" y="272"/>
                </a:cubicBezTo>
                <a:cubicBezTo>
                  <a:pt x="148" y="265"/>
                  <a:pt x="150" y="257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22"/>
                  <a:pt x="151" y="222"/>
                  <a:pt x="151" y="222"/>
                </a:cubicBezTo>
                <a:cubicBezTo>
                  <a:pt x="151" y="194"/>
                  <a:pt x="151" y="194"/>
                  <a:pt x="151" y="194"/>
                </a:cubicBezTo>
                <a:cubicBezTo>
                  <a:pt x="145" y="194"/>
                  <a:pt x="145" y="194"/>
                  <a:pt x="145" y="194"/>
                </a:cubicBezTo>
                <a:cubicBezTo>
                  <a:pt x="145" y="117"/>
                  <a:pt x="145" y="117"/>
                  <a:pt x="145" y="117"/>
                </a:cubicBezTo>
                <a:cubicBezTo>
                  <a:pt x="152" y="109"/>
                  <a:pt x="163" y="104"/>
                  <a:pt x="175" y="105"/>
                </a:cubicBezTo>
                <a:cubicBezTo>
                  <a:pt x="191" y="105"/>
                  <a:pt x="204" y="113"/>
                  <a:pt x="210" y="124"/>
                </a:cubicBezTo>
                <a:cubicBezTo>
                  <a:pt x="217" y="113"/>
                  <a:pt x="230" y="105"/>
                  <a:pt x="246" y="105"/>
                </a:cubicBezTo>
                <a:cubicBezTo>
                  <a:pt x="260" y="105"/>
                  <a:pt x="273" y="112"/>
                  <a:pt x="280" y="123"/>
                </a:cubicBezTo>
                <a:cubicBezTo>
                  <a:pt x="271" y="54"/>
                  <a:pt x="212" y="0"/>
                  <a:pt x="140" y="0"/>
                </a:cubicBezTo>
                <a:close/>
              </a:path>
            </a:pathLst>
          </a:custGeom>
          <a:solidFill>
            <a:srgbClr val="005DA2"/>
          </a:solidFill>
          <a:ln>
            <a:noFill/>
          </a:ln>
        </p:spPr>
        <p:txBody>
          <a:bodyPr vert="horz" wrap="square" lIns="91461" tIns="45731" rIns="91461" bIns="45731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465">
              <a:solidFill>
                <a:srgbClr val="005DA2"/>
              </a:solidFill>
              <a:cs typeface="+mn-ea"/>
              <a:sym typeface="+mn-lt"/>
            </a:endParaRPr>
          </a:p>
        </p:txBody>
      </p:sp>
      <p:sp>
        <p:nvSpPr>
          <p:cNvPr id="14" name="Freeform 307"/>
          <p:cNvSpPr>
            <a:spLocks noChangeAspect="1" noEditPoints="1"/>
          </p:cNvSpPr>
          <p:nvPr/>
        </p:nvSpPr>
        <p:spPr bwMode="auto">
          <a:xfrm>
            <a:off x="6237775" y="3127678"/>
            <a:ext cx="506997" cy="740672"/>
          </a:xfrm>
          <a:custGeom>
            <a:avLst/>
            <a:gdLst>
              <a:gd name="T0" fmla="*/ 151 w 243"/>
              <a:gd name="T1" fmla="*/ 4 h 354"/>
              <a:gd name="T2" fmla="*/ 236 w 243"/>
              <a:gd name="T3" fmla="*/ 91 h 354"/>
              <a:gd name="T4" fmla="*/ 212 w 243"/>
              <a:gd name="T5" fmla="*/ 202 h 354"/>
              <a:gd name="T6" fmla="*/ 201 w 243"/>
              <a:gd name="T7" fmla="*/ 243 h 354"/>
              <a:gd name="T8" fmla="*/ 199 w 243"/>
              <a:gd name="T9" fmla="*/ 276 h 354"/>
              <a:gd name="T10" fmla="*/ 183 w 243"/>
              <a:gd name="T11" fmla="*/ 322 h 354"/>
              <a:gd name="T12" fmla="*/ 143 w 243"/>
              <a:gd name="T13" fmla="*/ 354 h 354"/>
              <a:gd name="T14" fmla="*/ 63 w 243"/>
              <a:gd name="T15" fmla="*/ 328 h 354"/>
              <a:gd name="T16" fmla="*/ 43 w 243"/>
              <a:gd name="T17" fmla="*/ 281 h 354"/>
              <a:gd name="T18" fmla="*/ 43 w 243"/>
              <a:gd name="T19" fmla="*/ 253 h 354"/>
              <a:gd name="T20" fmla="*/ 39 w 243"/>
              <a:gd name="T21" fmla="*/ 231 h 354"/>
              <a:gd name="T22" fmla="*/ 10 w 243"/>
              <a:gd name="T23" fmla="*/ 163 h 354"/>
              <a:gd name="T24" fmla="*/ 74 w 243"/>
              <a:gd name="T25" fmla="*/ 10 h 354"/>
              <a:gd name="T26" fmla="*/ 114 w 243"/>
              <a:gd name="T27" fmla="*/ 0 h 354"/>
              <a:gd name="T28" fmla="*/ 121 w 243"/>
              <a:gd name="T29" fmla="*/ 245 h 354"/>
              <a:gd name="T30" fmla="*/ 180 w 243"/>
              <a:gd name="T31" fmla="*/ 233 h 354"/>
              <a:gd name="T32" fmla="*/ 205 w 243"/>
              <a:gd name="T33" fmla="*/ 168 h 354"/>
              <a:gd name="T34" fmla="*/ 182 w 243"/>
              <a:gd name="T35" fmla="*/ 44 h 354"/>
              <a:gd name="T36" fmla="*/ 26 w 243"/>
              <a:gd name="T37" fmla="*/ 138 h 354"/>
              <a:gd name="T38" fmla="*/ 62 w 243"/>
              <a:gd name="T39" fmla="*/ 235 h 354"/>
              <a:gd name="T40" fmla="*/ 121 w 243"/>
              <a:gd name="T41" fmla="*/ 245 h 354"/>
              <a:gd name="T42" fmla="*/ 74 w 243"/>
              <a:gd name="T43" fmla="*/ 254 h 354"/>
              <a:gd name="T44" fmla="*/ 74 w 243"/>
              <a:gd name="T45" fmla="*/ 274 h 354"/>
              <a:gd name="T46" fmla="*/ 169 w 243"/>
              <a:gd name="T47" fmla="*/ 274 h 354"/>
              <a:gd name="T48" fmla="*/ 169 w 243"/>
              <a:gd name="T49" fmla="*/ 254 h 354"/>
              <a:gd name="T50" fmla="*/ 121 w 243"/>
              <a:gd name="T51" fmla="*/ 283 h 354"/>
              <a:gd name="T52" fmla="*/ 64 w 243"/>
              <a:gd name="T53" fmla="*/ 289 h 354"/>
              <a:gd name="T54" fmla="*/ 140 w 243"/>
              <a:gd name="T55" fmla="*/ 303 h 354"/>
              <a:gd name="T56" fmla="*/ 178 w 243"/>
              <a:gd name="T57" fmla="*/ 297 h 354"/>
              <a:gd name="T58" fmla="*/ 121 w 243"/>
              <a:gd name="T59" fmla="*/ 283 h 354"/>
              <a:gd name="T60" fmla="*/ 100 w 243"/>
              <a:gd name="T61" fmla="*/ 332 h 354"/>
              <a:gd name="T62" fmla="*/ 159 w 243"/>
              <a:gd name="T63" fmla="*/ 313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3" h="354">
                <a:moveTo>
                  <a:pt x="128" y="0"/>
                </a:moveTo>
                <a:cubicBezTo>
                  <a:pt x="136" y="1"/>
                  <a:pt x="144" y="2"/>
                  <a:pt x="151" y="4"/>
                </a:cubicBezTo>
                <a:cubicBezTo>
                  <a:pt x="172" y="9"/>
                  <a:pt x="190" y="20"/>
                  <a:pt x="205" y="35"/>
                </a:cubicBezTo>
                <a:cubicBezTo>
                  <a:pt x="221" y="51"/>
                  <a:pt x="231" y="69"/>
                  <a:pt x="236" y="91"/>
                </a:cubicBezTo>
                <a:cubicBezTo>
                  <a:pt x="243" y="121"/>
                  <a:pt x="240" y="149"/>
                  <a:pt x="225" y="177"/>
                </a:cubicBezTo>
                <a:cubicBezTo>
                  <a:pt x="221" y="185"/>
                  <a:pt x="216" y="194"/>
                  <a:pt x="212" y="202"/>
                </a:cubicBezTo>
                <a:cubicBezTo>
                  <a:pt x="206" y="214"/>
                  <a:pt x="203" y="226"/>
                  <a:pt x="202" y="238"/>
                </a:cubicBezTo>
                <a:cubicBezTo>
                  <a:pt x="202" y="240"/>
                  <a:pt x="201" y="241"/>
                  <a:pt x="201" y="243"/>
                </a:cubicBezTo>
                <a:cubicBezTo>
                  <a:pt x="200" y="246"/>
                  <a:pt x="200" y="255"/>
                  <a:pt x="200" y="258"/>
                </a:cubicBezTo>
                <a:cubicBezTo>
                  <a:pt x="202" y="264"/>
                  <a:pt x="201" y="270"/>
                  <a:pt x="199" y="276"/>
                </a:cubicBezTo>
                <a:cubicBezTo>
                  <a:pt x="198" y="278"/>
                  <a:pt x="198" y="279"/>
                  <a:pt x="199" y="281"/>
                </a:cubicBezTo>
                <a:cubicBezTo>
                  <a:pt x="205" y="297"/>
                  <a:pt x="198" y="314"/>
                  <a:pt x="183" y="322"/>
                </a:cubicBezTo>
                <a:cubicBezTo>
                  <a:pt x="181" y="322"/>
                  <a:pt x="180" y="324"/>
                  <a:pt x="180" y="325"/>
                </a:cubicBezTo>
                <a:cubicBezTo>
                  <a:pt x="173" y="342"/>
                  <a:pt x="161" y="353"/>
                  <a:pt x="143" y="354"/>
                </a:cubicBezTo>
                <a:cubicBezTo>
                  <a:pt x="127" y="354"/>
                  <a:pt x="111" y="354"/>
                  <a:pt x="96" y="353"/>
                </a:cubicBezTo>
                <a:cubicBezTo>
                  <a:pt x="80" y="352"/>
                  <a:pt x="69" y="342"/>
                  <a:pt x="63" y="328"/>
                </a:cubicBezTo>
                <a:cubicBezTo>
                  <a:pt x="62" y="324"/>
                  <a:pt x="60" y="322"/>
                  <a:pt x="57" y="321"/>
                </a:cubicBezTo>
                <a:cubicBezTo>
                  <a:pt x="43" y="313"/>
                  <a:pt x="37" y="296"/>
                  <a:pt x="43" y="281"/>
                </a:cubicBezTo>
                <a:cubicBezTo>
                  <a:pt x="44" y="279"/>
                  <a:pt x="44" y="278"/>
                  <a:pt x="43" y="276"/>
                </a:cubicBezTo>
                <a:cubicBezTo>
                  <a:pt x="40" y="268"/>
                  <a:pt x="40" y="261"/>
                  <a:pt x="43" y="253"/>
                </a:cubicBezTo>
                <a:cubicBezTo>
                  <a:pt x="43" y="252"/>
                  <a:pt x="43" y="250"/>
                  <a:pt x="43" y="248"/>
                </a:cubicBezTo>
                <a:cubicBezTo>
                  <a:pt x="41" y="242"/>
                  <a:pt x="40" y="237"/>
                  <a:pt x="39" y="231"/>
                </a:cubicBezTo>
                <a:cubicBezTo>
                  <a:pt x="37" y="218"/>
                  <a:pt x="32" y="206"/>
                  <a:pt x="26" y="195"/>
                </a:cubicBezTo>
                <a:cubicBezTo>
                  <a:pt x="21" y="184"/>
                  <a:pt x="15" y="174"/>
                  <a:pt x="10" y="163"/>
                </a:cubicBezTo>
                <a:cubicBezTo>
                  <a:pt x="2" y="143"/>
                  <a:pt x="0" y="121"/>
                  <a:pt x="4" y="100"/>
                </a:cubicBezTo>
                <a:cubicBezTo>
                  <a:pt x="11" y="57"/>
                  <a:pt x="35" y="27"/>
                  <a:pt x="74" y="10"/>
                </a:cubicBezTo>
                <a:cubicBezTo>
                  <a:pt x="86" y="4"/>
                  <a:pt x="98" y="1"/>
                  <a:pt x="111" y="1"/>
                </a:cubicBezTo>
                <a:cubicBezTo>
                  <a:pt x="112" y="0"/>
                  <a:pt x="113" y="0"/>
                  <a:pt x="114" y="0"/>
                </a:cubicBezTo>
                <a:lnTo>
                  <a:pt x="128" y="0"/>
                </a:lnTo>
                <a:close/>
                <a:moveTo>
                  <a:pt x="121" y="245"/>
                </a:moveTo>
                <a:cubicBezTo>
                  <a:pt x="136" y="245"/>
                  <a:pt x="151" y="245"/>
                  <a:pt x="167" y="245"/>
                </a:cubicBezTo>
                <a:cubicBezTo>
                  <a:pt x="176" y="245"/>
                  <a:pt x="179" y="242"/>
                  <a:pt x="180" y="233"/>
                </a:cubicBezTo>
                <a:cubicBezTo>
                  <a:pt x="182" y="223"/>
                  <a:pt x="184" y="213"/>
                  <a:pt x="187" y="203"/>
                </a:cubicBezTo>
                <a:cubicBezTo>
                  <a:pt x="192" y="191"/>
                  <a:pt x="199" y="180"/>
                  <a:pt x="205" y="168"/>
                </a:cubicBezTo>
                <a:cubicBezTo>
                  <a:pt x="212" y="156"/>
                  <a:pt x="216" y="143"/>
                  <a:pt x="217" y="128"/>
                </a:cubicBezTo>
                <a:cubicBezTo>
                  <a:pt x="220" y="94"/>
                  <a:pt x="208" y="66"/>
                  <a:pt x="182" y="44"/>
                </a:cubicBezTo>
                <a:cubicBezTo>
                  <a:pt x="149" y="17"/>
                  <a:pt x="106" y="15"/>
                  <a:pt x="70" y="37"/>
                </a:cubicBezTo>
                <a:cubicBezTo>
                  <a:pt x="35" y="58"/>
                  <a:pt x="19" y="98"/>
                  <a:pt x="26" y="138"/>
                </a:cubicBezTo>
                <a:cubicBezTo>
                  <a:pt x="28" y="152"/>
                  <a:pt x="35" y="165"/>
                  <a:pt x="42" y="177"/>
                </a:cubicBezTo>
                <a:cubicBezTo>
                  <a:pt x="52" y="195"/>
                  <a:pt x="60" y="214"/>
                  <a:pt x="62" y="235"/>
                </a:cubicBezTo>
                <a:cubicBezTo>
                  <a:pt x="62" y="242"/>
                  <a:pt x="66" y="245"/>
                  <a:pt x="73" y="245"/>
                </a:cubicBezTo>
                <a:cubicBezTo>
                  <a:pt x="89" y="245"/>
                  <a:pt x="105" y="245"/>
                  <a:pt x="121" y="245"/>
                </a:cubicBezTo>
                <a:moveTo>
                  <a:pt x="121" y="254"/>
                </a:moveTo>
                <a:cubicBezTo>
                  <a:pt x="105" y="254"/>
                  <a:pt x="89" y="254"/>
                  <a:pt x="74" y="254"/>
                </a:cubicBezTo>
                <a:cubicBezTo>
                  <a:pt x="69" y="254"/>
                  <a:pt x="65" y="256"/>
                  <a:pt x="64" y="260"/>
                </a:cubicBezTo>
                <a:cubicBezTo>
                  <a:pt x="61" y="267"/>
                  <a:pt x="66" y="274"/>
                  <a:pt x="74" y="274"/>
                </a:cubicBezTo>
                <a:cubicBezTo>
                  <a:pt x="96" y="274"/>
                  <a:pt x="118" y="274"/>
                  <a:pt x="140" y="274"/>
                </a:cubicBezTo>
                <a:cubicBezTo>
                  <a:pt x="149" y="274"/>
                  <a:pt x="159" y="274"/>
                  <a:pt x="169" y="274"/>
                </a:cubicBezTo>
                <a:cubicBezTo>
                  <a:pt x="173" y="274"/>
                  <a:pt x="176" y="272"/>
                  <a:pt x="178" y="268"/>
                </a:cubicBezTo>
                <a:cubicBezTo>
                  <a:pt x="181" y="261"/>
                  <a:pt x="176" y="254"/>
                  <a:pt x="169" y="254"/>
                </a:cubicBezTo>
                <a:cubicBezTo>
                  <a:pt x="153" y="254"/>
                  <a:pt x="137" y="254"/>
                  <a:pt x="121" y="254"/>
                </a:cubicBezTo>
                <a:moveTo>
                  <a:pt x="121" y="283"/>
                </a:moveTo>
                <a:cubicBezTo>
                  <a:pt x="105" y="283"/>
                  <a:pt x="89" y="283"/>
                  <a:pt x="74" y="283"/>
                </a:cubicBezTo>
                <a:cubicBezTo>
                  <a:pt x="69" y="283"/>
                  <a:pt x="65" y="285"/>
                  <a:pt x="64" y="289"/>
                </a:cubicBezTo>
                <a:cubicBezTo>
                  <a:pt x="61" y="296"/>
                  <a:pt x="66" y="303"/>
                  <a:pt x="74" y="303"/>
                </a:cubicBezTo>
                <a:cubicBezTo>
                  <a:pt x="96" y="303"/>
                  <a:pt x="118" y="303"/>
                  <a:pt x="140" y="303"/>
                </a:cubicBezTo>
                <a:cubicBezTo>
                  <a:pt x="149" y="303"/>
                  <a:pt x="159" y="303"/>
                  <a:pt x="169" y="303"/>
                </a:cubicBezTo>
                <a:cubicBezTo>
                  <a:pt x="173" y="303"/>
                  <a:pt x="176" y="301"/>
                  <a:pt x="178" y="297"/>
                </a:cubicBezTo>
                <a:cubicBezTo>
                  <a:pt x="181" y="290"/>
                  <a:pt x="176" y="283"/>
                  <a:pt x="169" y="283"/>
                </a:cubicBezTo>
                <a:cubicBezTo>
                  <a:pt x="153" y="283"/>
                  <a:pt x="137" y="283"/>
                  <a:pt x="121" y="283"/>
                </a:cubicBezTo>
                <a:moveTo>
                  <a:pt x="82" y="313"/>
                </a:moveTo>
                <a:cubicBezTo>
                  <a:pt x="82" y="323"/>
                  <a:pt x="90" y="331"/>
                  <a:pt x="100" y="332"/>
                </a:cubicBezTo>
                <a:cubicBezTo>
                  <a:pt x="114" y="332"/>
                  <a:pt x="128" y="332"/>
                  <a:pt x="142" y="332"/>
                </a:cubicBezTo>
                <a:cubicBezTo>
                  <a:pt x="152" y="331"/>
                  <a:pt x="159" y="323"/>
                  <a:pt x="159" y="313"/>
                </a:cubicBezTo>
                <a:lnTo>
                  <a:pt x="82" y="313"/>
                </a:lnTo>
                <a:close/>
              </a:path>
            </a:pathLst>
          </a:custGeom>
          <a:solidFill>
            <a:srgbClr val="005DA2"/>
          </a:solidFill>
          <a:ln>
            <a:noFill/>
          </a:ln>
        </p:spPr>
        <p:txBody>
          <a:bodyPr vert="horz" wrap="square" lIns="91461" tIns="45731" rIns="91461" bIns="45731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465">
              <a:cs typeface="+mn-ea"/>
              <a:sym typeface="+mn-lt"/>
            </a:endParaRPr>
          </a:p>
        </p:txBody>
      </p:sp>
      <p:sp>
        <p:nvSpPr>
          <p:cNvPr id="15" name="Freeform 266"/>
          <p:cNvSpPr>
            <a:spLocks noChangeAspect="1" noEditPoints="1"/>
          </p:cNvSpPr>
          <p:nvPr/>
        </p:nvSpPr>
        <p:spPr bwMode="auto">
          <a:xfrm>
            <a:off x="5342959" y="3992409"/>
            <a:ext cx="675568" cy="740170"/>
          </a:xfrm>
          <a:custGeom>
            <a:avLst/>
            <a:gdLst>
              <a:gd name="T0" fmla="*/ 62 w 183"/>
              <a:gd name="T1" fmla="*/ 22 h 200"/>
              <a:gd name="T2" fmla="*/ 36 w 183"/>
              <a:gd name="T3" fmla="*/ 11 h 200"/>
              <a:gd name="T4" fmla="*/ 0 w 183"/>
              <a:gd name="T5" fmla="*/ 48 h 200"/>
              <a:gd name="T6" fmla="*/ 9 w 183"/>
              <a:gd name="T7" fmla="*/ 73 h 200"/>
              <a:gd name="T8" fmla="*/ 62 w 183"/>
              <a:gd name="T9" fmla="*/ 22 h 200"/>
              <a:gd name="T10" fmla="*/ 147 w 183"/>
              <a:gd name="T11" fmla="*/ 11 h 200"/>
              <a:gd name="T12" fmla="*/ 119 w 183"/>
              <a:gd name="T13" fmla="*/ 23 h 200"/>
              <a:gd name="T14" fmla="*/ 170 w 183"/>
              <a:gd name="T15" fmla="*/ 76 h 200"/>
              <a:gd name="T16" fmla="*/ 183 w 183"/>
              <a:gd name="T17" fmla="*/ 48 h 200"/>
              <a:gd name="T18" fmla="*/ 147 w 183"/>
              <a:gd name="T19" fmla="*/ 11 h 200"/>
              <a:gd name="T20" fmla="*/ 169 w 183"/>
              <a:gd name="T21" fmla="*/ 103 h 200"/>
              <a:gd name="T22" fmla="*/ 96 w 183"/>
              <a:gd name="T23" fmla="*/ 23 h 200"/>
              <a:gd name="T24" fmla="*/ 96 w 183"/>
              <a:gd name="T25" fmla="*/ 6 h 200"/>
              <a:gd name="T26" fmla="*/ 98 w 183"/>
              <a:gd name="T27" fmla="*/ 6 h 200"/>
              <a:gd name="T28" fmla="*/ 102 w 183"/>
              <a:gd name="T29" fmla="*/ 3 h 200"/>
              <a:gd name="T30" fmla="*/ 98 w 183"/>
              <a:gd name="T31" fmla="*/ 0 h 200"/>
              <a:gd name="T32" fmla="*/ 81 w 183"/>
              <a:gd name="T33" fmla="*/ 0 h 200"/>
              <a:gd name="T34" fmla="*/ 78 w 183"/>
              <a:gd name="T35" fmla="*/ 3 h 200"/>
              <a:gd name="T36" fmla="*/ 81 w 183"/>
              <a:gd name="T37" fmla="*/ 6 h 200"/>
              <a:gd name="T38" fmla="*/ 84 w 183"/>
              <a:gd name="T39" fmla="*/ 6 h 200"/>
              <a:gd name="T40" fmla="*/ 84 w 183"/>
              <a:gd name="T41" fmla="*/ 23 h 200"/>
              <a:gd name="T42" fmla="*/ 9 w 183"/>
              <a:gd name="T43" fmla="*/ 103 h 200"/>
              <a:gd name="T44" fmla="*/ 38 w 183"/>
              <a:gd name="T45" fmla="*/ 164 h 200"/>
              <a:gd name="T46" fmla="*/ 29 w 183"/>
              <a:gd name="T47" fmla="*/ 190 h 200"/>
              <a:gd name="T48" fmla="*/ 33 w 183"/>
              <a:gd name="T49" fmla="*/ 198 h 200"/>
              <a:gd name="T50" fmla="*/ 35 w 183"/>
              <a:gd name="T51" fmla="*/ 199 h 200"/>
              <a:gd name="T52" fmla="*/ 43 w 183"/>
              <a:gd name="T53" fmla="*/ 196 h 200"/>
              <a:gd name="T54" fmla="*/ 53 w 183"/>
              <a:gd name="T55" fmla="*/ 174 h 200"/>
              <a:gd name="T56" fmla="*/ 89 w 183"/>
              <a:gd name="T57" fmla="*/ 183 h 200"/>
              <a:gd name="T58" fmla="*/ 125 w 183"/>
              <a:gd name="T59" fmla="*/ 174 h 200"/>
              <a:gd name="T60" fmla="*/ 136 w 183"/>
              <a:gd name="T61" fmla="*/ 196 h 200"/>
              <a:gd name="T62" fmla="*/ 144 w 183"/>
              <a:gd name="T63" fmla="*/ 199 h 200"/>
              <a:gd name="T64" fmla="*/ 146 w 183"/>
              <a:gd name="T65" fmla="*/ 198 h 200"/>
              <a:gd name="T66" fmla="*/ 149 w 183"/>
              <a:gd name="T67" fmla="*/ 190 h 200"/>
              <a:gd name="T68" fmla="*/ 141 w 183"/>
              <a:gd name="T69" fmla="*/ 164 h 200"/>
              <a:gd name="T70" fmla="*/ 169 w 183"/>
              <a:gd name="T71" fmla="*/ 103 h 200"/>
              <a:gd name="T72" fmla="*/ 89 w 183"/>
              <a:gd name="T73" fmla="*/ 167 h 200"/>
              <a:gd name="T74" fmla="*/ 25 w 183"/>
              <a:gd name="T75" fmla="*/ 103 h 200"/>
              <a:gd name="T76" fmla="*/ 89 w 183"/>
              <a:gd name="T77" fmla="*/ 39 h 200"/>
              <a:gd name="T78" fmla="*/ 153 w 183"/>
              <a:gd name="T79" fmla="*/ 103 h 200"/>
              <a:gd name="T80" fmla="*/ 89 w 183"/>
              <a:gd name="T81" fmla="*/ 167 h 200"/>
              <a:gd name="T82" fmla="*/ 97 w 183"/>
              <a:gd name="T83" fmla="*/ 111 h 200"/>
              <a:gd name="T84" fmla="*/ 100 w 183"/>
              <a:gd name="T85" fmla="*/ 103 h 200"/>
              <a:gd name="T86" fmla="*/ 91 w 183"/>
              <a:gd name="T87" fmla="*/ 92 h 200"/>
              <a:gd name="T88" fmla="*/ 91 w 183"/>
              <a:gd name="T89" fmla="*/ 55 h 200"/>
              <a:gd name="T90" fmla="*/ 89 w 183"/>
              <a:gd name="T91" fmla="*/ 53 h 200"/>
              <a:gd name="T92" fmla="*/ 87 w 183"/>
              <a:gd name="T93" fmla="*/ 55 h 200"/>
              <a:gd name="T94" fmla="*/ 87 w 183"/>
              <a:gd name="T95" fmla="*/ 92 h 200"/>
              <a:gd name="T96" fmla="*/ 78 w 183"/>
              <a:gd name="T97" fmla="*/ 103 h 200"/>
              <a:gd name="T98" fmla="*/ 89 w 183"/>
              <a:gd name="T99" fmla="*/ 114 h 200"/>
              <a:gd name="T100" fmla="*/ 93 w 183"/>
              <a:gd name="T101" fmla="*/ 113 h 200"/>
              <a:gd name="T102" fmla="*/ 104 w 183"/>
              <a:gd name="T103" fmla="*/ 131 h 200"/>
              <a:gd name="T104" fmla="*/ 107 w 183"/>
              <a:gd name="T105" fmla="*/ 132 h 200"/>
              <a:gd name="T106" fmla="*/ 108 w 183"/>
              <a:gd name="T107" fmla="*/ 129 h 200"/>
              <a:gd name="T108" fmla="*/ 97 w 183"/>
              <a:gd name="T109" fmla="*/ 111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3" h="200">
                <a:moveTo>
                  <a:pt x="62" y="22"/>
                </a:moveTo>
                <a:cubicBezTo>
                  <a:pt x="56" y="15"/>
                  <a:pt x="46" y="11"/>
                  <a:pt x="36" y="11"/>
                </a:cubicBezTo>
                <a:cubicBezTo>
                  <a:pt x="16" y="11"/>
                  <a:pt x="0" y="28"/>
                  <a:pt x="0" y="48"/>
                </a:cubicBezTo>
                <a:cubicBezTo>
                  <a:pt x="0" y="57"/>
                  <a:pt x="3" y="66"/>
                  <a:pt x="9" y="73"/>
                </a:cubicBezTo>
                <a:cubicBezTo>
                  <a:pt x="18" y="49"/>
                  <a:pt x="38" y="30"/>
                  <a:pt x="62" y="22"/>
                </a:cubicBezTo>
                <a:close/>
                <a:moveTo>
                  <a:pt x="147" y="11"/>
                </a:moveTo>
                <a:cubicBezTo>
                  <a:pt x="136" y="11"/>
                  <a:pt x="126" y="16"/>
                  <a:pt x="119" y="23"/>
                </a:cubicBezTo>
                <a:cubicBezTo>
                  <a:pt x="143" y="32"/>
                  <a:pt x="162" y="52"/>
                  <a:pt x="170" y="76"/>
                </a:cubicBezTo>
                <a:cubicBezTo>
                  <a:pt x="178" y="69"/>
                  <a:pt x="183" y="59"/>
                  <a:pt x="183" y="48"/>
                </a:cubicBezTo>
                <a:cubicBezTo>
                  <a:pt x="183" y="28"/>
                  <a:pt x="167" y="11"/>
                  <a:pt x="147" y="11"/>
                </a:cubicBezTo>
                <a:close/>
                <a:moveTo>
                  <a:pt x="169" y="103"/>
                </a:moveTo>
                <a:cubicBezTo>
                  <a:pt x="169" y="61"/>
                  <a:pt x="137" y="26"/>
                  <a:pt x="96" y="23"/>
                </a:cubicBezTo>
                <a:cubicBezTo>
                  <a:pt x="96" y="6"/>
                  <a:pt x="96" y="6"/>
                  <a:pt x="96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100" y="6"/>
                  <a:pt x="102" y="5"/>
                  <a:pt x="102" y="3"/>
                </a:cubicBezTo>
                <a:cubicBezTo>
                  <a:pt x="102" y="1"/>
                  <a:pt x="100" y="0"/>
                  <a:pt x="98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0" y="0"/>
                  <a:pt x="78" y="1"/>
                  <a:pt x="78" y="3"/>
                </a:cubicBezTo>
                <a:cubicBezTo>
                  <a:pt x="78" y="5"/>
                  <a:pt x="80" y="6"/>
                  <a:pt x="81" y="6"/>
                </a:cubicBezTo>
                <a:cubicBezTo>
                  <a:pt x="84" y="6"/>
                  <a:pt x="84" y="6"/>
                  <a:pt x="84" y="6"/>
                </a:cubicBezTo>
                <a:cubicBezTo>
                  <a:pt x="84" y="23"/>
                  <a:pt x="84" y="23"/>
                  <a:pt x="84" y="23"/>
                </a:cubicBezTo>
                <a:cubicBezTo>
                  <a:pt x="42" y="25"/>
                  <a:pt x="9" y="60"/>
                  <a:pt x="9" y="103"/>
                </a:cubicBezTo>
                <a:cubicBezTo>
                  <a:pt x="9" y="127"/>
                  <a:pt x="20" y="150"/>
                  <a:pt x="38" y="164"/>
                </a:cubicBezTo>
                <a:cubicBezTo>
                  <a:pt x="29" y="190"/>
                  <a:pt x="29" y="190"/>
                  <a:pt x="29" y="190"/>
                </a:cubicBezTo>
                <a:cubicBezTo>
                  <a:pt x="28" y="194"/>
                  <a:pt x="30" y="197"/>
                  <a:pt x="33" y="198"/>
                </a:cubicBezTo>
                <a:cubicBezTo>
                  <a:pt x="35" y="199"/>
                  <a:pt x="35" y="199"/>
                  <a:pt x="35" y="199"/>
                </a:cubicBezTo>
                <a:cubicBezTo>
                  <a:pt x="38" y="200"/>
                  <a:pt x="41" y="199"/>
                  <a:pt x="43" y="196"/>
                </a:cubicBezTo>
                <a:cubicBezTo>
                  <a:pt x="53" y="174"/>
                  <a:pt x="53" y="174"/>
                  <a:pt x="53" y="174"/>
                </a:cubicBezTo>
                <a:cubicBezTo>
                  <a:pt x="64" y="180"/>
                  <a:pt x="76" y="183"/>
                  <a:pt x="89" y="183"/>
                </a:cubicBezTo>
                <a:cubicBezTo>
                  <a:pt x="102" y="183"/>
                  <a:pt x="114" y="180"/>
                  <a:pt x="125" y="174"/>
                </a:cubicBezTo>
                <a:cubicBezTo>
                  <a:pt x="136" y="196"/>
                  <a:pt x="136" y="196"/>
                  <a:pt x="136" y="196"/>
                </a:cubicBezTo>
                <a:cubicBezTo>
                  <a:pt x="137" y="199"/>
                  <a:pt x="141" y="200"/>
                  <a:pt x="144" y="199"/>
                </a:cubicBezTo>
                <a:cubicBezTo>
                  <a:pt x="146" y="198"/>
                  <a:pt x="146" y="198"/>
                  <a:pt x="146" y="198"/>
                </a:cubicBezTo>
                <a:cubicBezTo>
                  <a:pt x="149" y="197"/>
                  <a:pt x="150" y="194"/>
                  <a:pt x="149" y="190"/>
                </a:cubicBezTo>
                <a:cubicBezTo>
                  <a:pt x="141" y="164"/>
                  <a:pt x="141" y="164"/>
                  <a:pt x="141" y="164"/>
                </a:cubicBezTo>
                <a:cubicBezTo>
                  <a:pt x="158" y="149"/>
                  <a:pt x="169" y="127"/>
                  <a:pt x="169" y="103"/>
                </a:cubicBezTo>
                <a:close/>
                <a:moveTo>
                  <a:pt x="89" y="167"/>
                </a:moveTo>
                <a:cubicBezTo>
                  <a:pt x="54" y="167"/>
                  <a:pt x="25" y="138"/>
                  <a:pt x="25" y="103"/>
                </a:cubicBezTo>
                <a:cubicBezTo>
                  <a:pt x="25" y="67"/>
                  <a:pt x="54" y="39"/>
                  <a:pt x="89" y="39"/>
                </a:cubicBezTo>
                <a:cubicBezTo>
                  <a:pt x="124" y="39"/>
                  <a:pt x="153" y="67"/>
                  <a:pt x="153" y="103"/>
                </a:cubicBezTo>
                <a:cubicBezTo>
                  <a:pt x="153" y="138"/>
                  <a:pt x="124" y="167"/>
                  <a:pt x="89" y="167"/>
                </a:cubicBezTo>
                <a:close/>
                <a:moveTo>
                  <a:pt x="97" y="111"/>
                </a:moveTo>
                <a:cubicBezTo>
                  <a:pt x="99" y="109"/>
                  <a:pt x="100" y="106"/>
                  <a:pt x="100" y="103"/>
                </a:cubicBezTo>
                <a:cubicBezTo>
                  <a:pt x="100" y="97"/>
                  <a:pt x="96" y="93"/>
                  <a:pt x="91" y="92"/>
                </a:cubicBezTo>
                <a:cubicBezTo>
                  <a:pt x="91" y="55"/>
                  <a:pt x="91" y="55"/>
                  <a:pt x="91" y="55"/>
                </a:cubicBezTo>
                <a:cubicBezTo>
                  <a:pt x="91" y="54"/>
                  <a:pt x="90" y="53"/>
                  <a:pt x="89" y="53"/>
                </a:cubicBezTo>
                <a:cubicBezTo>
                  <a:pt x="88" y="53"/>
                  <a:pt x="87" y="54"/>
                  <a:pt x="87" y="55"/>
                </a:cubicBezTo>
                <a:cubicBezTo>
                  <a:pt x="87" y="92"/>
                  <a:pt x="87" y="92"/>
                  <a:pt x="87" y="92"/>
                </a:cubicBezTo>
                <a:cubicBezTo>
                  <a:pt x="82" y="93"/>
                  <a:pt x="78" y="97"/>
                  <a:pt x="78" y="103"/>
                </a:cubicBezTo>
                <a:cubicBezTo>
                  <a:pt x="78" y="109"/>
                  <a:pt x="83" y="114"/>
                  <a:pt x="89" y="114"/>
                </a:cubicBezTo>
                <a:cubicBezTo>
                  <a:pt x="90" y="114"/>
                  <a:pt x="92" y="114"/>
                  <a:pt x="93" y="113"/>
                </a:cubicBezTo>
                <a:cubicBezTo>
                  <a:pt x="104" y="131"/>
                  <a:pt x="104" y="131"/>
                  <a:pt x="104" y="131"/>
                </a:cubicBezTo>
                <a:cubicBezTo>
                  <a:pt x="105" y="132"/>
                  <a:pt x="106" y="133"/>
                  <a:pt x="107" y="132"/>
                </a:cubicBezTo>
                <a:cubicBezTo>
                  <a:pt x="108" y="131"/>
                  <a:pt x="109" y="130"/>
                  <a:pt x="108" y="129"/>
                </a:cubicBezTo>
                <a:lnTo>
                  <a:pt x="97" y="111"/>
                </a:lnTo>
                <a:close/>
              </a:path>
            </a:pathLst>
          </a:custGeom>
          <a:solidFill>
            <a:srgbClr val="005DA2"/>
          </a:solidFill>
          <a:ln>
            <a:noFill/>
          </a:ln>
        </p:spPr>
        <p:txBody>
          <a:bodyPr vert="horz" wrap="square" lIns="91461" tIns="45731" rIns="91461" bIns="45731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465">
              <a:cs typeface="+mn-ea"/>
              <a:sym typeface="+mn-lt"/>
            </a:endParaRPr>
          </a:p>
        </p:txBody>
      </p:sp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6183818" y="4818520"/>
            <a:ext cx="650241" cy="556721"/>
            <a:chOff x="2162176" y="-104775"/>
            <a:chExt cx="1655763" cy="1417638"/>
          </a:xfrm>
          <a:solidFill>
            <a:srgbClr val="005DA2"/>
          </a:solidFill>
        </p:grpSpPr>
        <p:sp>
          <p:nvSpPr>
            <p:cNvPr id="17" name="Freeform 3767"/>
            <p:cNvSpPr/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48" tIns="60974" rIns="121948" bIns="60974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465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3768"/>
            <p:cNvSpPr/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48" tIns="60974" rIns="121948" bIns="60974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465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9" name="ïśļîḑe"/>
          <p:cNvSpPr txBox="1"/>
          <p:nvPr/>
        </p:nvSpPr>
        <p:spPr>
          <a:xfrm>
            <a:off x="7383444" y="1568396"/>
            <a:ext cx="3502842" cy="1413300"/>
          </a:xfrm>
          <a:prstGeom prst="rect">
            <a:avLst/>
          </a:prstGeom>
          <a:noFill/>
        </p:spPr>
        <p:txBody>
          <a:bodyPr wrap="squar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cs typeface="+mn-ea"/>
                <a:sym typeface="+mn-lt"/>
              </a:rPr>
              <a:t>Supporting text here.</a:t>
            </a:r>
            <a:endParaRPr lang="zh-CN" altLang="en-US" sz="1200" dirty="0">
              <a:cs typeface="+mn-ea"/>
              <a:sym typeface="+mn-lt"/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cs typeface="+mn-ea"/>
                <a:sym typeface="+mn-lt"/>
              </a:rPr>
              <a:t>When you copy &amp; paste, choose "keep text only" option.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40" name="í$ḷïḍê"/>
          <p:cNvSpPr/>
          <p:nvPr/>
        </p:nvSpPr>
        <p:spPr>
          <a:xfrm>
            <a:off x="7383444" y="1181845"/>
            <a:ext cx="3502842" cy="1058491"/>
          </a:xfrm>
          <a:prstGeom prst="rect">
            <a:avLst/>
          </a:prstGeom>
        </p:spPr>
        <p:txBody>
          <a:bodyPr wrap="non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b="1" dirty="0">
                <a:cs typeface="+mn-ea"/>
                <a:sym typeface="+mn-lt"/>
              </a:rPr>
              <a:t>Text here</a:t>
            </a:r>
            <a:endParaRPr lang="zh-CN" altLang="en-US" sz="1200" b="1" dirty="0">
              <a:cs typeface="+mn-ea"/>
              <a:sym typeface="+mn-lt"/>
            </a:endParaRPr>
          </a:p>
        </p:txBody>
      </p:sp>
      <p:sp>
        <p:nvSpPr>
          <p:cNvPr id="41" name="ïśļîḑe"/>
          <p:cNvSpPr txBox="1"/>
          <p:nvPr/>
        </p:nvSpPr>
        <p:spPr>
          <a:xfrm>
            <a:off x="7383444" y="3313977"/>
            <a:ext cx="3502842" cy="1413300"/>
          </a:xfrm>
          <a:prstGeom prst="rect">
            <a:avLst/>
          </a:prstGeom>
          <a:noFill/>
        </p:spPr>
        <p:txBody>
          <a:bodyPr wrap="squar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cs typeface="+mn-ea"/>
                <a:sym typeface="+mn-lt"/>
              </a:rPr>
              <a:t>Supporting text here.</a:t>
            </a:r>
            <a:endParaRPr lang="zh-CN" altLang="en-US" sz="1200" dirty="0">
              <a:cs typeface="+mn-ea"/>
              <a:sym typeface="+mn-lt"/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cs typeface="+mn-ea"/>
                <a:sym typeface="+mn-lt"/>
              </a:rPr>
              <a:t>When you copy &amp; paste, choose "keep text only" option.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42" name="í$ḷïḍê"/>
          <p:cNvSpPr/>
          <p:nvPr/>
        </p:nvSpPr>
        <p:spPr>
          <a:xfrm>
            <a:off x="7383444" y="2927426"/>
            <a:ext cx="3502842" cy="1058491"/>
          </a:xfrm>
          <a:prstGeom prst="rect">
            <a:avLst/>
          </a:prstGeom>
        </p:spPr>
        <p:txBody>
          <a:bodyPr wrap="non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b="1" dirty="0">
                <a:cs typeface="+mn-ea"/>
                <a:sym typeface="+mn-lt"/>
              </a:rPr>
              <a:t>Text here</a:t>
            </a:r>
            <a:endParaRPr lang="zh-CN" altLang="en-US" sz="1200" b="1" dirty="0">
              <a:cs typeface="+mn-ea"/>
              <a:sym typeface="+mn-lt"/>
            </a:endParaRPr>
          </a:p>
        </p:txBody>
      </p:sp>
      <p:sp>
        <p:nvSpPr>
          <p:cNvPr id="49" name="ïśļîḑe"/>
          <p:cNvSpPr txBox="1"/>
          <p:nvPr/>
        </p:nvSpPr>
        <p:spPr>
          <a:xfrm>
            <a:off x="7383444" y="4934385"/>
            <a:ext cx="3502842" cy="1413300"/>
          </a:xfrm>
          <a:prstGeom prst="rect">
            <a:avLst/>
          </a:prstGeom>
          <a:noFill/>
        </p:spPr>
        <p:txBody>
          <a:bodyPr wrap="squar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cs typeface="+mn-ea"/>
                <a:sym typeface="+mn-lt"/>
              </a:rPr>
              <a:t>Supporting text here.</a:t>
            </a:r>
            <a:endParaRPr lang="zh-CN" altLang="en-US" sz="1200" dirty="0">
              <a:cs typeface="+mn-ea"/>
              <a:sym typeface="+mn-lt"/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cs typeface="+mn-ea"/>
                <a:sym typeface="+mn-lt"/>
              </a:rPr>
              <a:t>When you copy &amp; paste, choose "keep text only" option.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50" name="í$ḷïḍê"/>
          <p:cNvSpPr/>
          <p:nvPr/>
        </p:nvSpPr>
        <p:spPr>
          <a:xfrm>
            <a:off x="7383444" y="4547834"/>
            <a:ext cx="3502842" cy="1058491"/>
          </a:xfrm>
          <a:prstGeom prst="rect">
            <a:avLst/>
          </a:prstGeom>
        </p:spPr>
        <p:txBody>
          <a:bodyPr wrap="non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b="1" dirty="0">
                <a:cs typeface="+mn-ea"/>
                <a:sym typeface="+mn-lt"/>
              </a:rPr>
              <a:t>Text here</a:t>
            </a:r>
            <a:endParaRPr lang="zh-CN" altLang="en-US" sz="1200" b="1" dirty="0">
              <a:cs typeface="+mn-ea"/>
              <a:sym typeface="+mn-lt"/>
            </a:endParaRPr>
          </a:p>
        </p:txBody>
      </p:sp>
      <p:sp>
        <p:nvSpPr>
          <p:cNvPr id="51" name="ïśļîḑe"/>
          <p:cNvSpPr txBox="1"/>
          <p:nvPr/>
        </p:nvSpPr>
        <p:spPr>
          <a:xfrm>
            <a:off x="1320374" y="2284912"/>
            <a:ext cx="3502842" cy="1413300"/>
          </a:xfrm>
          <a:prstGeom prst="rect">
            <a:avLst/>
          </a:prstGeom>
          <a:noFill/>
        </p:spPr>
        <p:txBody>
          <a:bodyPr wrap="squar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cs typeface="+mn-ea"/>
                <a:sym typeface="+mn-lt"/>
              </a:rPr>
              <a:t>Supporting text here.</a:t>
            </a:r>
            <a:endParaRPr lang="zh-CN" altLang="en-US" sz="1200" dirty="0">
              <a:cs typeface="+mn-ea"/>
              <a:sym typeface="+mn-lt"/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cs typeface="+mn-ea"/>
                <a:sym typeface="+mn-lt"/>
              </a:rPr>
              <a:t>When you copy &amp; paste, choose "keep text only" option.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52" name="í$ḷïḍê"/>
          <p:cNvSpPr/>
          <p:nvPr/>
        </p:nvSpPr>
        <p:spPr>
          <a:xfrm>
            <a:off x="1320374" y="1898361"/>
            <a:ext cx="3502842" cy="1058491"/>
          </a:xfrm>
          <a:prstGeom prst="rect">
            <a:avLst/>
          </a:prstGeom>
        </p:spPr>
        <p:txBody>
          <a:bodyPr wrap="non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b="1" dirty="0">
                <a:cs typeface="+mn-ea"/>
                <a:sym typeface="+mn-lt"/>
              </a:rPr>
              <a:t>Text here</a:t>
            </a:r>
            <a:endParaRPr lang="zh-CN" altLang="en-US" sz="1200" b="1" dirty="0">
              <a:cs typeface="+mn-ea"/>
              <a:sym typeface="+mn-lt"/>
            </a:endParaRPr>
          </a:p>
        </p:txBody>
      </p:sp>
      <p:sp>
        <p:nvSpPr>
          <p:cNvPr id="53" name="ïśļîḑe"/>
          <p:cNvSpPr txBox="1"/>
          <p:nvPr/>
        </p:nvSpPr>
        <p:spPr>
          <a:xfrm>
            <a:off x="1320374" y="3905320"/>
            <a:ext cx="3502842" cy="1413300"/>
          </a:xfrm>
          <a:prstGeom prst="rect">
            <a:avLst/>
          </a:prstGeom>
          <a:noFill/>
        </p:spPr>
        <p:txBody>
          <a:bodyPr wrap="squar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cs typeface="+mn-ea"/>
                <a:sym typeface="+mn-lt"/>
              </a:rPr>
              <a:t>Supporting text here.</a:t>
            </a:r>
            <a:endParaRPr lang="zh-CN" altLang="en-US" sz="1200" dirty="0">
              <a:cs typeface="+mn-ea"/>
              <a:sym typeface="+mn-lt"/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cs typeface="+mn-ea"/>
                <a:sym typeface="+mn-lt"/>
              </a:rPr>
              <a:t>When you copy &amp; paste, choose "keep text only" option.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54" name="í$ḷïḍê"/>
          <p:cNvSpPr/>
          <p:nvPr/>
        </p:nvSpPr>
        <p:spPr>
          <a:xfrm>
            <a:off x="1320374" y="3518769"/>
            <a:ext cx="3502842" cy="1058491"/>
          </a:xfrm>
          <a:prstGeom prst="rect">
            <a:avLst/>
          </a:prstGeom>
        </p:spPr>
        <p:txBody>
          <a:bodyPr wrap="non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b="1" dirty="0">
                <a:cs typeface="+mn-ea"/>
                <a:sym typeface="+mn-lt"/>
              </a:rPr>
              <a:t>Text here</a:t>
            </a:r>
            <a:endParaRPr lang="zh-CN" altLang="en-US" sz="1200" b="1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3467128" y="915202"/>
            <a:ext cx="5238524" cy="4334380"/>
            <a:chOff x="3203303" y="1035570"/>
            <a:chExt cx="5785395" cy="4786864"/>
          </a:xfrm>
        </p:grpSpPr>
        <p:grpSp>
          <p:nvGrpSpPr>
            <p:cNvPr id="2" name="Group 41"/>
            <p:cNvGrpSpPr/>
            <p:nvPr/>
          </p:nvGrpSpPr>
          <p:grpSpPr>
            <a:xfrm>
              <a:off x="3604789" y="3843732"/>
              <a:ext cx="4815727" cy="1978702"/>
              <a:chOff x="3771586" y="4037956"/>
              <a:chExt cx="4650100" cy="1435499"/>
            </a:xfrm>
          </p:grpSpPr>
          <p:sp>
            <p:nvSpPr>
              <p:cNvPr id="18" name="Freeform 52"/>
              <p:cNvSpPr/>
              <p:nvPr/>
            </p:nvSpPr>
            <p:spPr bwMode="auto">
              <a:xfrm>
                <a:off x="4273727" y="4037956"/>
                <a:ext cx="3634708" cy="720753"/>
              </a:xfrm>
              <a:custGeom>
                <a:avLst/>
                <a:gdLst>
                  <a:gd name="T0" fmla="*/ 999 w 1997"/>
                  <a:gd name="T1" fmla="*/ 0 h 396"/>
                  <a:gd name="T2" fmla="*/ 0 w 1997"/>
                  <a:gd name="T3" fmla="*/ 199 h 396"/>
                  <a:gd name="T4" fmla="*/ 999 w 1997"/>
                  <a:gd name="T5" fmla="*/ 396 h 396"/>
                  <a:gd name="T6" fmla="*/ 1997 w 1997"/>
                  <a:gd name="T7" fmla="*/ 199 h 396"/>
                  <a:gd name="T8" fmla="*/ 999 w 1997"/>
                  <a:gd name="T9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97" h="396">
                    <a:moveTo>
                      <a:pt x="999" y="0"/>
                    </a:moveTo>
                    <a:lnTo>
                      <a:pt x="0" y="199"/>
                    </a:lnTo>
                    <a:lnTo>
                      <a:pt x="999" y="396"/>
                    </a:lnTo>
                    <a:lnTo>
                      <a:pt x="1997" y="199"/>
                    </a:lnTo>
                    <a:lnTo>
                      <a:pt x="999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45725" tIns="22862" rIns="45725" bIns="22862" numCol="1" anchor="t" anchorCtr="0" compatLnSpc="1"/>
              <a:lstStyle>
                <a:defPPr>
                  <a:defRPr lang="en-US"/>
                </a:defPPr>
                <a:lvl1pPr marL="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1943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3886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5829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7772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9651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1594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3537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15480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9" name="Freeform 50"/>
              <p:cNvSpPr/>
              <p:nvPr/>
            </p:nvSpPr>
            <p:spPr bwMode="auto">
              <a:xfrm flipH="1">
                <a:off x="6091991" y="4400152"/>
                <a:ext cx="2329695" cy="1073303"/>
              </a:xfrm>
              <a:custGeom>
                <a:avLst/>
                <a:gdLst>
                  <a:gd name="T0" fmla="*/ 724 w 1723"/>
                  <a:gd name="T1" fmla="*/ 0 h 1221"/>
                  <a:gd name="T2" fmla="*/ 0 w 1723"/>
                  <a:gd name="T3" fmla="*/ 878 h 1221"/>
                  <a:gd name="T4" fmla="*/ 1723 w 1723"/>
                  <a:gd name="T5" fmla="*/ 1221 h 1221"/>
                  <a:gd name="T6" fmla="*/ 1723 w 1723"/>
                  <a:gd name="T7" fmla="*/ 197 h 1221"/>
                  <a:gd name="T8" fmla="*/ 724 w 1723"/>
                  <a:gd name="T9" fmla="*/ 0 h 1221"/>
                  <a:gd name="connsiteX0" fmla="*/ 4202 w 10000"/>
                  <a:gd name="connsiteY0" fmla="*/ 0 h 10000"/>
                  <a:gd name="connsiteX1" fmla="*/ 0 w 10000"/>
                  <a:gd name="connsiteY1" fmla="*/ 7191 h 10000"/>
                  <a:gd name="connsiteX2" fmla="*/ 10000 w 10000"/>
                  <a:gd name="connsiteY2" fmla="*/ 10000 h 10000"/>
                  <a:gd name="connsiteX3" fmla="*/ 9988 w 10000"/>
                  <a:gd name="connsiteY3" fmla="*/ 6282 h 10000"/>
                  <a:gd name="connsiteX4" fmla="*/ 10000 w 10000"/>
                  <a:gd name="connsiteY4" fmla="*/ 1613 h 10000"/>
                  <a:gd name="connsiteX5" fmla="*/ 4202 w 10000"/>
                  <a:gd name="connsiteY5" fmla="*/ 0 h 10000"/>
                  <a:gd name="connsiteX0-1" fmla="*/ 4202 w 10000"/>
                  <a:gd name="connsiteY0-2" fmla="*/ 0 h 7191"/>
                  <a:gd name="connsiteX1-3" fmla="*/ 0 w 10000"/>
                  <a:gd name="connsiteY1-4" fmla="*/ 7191 h 7191"/>
                  <a:gd name="connsiteX2-5" fmla="*/ 9988 w 10000"/>
                  <a:gd name="connsiteY2-6" fmla="*/ 6282 h 7191"/>
                  <a:gd name="connsiteX3-7" fmla="*/ 10000 w 10000"/>
                  <a:gd name="connsiteY3-8" fmla="*/ 1613 h 7191"/>
                  <a:gd name="connsiteX4-9" fmla="*/ 4202 w 10000"/>
                  <a:gd name="connsiteY4-10" fmla="*/ 0 h 7191"/>
                  <a:gd name="connsiteX0-11" fmla="*/ 4202 w 10000"/>
                  <a:gd name="connsiteY0-12" fmla="*/ 0 h 10000"/>
                  <a:gd name="connsiteX1-13" fmla="*/ 1840 w 10000"/>
                  <a:gd name="connsiteY1-14" fmla="*/ 5501 h 10000"/>
                  <a:gd name="connsiteX2-15" fmla="*/ 0 w 10000"/>
                  <a:gd name="connsiteY2-16" fmla="*/ 10000 h 10000"/>
                  <a:gd name="connsiteX3-17" fmla="*/ 9988 w 10000"/>
                  <a:gd name="connsiteY3-18" fmla="*/ 8736 h 10000"/>
                  <a:gd name="connsiteX4-19" fmla="*/ 10000 w 10000"/>
                  <a:gd name="connsiteY4-20" fmla="*/ 2243 h 10000"/>
                  <a:gd name="connsiteX5-21" fmla="*/ 4202 w 10000"/>
                  <a:gd name="connsiteY5-22" fmla="*/ 0 h 10000"/>
                  <a:gd name="connsiteX0-23" fmla="*/ 2362 w 8160"/>
                  <a:gd name="connsiteY0-24" fmla="*/ 0 h 8736"/>
                  <a:gd name="connsiteX1-25" fmla="*/ 0 w 8160"/>
                  <a:gd name="connsiteY1-26" fmla="*/ 5501 h 8736"/>
                  <a:gd name="connsiteX2-27" fmla="*/ 8148 w 8160"/>
                  <a:gd name="connsiteY2-28" fmla="*/ 8736 h 8736"/>
                  <a:gd name="connsiteX3-29" fmla="*/ 8160 w 8160"/>
                  <a:gd name="connsiteY3-30" fmla="*/ 2243 h 8736"/>
                  <a:gd name="connsiteX4-31" fmla="*/ 2362 w 8160"/>
                  <a:gd name="connsiteY4-32" fmla="*/ 0 h 8736"/>
                  <a:gd name="connsiteX0-33" fmla="*/ 2895 w 10000"/>
                  <a:gd name="connsiteY0-34" fmla="*/ 0 h 7688"/>
                  <a:gd name="connsiteX1-35" fmla="*/ 0 w 10000"/>
                  <a:gd name="connsiteY1-36" fmla="*/ 6297 h 7688"/>
                  <a:gd name="connsiteX2-37" fmla="*/ 9992 w 10000"/>
                  <a:gd name="connsiteY2-38" fmla="*/ 7688 h 7688"/>
                  <a:gd name="connsiteX3-39" fmla="*/ 10000 w 10000"/>
                  <a:gd name="connsiteY3-40" fmla="*/ 2568 h 7688"/>
                  <a:gd name="connsiteX4-41" fmla="*/ 2895 w 10000"/>
                  <a:gd name="connsiteY4-42" fmla="*/ 0 h 7688"/>
                  <a:gd name="connsiteX0-43" fmla="*/ 2895 w 10000"/>
                  <a:gd name="connsiteY0-44" fmla="*/ 0 h 10000"/>
                  <a:gd name="connsiteX1-45" fmla="*/ 896 w 10000"/>
                  <a:gd name="connsiteY1-46" fmla="*/ 5618 h 10000"/>
                  <a:gd name="connsiteX2-47" fmla="*/ 0 w 10000"/>
                  <a:gd name="connsiteY2-48" fmla="*/ 8191 h 10000"/>
                  <a:gd name="connsiteX3-49" fmla="*/ 9992 w 10000"/>
                  <a:gd name="connsiteY3-50" fmla="*/ 10000 h 10000"/>
                  <a:gd name="connsiteX4-51" fmla="*/ 10000 w 10000"/>
                  <a:gd name="connsiteY4-52" fmla="*/ 3340 h 10000"/>
                  <a:gd name="connsiteX5-53" fmla="*/ 2895 w 10000"/>
                  <a:gd name="connsiteY5-54" fmla="*/ 0 h 10000"/>
                  <a:gd name="connsiteX0-55" fmla="*/ 1999 w 9104"/>
                  <a:gd name="connsiteY0-56" fmla="*/ 0 h 10000"/>
                  <a:gd name="connsiteX1-57" fmla="*/ 0 w 9104"/>
                  <a:gd name="connsiteY1-58" fmla="*/ 5618 h 10000"/>
                  <a:gd name="connsiteX2-59" fmla="*/ 9096 w 9104"/>
                  <a:gd name="connsiteY2-60" fmla="*/ 10000 h 10000"/>
                  <a:gd name="connsiteX3-61" fmla="*/ 9104 w 9104"/>
                  <a:gd name="connsiteY3-62" fmla="*/ 3340 h 10000"/>
                  <a:gd name="connsiteX4-63" fmla="*/ 1999 w 9104"/>
                  <a:gd name="connsiteY4-64" fmla="*/ 0 h 10000"/>
                  <a:gd name="connsiteX0-65" fmla="*/ 2196 w 10000"/>
                  <a:gd name="connsiteY0-66" fmla="*/ 0 h 10000"/>
                  <a:gd name="connsiteX1-67" fmla="*/ 0 w 10000"/>
                  <a:gd name="connsiteY1-68" fmla="*/ 5618 h 10000"/>
                  <a:gd name="connsiteX2-69" fmla="*/ 9999 w 10000"/>
                  <a:gd name="connsiteY2-70" fmla="*/ 10000 h 10000"/>
                  <a:gd name="connsiteX3-71" fmla="*/ 10000 w 10000"/>
                  <a:gd name="connsiteY3-72" fmla="*/ 3340 h 10000"/>
                  <a:gd name="connsiteX4-73" fmla="*/ 2196 w 10000"/>
                  <a:gd name="connsiteY4-74" fmla="*/ 0 h 10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0000" h="10000">
                    <a:moveTo>
                      <a:pt x="2196" y="0"/>
                    </a:moveTo>
                    <a:lnTo>
                      <a:pt x="0" y="5618"/>
                    </a:lnTo>
                    <a:lnTo>
                      <a:pt x="9999" y="10000"/>
                    </a:lnTo>
                    <a:cubicBezTo>
                      <a:pt x="10005" y="6778"/>
                      <a:pt x="9995" y="6562"/>
                      <a:pt x="10000" y="3340"/>
                    </a:cubicBezTo>
                    <a:lnTo>
                      <a:pt x="2196" y="0"/>
                    </a:lnTo>
                    <a:close/>
                  </a:path>
                </a:pathLst>
              </a:custGeom>
              <a:solidFill>
                <a:srgbClr val="005DA2"/>
              </a:solidFill>
              <a:ln>
                <a:noFill/>
              </a:ln>
              <a:effectLst/>
            </p:spPr>
            <p:txBody>
              <a:bodyPr vert="horz" wrap="square" lIns="45725" tIns="22862" rIns="45725" bIns="22862" numCol="1" anchor="t" anchorCtr="0" compatLnSpc="1"/>
              <a:lstStyle>
                <a:defPPr>
                  <a:defRPr lang="en-US"/>
                </a:defPPr>
                <a:lvl1pPr marL="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1943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3886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5829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7772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9651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1594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3537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15480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0" name="Freeform 50"/>
              <p:cNvSpPr/>
              <p:nvPr/>
            </p:nvSpPr>
            <p:spPr bwMode="auto">
              <a:xfrm>
                <a:off x="3771586" y="4400152"/>
                <a:ext cx="2329695" cy="1073303"/>
              </a:xfrm>
              <a:custGeom>
                <a:avLst/>
                <a:gdLst>
                  <a:gd name="T0" fmla="*/ 724 w 1723"/>
                  <a:gd name="T1" fmla="*/ 0 h 1221"/>
                  <a:gd name="T2" fmla="*/ 0 w 1723"/>
                  <a:gd name="T3" fmla="*/ 878 h 1221"/>
                  <a:gd name="T4" fmla="*/ 1723 w 1723"/>
                  <a:gd name="T5" fmla="*/ 1221 h 1221"/>
                  <a:gd name="T6" fmla="*/ 1723 w 1723"/>
                  <a:gd name="T7" fmla="*/ 197 h 1221"/>
                  <a:gd name="T8" fmla="*/ 724 w 1723"/>
                  <a:gd name="T9" fmla="*/ 0 h 1221"/>
                  <a:gd name="connsiteX0" fmla="*/ 4202 w 10000"/>
                  <a:gd name="connsiteY0" fmla="*/ 0 h 10000"/>
                  <a:gd name="connsiteX1" fmla="*/ 0 w 10000"/>
                  <a:gd name="connsiteY1" fmla="*/ 7191 h 10000"/>
                  <a:gd name="connsiteX2" fmla="*/ 10000 w 10000"/>
                  <a:gd name="connsiteY2" fmla="*/ 10000 h 10000"/>
                  <a:gd name="connsiteX3" fmla="*/ 9988 w 10000"/>
                  <a:gd name="connsiteY3" fmla="*/ 6282 h 10000"/>
                  <a:gd name="connsiteX4" fmla="*/ 10000 w 10000"/>
                  <a:gd name="connsiteY4" fmla="*/ 1613 h 10000"/>
                  <a:gd name="connsiteX5" fmla="*/ 4202 w 10000"/>
                  <a:gd name="connsiteY5" fmla="*/ 0 h 10000"/>
                  <a:gd name="connsiteX0-1" fmla="*/ 4202 w 10000"/>
                  <a:gd name="connsiteY0-2" fmla="*/ 0 h 7191"/>
                  <a:gd name="connsiteX1-3" fmla="*/ 0 w 10000"/>
                  <a:gd name="connsiteY1-4" fmla="*/ 7191 h 7191"/>
                  <a:gd name="connsiteX2-5" fmla="*/ 9988 w 10000"/>
                  <a:gd name="connsiteY2-6" fmla="*/ 6282 h 7191"/>
                  <a:gd name="connsiteX3-7" fmla="*/ 10000 w 10000"/>
                  <a:gd name="connsiteY3-8" fmla="*/ 1613 h 7191"/>
                  <a:gd name="connsiteX4-9" fmla="*/ 4202 w 10000"/>
                  <a:gd name="connsiteY4-10" fmla="*/ 0 h 7191"/>
                  <a:gd name="connsiteX0-11" fmla="*/ 4202 w 10000"/>
                  <a:gd name="connsiteY0-12" fmla="*/ 0 h 10000"/>
                  <a:gd name="connsiteX1-13" fmla="*/ 1840 w 10000"/>
                  <a:gd name="connsiteY1-14" fmla="*/ 5501 h 10000"/>
                  <a:gd name="connsiteX2-15" fmla="*/ 0 w 10000"/>
                  <a:gd name="connsiteY2-16" fmla="*/ 10000 h 10000"/>
                  <a:gd name="connsiteX3-17" fmla="*/ 9988 w 10000"/>
                  <a:gd name="connsiteY3-18" fmla="*/ 8736 h 10000"/>
                  <a:gd name="connsiteX4-19" fmla="*/ 10000 w 10000"/>
                  <a:gd name="connsiteY4-20" fmla="*/ 2243 h 10000"/>
                  <a:gd name="connsiteX5-21" fmla="*/ 4202 w 10000"/>
                  <a:gd name="connsiteY5-22" fmla="*/ 0 h 10000"/>
                  <a:gd name="connsiteX0-23" fmla="*/ 2362 w 8160"/>
                  <a:gd name="connsiteY0-24" fmla="*/ 0 h 8736"/>
                  <a:gd name="connsiteX1-25" fmla="*/ 0 w 8160"/>
                  <a:gd name="connsiteY1-26" fmla="*/ 5501 h 8736"/>
                  <a:gd name="connsiteX2-27" fmla="*/ 8148 w 8160"/>
                  <a:gd name="connsiteY2-28" fmla="*/ 8736 h 8736"/>
                  <a:gd name="connsiteX3-29" fmla="*/ 8160 w 8160"/>
                  <a:gd name="connsiteY3-30" fmla="*/ 2243 h 8736"/>
                  <a:gd name="connsiteX4-31" fmla="*/ 2362 w 8160"/>
                  <a:gd name="connsiteY4-32" fmla="*/ 0 h 8736"/>
                  <a:gd name="connsiteX0-33" fmla="*/ 2895 w 10000"/>
                  <a:gd name="connsiteY0-34" fmla="*/ 0 h 7688"/>
                  <a:gd name="connsiteX1-35" fmla="*/ 0 w 10000"/>
                  <a:gd name="connsiteY1-36" fmla="*/ 6297 h 7688"/>
                  <a:gd name="connsiteX2-37" fmla="*/ 9992 w 10000"/>
                  <a:gd name="connsiteY2-38" fmla="*/ 7688 h 7688"/>
                  <a:gd name="connsiteX3-39" fmla="*/ 10000 w 10000"/>
                  <a:gd name="connsiteY3-40" fmla="*/ 2568 h 7688"/>
                  <a:gd name="connsiteX4-41" fmla="*/ 2895 w 10000"/>
                  <a:gd name="connsiteY4-42" fmla="*/ 0 h 7688"/>
                  <a:gd name="connsiteX0-43" fmla="*/ 2895 w 10000"/>
                  <a:gd name="connsiteY0-44" fmla="*/ 0 h 10000"/>
                  <a:gd name="connsiteX1-45" fmla="*/ 896 w 10000"/>
                  <a:gd name="connsiteY1-46" fmla="*/ 5618 h 10000"/>
                  <a:gd name="connsiteX2-47" fmla="*/ 0 w 10000"/>
                  <a:gd name="connsiteY2-48" fmla="*/ 8191 h 10000"/>
                  <a:gd name="connsiteX3-49" fmla="*/ 9992 w 10000"/>
                  <a:gd name="connsiteY3-50" fmla="*/ 10000 h 10000"/>
                  <a:gd name="connsiteX4-51" fmla="*/ 10000 w 10000"/>
                  <a:gd name="connsiteY4-52" fmla="*/ 3340 h 10000"/>
                  <a:gd name="connsiteX5-53" fmla="*/ 2895 w 10000"/>
                  <a:gd name="connsiteY5-54" fmla="*/ 0 h 10000"/>
                  <a:gd name="connsiteX0-55" fmla="*/ 1999 w 9104"/>
                  <a:gd name="connsiteY0-56" fmla="*/ 0 h 10000"/>
                  <a:gd name="connsiteX1-57" fmla="*/ 0 w 9104"/>
                  <a:gd name="connsiteY1-58" fmla="*/ 5618 h 10000"/>
                  <a:gd name="connsiteX2-59" fmla="*/ 9096 w 9104"/>
                  <a:gd name="connsiteY2-60" fmla="*/ 10000 h 10000"/>
                  <a:gd name="connsiteX3-61" fmla="*/ 9104 w 9104"/>
                  <a:gd name="connsiteY3-62" fmla="*/ 3340 h 10000"/>
                  <a:gd name="connsiteX4-63" fmla="*/ 1999 w 9104"/>
                  <a:gd name="connsiteY4-64" fmla="*/ 0 h 10000"/>
                  <a:gd name="connsiteX0-65" fmla="*/ 2196 w 10000"/>
                  <a:gd name="connsiteY0-66" fmla="*/ 0 h 10000"/>
                  <a:gd name="connsiteX1-67" fmla="*/ 0 w 10000"/>
                  <a:gd name="connsiteY1-68" fmla="*/ 5618 h 10000"/>
                  <a:gd name="connsiteX2-69" fmla="*/ 9999 w 10000"/>
                  <a:gd name="connsiteY2-70" fmla="*/ 10000 h 10000"/>
                  <a:gd name="connsiteX3-71" fmla="*/ 10000 w 10000"/>
                  <a:gd name="connsiteY3-72" fmla="*/ 3340 h 10000"/>
                  <a:gd name="connsiteX4-73" fmla="*/ 2196 w 10000"/>
                  <a:gd name="connsiteY4-74" fmla="*/ 0 h 10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0000" h="10000">
                    <a:moveTo>
                      <a:pt x="2196" y="0"/>
                    </a:moveTo>
                    <a:lnTo>
                      <a:pt x="0" y="5618"/>
                    </a:lnTo>
                    <a:lnTo>
                      <a:pt x="9999" y="10000"/>
                    </a:lnTo>
                    <a:cubicBezTo>
                      <a:pt x="10005" y="6778"/>
                      <a:pt x="9995" y="6562"/>
                      <a:pt x="10000" y="3340"/>
                    </a:cubicBezTo>
                    <a:lnTo>
                      <a:pt x="2196" y="0"/>
                    </a:lnTo>
                    <a:close/>
                  </a:path>
                </a:pathLst>
              </a:custGeom>
              <a:solidFill>
                <a:srgbClr val="005DA2"/>
              </a:solidFill>
              <a:ln>
                <a:noFill/>
              </a:ln>
              <a:effectLst/>
            </p:spPr>
            <p:txBody>
              <a:bodyPr vert="horz" wrap="square" lIns="45725" tIns="22862" rIns="45725" bIns="22862" numCol="1" anchor="t" anchorCtr="0" compatLnSpc="1"/>
              <a:lstStyle>
                <a:defPPr>
                  <a:defRPr lang="en-US"/>
                </a:defPPr>
                <a:lvl1pPr marL="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1943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3886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5829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7772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9651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1594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3537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15480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" name="Group 45"/>
            <p:cNvGrpSpPr/>
            <p:nvPr/>
          </p:nvGrpSpPr>
          <p:grpSpPr>
            <a:xfrm>
              <a:off x="4169291" y="3000930"/>
              <a:ext cx="3676663" cy="1685604"/>
              <a:chOff x="4321530" y="3467128"/>
              <a:chExt cx="3550212" cy="1222864"/>
            </a:xfrm>
          </p:grpSpPr>
          <p:sp>
            <p:nvSpPr>
              <p:cNvPr id="15" name="Freeform 50"/>
              <p:cNvSpPr/>
              <p:nvPr/>
            </p:nvSpPr>
            <p:spPr bwMode="auto">
              <a:xfrm>
                <a:off x="4321530" y="3719032"/>
                <a:ext cx="1779751" cy="970960"/>
              </a:xfrm>
              <a:custGeom>
                <a:avLst/>
                <a:gdLst>
                  <a:gd name="T0" fmla="*/ 724 w 1723"/>
                  <a:gd name="T1" fmla="*/ 0 h 1221"/>
                  <a:gd name="T2" fmla="*/ 0 w 1723"/>
                  <a:gd name="T3" fmla="*/ 878 h 1221"/>
                  <a:gd name="T4" fmla="*/ 1723 w 1723"/>
                  <a:gd name="T5" fmla="*/ 1221 h 1221"/>
                  <a:gd name="T6" fmla="*/ 1723 w 1723"/>
                  <a:gd name="T7" fmla="*/ 197 h 1221"/>
                  <a:gd name="T8" fmla="*/ 724 w 1723"/>
                  <a:gd name="T9" fmla="*/ 0 h 1221"/>
                  <a:gd name="connsiteX0" fmla="*/ 4202 w 10000"/>
                  <a:gd name="connsiteY0" fmla="*/ 0 h 10000"/>
                  <a:gd name="connsiteX1" fmla="*/ 0 w 10000"/>
                  <a:gd name="connsiteY1" fmla="*/ 7191 h 10000"/>
                  <a:gd name="connsiteX2" fmla="*/ 10000 w 10000"/>
                  <a:gd name="connsiteY2" fmla="*/ 10000 h 10000"/>
                  <a:gd name="connsiteX3" fmla="*/ 9988 w 10000"/>
                  <a:gd name="connsiteY3" fmla="*/ 6282 h 10000"/>
                  <a:gd name="connsiteX4" fmla="*/ 10000 w 10000"/>
                  <a:gd name="connsiteY4" fmla="*/ 1613 h 10000"/>
                  <a:gd name="connsiteX5" fmla="*/ 4202 w 10000"/>
                  <a:gd name="connsiteY5" fmla="*/ 0 h 10000"/>
                  <a:gd name="connsiteX0-1" fmla="*/ 4202 w 10000"/>
                  <a:gd name="connsiteY0-2" fmla="*/ 0 h 7191"/>
                  <a:gd name="connsiteX1-3" fmla="*/ 0 w 10000"/>
                  <a:gd name="connsiteY1-4" fmla="*/ 7191 h 7191"/>
                  <a:gd name="connsiteX2-5" fmla="*/ 9988 w 10000"/>
                  <a:gd name="connsiteY2-6" fmla="*/ 6282 h 7191"/>
                  <a:gd name="connsiteX3-7" fmla="*/ 10000 w 10000"/>
                  <a:gd name="connsiteY3-8" fmla="*/ 1613 h 7191"/>
                  <a:gd name="connsiteX4-9" fmla="*/ 4202 w 10000"/>
                  <a:gd name="connsiteY4-10" fmla="*/ 0 h 7191"/>
                  <a:gd name="connsiteX0-11" fmla="*/ 4202 w 10000"/>
                  <a:gd name="connsiteY0-12" fmla="*/ 0 h 10000"/>
                  <a:gd name="connsiteX1-13" fmla="*/ 1840 w 10000"/>
                  <a:gd name="connsiteY1-14" fmla="*/ 5501 h 10000"/>
                  <a:gd name="connsiteX2-15" fmla="*/ 0 w 10000"/>
                  <a:gd name="connsiteY2-16" fmla="*/ 10000 h 10000"/>
                  <a:gd name="connsiteX3-17" fmla="*/ 9988 w 10000"/>
                  <a:gd name="connsiteY3-18" fmla="*/ 8736 h 10000"/>
                  <a:gd name="connsiteX4-19" fmla="*/ 10000 w 10000"/>
                  <a:gd name="connsiteY4-20" fmla="*/ 2243 h 10000"/>
                  <a:gd name="connsiteX5-21" fmla="*/ 4202 w 10000"/>
                  <a:gd name="connsiteY5-22" fmla="*/ 0 h 10000"/>
                  <a:gd name="connsiteX0-23" fmla="*/ 2362 w 8160"/>
                  <a:gd name="connsiteY0-24" fmla="*/ 0 h 8736"/>
                  <a:gd name="connsiteX1-25" fmla="*/ 0 w 8160"/>
                  <a:gd name="connsiteY1-26" fmla="*/ 5501 h 8736"/>
                  <a:gd name="connsiteX2-27" fmla="*/ 8148 w 8160"/>
                  <a:gd name="connsiteY2-28" fmla="*/ 8736 h 8736"/>
                  <a:gd name="connsiteX3-29" fmla="*/ 8160 w 8160"/>
                  <a:gd name="connsiteY3-30" fmla="*/ 2243 h 8736"/>
                  <a:gd name="connsiteX4-31" fmla="*/ 2362 w 8160"/>
                  <a:gd name="connsiteY4-32" fmla="*/ 0 h 873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8160" h="8736">
                    <a:moveTo>
                      <a:pt x="2362" y="0"/>
                    </a:moveTo>
                    <a:lnTo>
                      <a:pt x="0" y="5501"/>
                    </a:lnTo>
                    <a:lnTo>
                      <a:pt x="8148" y="8736"/>
                    </a:lnTo>
                    <a:cubicBezTo>
                      <a:pt x="8152" y="6572"/>
                      <a:pt x="8156" y="4407"/>
                      <a:pt x="8160" y="2243"/>
                    </a:cubicBezTo>
                    <a:lnTo>
                      <a:pt x="2362" y="0"/>
                    </a:lnTo>
                    <a:close/>
                  </a:path>
                </a:pathLst>
              </a:custGeom>
              <a:solidFill>
                <a:srgbClr val="005DA2"/>
              </a:solidFill>
              <a:ln>
                <a:noFill/>
              </a:ln>
            </p:spPr>
            <p:txBody>
              <a:bodyPr vert="horz" wrap="square" lIns="45725" tIns="22862" rIns="45725" bIns="22862" numCol="1" anchor="t" anchorCtr="0" compatLnSpc="1"/>
              <a:lstStyle>
                <a:defPPr>
                  <a:defRPr lang="en-US"/>
                </a:defPPr>
                <a:lvl1pPr marL="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1943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3886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5829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7772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9651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1594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3537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15480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6" name="Freeform 52"/>
              <p:cNvSpPr/>
              <p:nvPr/>
            </p:nvSpPr>
            <p:spPr bwMode="auto">
              <a:xfrm>
                <a:off x="4827402" y="3467128"/>
                <a:ext cx="2527912" cy="501278"/>
              </a:xfrm>
              <a:custGeom>
                <a:avLst/>
                <a:gdLst>
                  <a:gd name="T0" fmla="*/ 999 w 1997"/>
                  <a:gd name="T1" fmla="*/ 0 h 396"/>
                  <a:gd name="T2" fmla="*/ 0 w 1997"/>
                  <a:gd name="T3" fmla="*/ 199 h 396"/>
                  <a:gd name="T4" fmla="*/ 999 w 1997"/>
                  <a:gd name="T5" fmla="*/ 396 h 396"/>
                  <a:gd name="T6" fmla="*/ 1997 w 1997"/>
                  <a:gd name="T7" fmla="*/ 199 h 396"/>
                  <a:gd name="T8" fmla="*/ 999 w 1997"/>
                  <a:gd name="T9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97" h="396">
                    <a:moveTo>
                      <a:pt x="999" y="0"/>
                    </a:moveTo>
                    <a:lnTo>
                      <a:pt x="0" y="199"/>
                    </a:lnTo>
                    <a:lnTo>
                      <a:pt x="999" y="396"/>
                    </a:lnTo>
                    <a:lnTo>
                      <a:pt x="1997" y="199"/>
                    </a:lnTo>
                    <a:lnTo>
                      <a:pt x="999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45725" tIns="22862" rIns="45725" bIns="22862" numCol="1" anchor="t" anchorCtr="0" compatLnSpc="1"/>
              <a:lstStyle>
                <a:defPPr>
                  <a:defRPr lang="en-US"/>
                </a:defPPr>
                <a:lvl1pPr marL="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1943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3886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5829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7772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9651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1594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3537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15480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7" name="Freeform 50"/>
              <p:cNvSpPr/>
              <p:nvPr/>
            </p:nvSpPr>
            <p:spPr bwMode="auto">
              <a:xfrm flipH="1">
                <a:off x="6091991" y="3719032"/>
                <a:ext cx="1779751" cy="970960"/>
              </a:xfrm>
              <a:custGeom>
                <a:avLst/>
                <a:gdLst>
                  <a:gd name="T0" fmla="*/ 724 w 1723"/>
                  <a:gd name="T1" fmla="*/ 0 h 1221"/>
                  <a:gd name="T2" fmla="*/ 0 w 1723"/>
                  <a:gd name="T3" fmla="*/ 878 h 1221"/>
                  <a:gd name="T4" fmla="*/ 1723 w 1723"/>
                  <a:gd name="T5" fmla="*/ 1221 h 1221"/>
                  <a:gd name="T6" fmla="*/ 1723 w 1723"/>
                  <a:gd name="T7" fmla="*/ 197 h 1221"/>
                  <a:gd name="T8" fmla="*/ 724 w 1723"/>
                  <a:gd name="T9" fmla="*/ 0 h 1221"/>
                  <a:gd name="connsiteX0" fmla="*/ 4202 w 10000"/>
                  <a:gd name="connsiteY0" fmla="*/ 0 h 10000"/>
                  <a:gd name="connsiteX1" fmla="*/ 0 w 10000"/>
                  <a:gd name="connsiteY1" fmla="*/ 7191 h 10000"/>
                  <a:gd name="connsiteX2" fmla="*/ 10000 w 10000"/>
                  <a:gd name="connsiteY2" fmla="*/ 10000 h 10000"/>
                  <a:gd name="connsiteX3" fmla="*/ 9988 w 10000"/>
                  <a:gd name="connsiteY3" fmla="*/ 6282 h 10000"/>
                  <a:gd name="connsiteX4" fmla="*/ 10000 w 10000"/>
                  <a:gd name="connsiteY4" fmla="*/ 1613 h 10000"/>
                  <a:gd name="connsiteX5" fmla="*/ 4202 w 10000"/>
                  <a:gd name="connsiteY5" fmla="*/ 0 h 10000"/>
                  <a:gd name="connsiteX0-1" fmla="*/ 4202 w 10000"/>
                  <a:gd name="connsiteY0-2" fmla="*/ 0 h 7191"/>
                  <a:gd name="connsiteX1-3" fmla="*/ 0 w 10000"/>
                  <a:gd name="connsiteY1-4" fmla="*/ 7191 h 7191"/>
                  <a:gd name="connsiteX2-5" fmla="*/ 9988 w 10000"/>
                  <a:gd name="connsiteY2-6" fmla="*/ 6282 h 7191"/>
                  <a:gd name="connsiteX3-7" fmla="*/ 10000 w 10000"/>
                  <a:gd name="connsiteY3-8" fmla="*/ 1613 h 7191"/>
                  <a:gd name="connsiteX4-9" fmla="*/ 4202 w 10000"/>
                  <a:gd name="connsiteY4-10" fmla="*/ 0 h 7191"/>
                  <a:gd name="connsiteX0-11" fmla="*/ 4202 w 10000"/>
                  <a:gd name="connsiteY0-12" fmla="*/ 0 h 10000"/>
                  <a:gd name="connsiteX1-13" fmla="*/ 1840 w 10000"/>
                  <a:gd name="connsiteY1-14" fmla="*/ 5501 h 10000"/>
                  <a:gd name="connsiteX2-15" fmla="*/ 0 w 10000"/>
                  <a:gd name="connsiteY2-16" fmla="*/ 10000 h 10000"/>
                  <a:gd name="connsiteX3-17" fmla="*/ 9988 w 10000"/>
                  <a:gd name="connsiteY3-18" fmla="*/ 8736 h 10000"/>
                  <a:gd name="connsiteX4-19" fmla="*/ 10000 w 10000"/>
                  <a:gd name="connsiteY4-20" fmla="*/ 2243 h 10000"/>
                  <a:gd name="connsiteX5-21" fmla="*/ 4202 w 10000"/>
                  <a:gd name="connsiteY5-22" fmla="*/ 0 h 10000"/>
                  <a:gd name="connsiteX0-23" fmla="*/ 2362 w 8160"/>
                  <a:gd name="connsiteY0-24" fmla="*/ 0 h 8736"/>
                  <a:gd name="connsiteX1-25" fmla="*/ 0 w 8160"/>
                  <a:gd name="connsiteY1-26" fmla="*/ 5501 h 8736"/>
                  <a:gd name="connsiteX2-27" fmla="*/ 8148 w 8160"/>
                  <a:gd name="connsiteY2-28" fmla="*/ 8736 h 8736"/>
                  <a:gd name="connsiteX3-29" fmla="*/ 8160 w 8160"/>
                  <a:gd name="connsiteY3-30" fmla="*/ 2243 h 8736"/>
                  <a:gd name="connsiteX4-31" fmla="*/ 2362 w 8160"/>
                  <a:gd name="connsiteY4-32" fmla="*/ 0 h 873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8160" h="8736">
                    <a:moveTo>
                      <a:pt x="2362" y="0"/>
                    </a:moveTo>
                    <a:lnTo>
                      <a:pt x="0" y="5501"/>
                    </a:lnTo>
                    <a:lnTo>
                      <a:pt x="8148" y="8736"/>
                    </a:lnTo>
                    <a:cubicBezTo>
                      <a:pt x="8152" y="6572"/>
                      <a:pt x="8156" y="4407"/>
                      <a:pt x="8160" y="2243"/>
                    </a:cubicBezTo>
                    <a:lnTo>
                      <a:pt x="2362" y="0"/>
                    </a:lnTo>
                    <a:close/>
                  </a:path>
                </a:pathLst>
              </a:custGeom>
              <a:solidFill>
                <a:srgbClr val="005DA2"/>
              </a:solidFill>
              <a:ln>
                <a:noFill/>
              </a:ln>
              <a:effectLst/>
            </p:spPr>
            <p:txBody>
              <a:bodyPr vert="horz" wrap="square" lIns="45725" tIns="22862" rIns="45725" bIns="22862" numCol="1" anchor="t" anchorCtr="0" compatLnSpc="1"/>
              <a:lstStyle>
                <a:defPPr>
                  <a:defRPr lang="en-US"/>
                </a:defPPr>
                <a:lvl1pPr marL="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1943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3886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5829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7772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9651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1594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3537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15480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Group 49"/>
            <p:cNvGrpSpPr/>
            <p:nvPr/>
          </p:nvGrpSpPr>
          <p:grpSpPr>
            <a:xfrm>
              <a:off x="4765296" y="2102230"/>
              <a:ext cx="2492968" cy="1371464"/>
              <a:chOff x="4892390" y="2894962"/>
              <a:chExt cx="2407228" cy="994962"/>
            </a:xfrm>
          </p:grpSpPr>
          <p:sp>
            <p:nvSpPr>
              <p:cNvPr id="12" name="Freeform 53"/>
              <p:cNvSpPr/>
              <p:nvPr/>
            </p:nvSpPr>
            <p:spPr bwMode="auto">
              <a:xfrm>
                <a:off x="4892390" y="3034206"/>
                <a:ext cx="1208891" cy="855718"/>
              </a:xfrm>
              <a:custGeom>
                <a:avLst/>
                <a:gdLst>
                  <a:gd name="T0" fmla="*/ 401 w 955"/>
                  <a:gd name="T1" fmla="*/ 0 h 676"/>
                  <a:gd name="T2" fmla="*/ 0 w 955"/>
                  <a:gd name="T3" fmla="*/ 488 h 676"/>
                  <a:gd name="T4" fmla="*/ 955 w 955"/>
                  <a:gd name="T5" fmla="*/ 676 h 676"/>
                  <a:gd name="T6" fmla="*/ 955 w 955"/>
                  <a:gd name="T7" fmla="*/ 111 h 676"/>
                  <a:gd name="T8" fmla="*/ 401 w 955"/>
                  <a:gd name="T9" fmla="*/ 0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5" h="676">
                    <a:moveTo>
                      <a:pt x="401" y="0"/>
                    </a:moveTo>
                    <a:lnTo>
                      <a:pt x="0" y="488"/>
                    </a:lnTo>
                    <a:lnTo>
                      <a:pt x="955" y="676"/>
                    </a:lnTo>
                    <a:lnTo>
                      <a:pt x="955" y="111"/>
                    </a:lnTo>
                    <a:lnTo>
                      <a:pt x="401" y="0"/>
                    </a:lnTo>
                    <a:close/>
                  </a:path>
                </a:pathLst>
              </a:custGeom>
              <a:solidFill>
                <a:srgbClr val="005DA2"/>
              </a:solidFill>
              <a:ln>
                <a:noFill/>
              </a:ln>
            </p:spPr>
            <p:txBody>
              <a:bodyPr vert="horz" wrap="square" lIns="45725" tIns="22862" rIns="45725" bIns="22862" numCol="1" anchor="t" anchorCtr="0" compatLnSpc="1"/>
              <a:lstStyle>
                <a:defPPr>
                  <a:defRPr lang="en-US"/>
                </a:defPPr>
                <a:lvl1pPr marL="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1943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3886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5829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7772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9651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1594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3537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15480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3" name="Freeform 54"/>
              <p:cNvSpPr/>
              <p:nvPr/>
            </p:nvSpPr>
            <p:spPr bwMode="auto">
              <a:xfrm>
                <a:off x="6091993" y="3034206"/>
                <a:ext cx="1207625" cy="855718"/>
              </a:xfrm>
              <a:custGeom>
                <a:avLst/>
                <a:gdLst>
                  <a:gd name="T0" fmla="*/ 553 w 954"/>
                  <a:gd name="T1" fmla="*/ 0 h 676"/>
                  <a:gd name="T2" fmla="*/ 954 w 954"/>
                  <a:gd name="T3" fmla="*/ 488 h 676"/>
                  <a:gd name="T4" fmla="*/ 0 w 954"/>
                  <a:gd name="T5" fmla="*/ 676 h 676"/>
                  <a:gd name="T6" fmla="*/ 0 w 954"/>
                  <a:gd name="T7" fmla="*/ 111 h 676"/>
                  <a:gd name="T8" fmla="*/ 553 w 954"/>
                  <a:gd name="T9" fmla="*/ 0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4" h="676">
                    <a:moveTo>
                      <a:pt x="553" y="0"/>
                    </a:moveTo>
                    <a:lnTo>
                      <a:pt x="954" y="488"/>
                    </a:lnTo>
                    <a:lnTo>
                      <a:pt x="0" y="676"/>
                    </a:lnTo>
                    <a:lnTo>
                      <a:pt x="0" y="111"/>
                    </a:lnTo>
                    <a:lnTo>
                      <a:pt x="553" y="0"/>
                    </a:lnTo>
                    <a:close/>
                  </a:path>
                </a:pathLst>
              </a:custGeom>
              <a:solidFill>
                <a:srgbClr val="005DA2"/>
              </a:solidFill>
              <a:ln>
                <a:noFill/>
              </a:ln>
              <a:effectLst/>
            </p:spPr>
            <p:txBody>
              <a:bodyPr vert="horz" wrap="square" lIns="45725" tIns="22862" rIns="45725" bIns="22862" numCol="1" anchor="t" anchorCtr="0" compatLnSpc="1"/>
              <a:lstStyle>
                <a:defPPr>
                  <a:defRPr lang="en-US"/>
                </a:defPPr>
                <a:lvl1pPr marL="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1943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3886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5829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7772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9651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1594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3537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15480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4" name="Freeform 55"/>
              <p:cNvSpPr/>
              <p:nvPr/>
            </p:nvSpPr>
            <p:spPr bwMode="auto">
              <a:xfrm>
                <a:off x="5390709" y="2894962"/>
                <a:ext cx="1401301" cy="279754"/>
              </a:xfrm>
              <a:custGeom>
                <a:avLst/>
                <a:gdLst>
                  <a:gd name="T0" fmla="*/ 554 w 1107"/>
                  <a:gd name="T1" fmla="*/ 0 h 221"/>
                  <a:gd name="T2" fmla="*/ 0 w 1107"/>
                  <a:gd name="T3" fmla="*/ 110 h 221"/>
                  <a:gd name="T4" fmla="*/ 554 w 1107"/>
                  <a:gd name="T5" fmla="*/ 221 h 221"/>
                  <a:gd name="T6" fmla="*/ 1107 w 1107"/>
                  <a:gd name="T7" fmla="*/ 110 h 221"/>
                  <a:gd name="T8" fmla="*/ 554 w 1107"/>
                  <a:gd name="T9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7" h="221">
                    <a:moveTo>
                      <a:pt x="554" y="0"/>
                    </a:moveTo>
                    <a:lnTo>
                      <a:pt x="0" y="110"/>
                    </a:lnTo>
                    <a:lnTo>
                      <a:pt x="554" y="221"/>
                    </a:lnTo>
                    <a:lnTo>
                      <a:pt x="1107" y="110"/>
                    </a:lnTo>
                    <a:lnTo>
                      <a:pt x="554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45725" tIns="22862" rIns="45725" bIns="22862" numCol="1" anchor="t" anchorCtr="0" compatLnSpc="1"/>
              <a:lstStyle>
                <a:defPPr>
                  <a:defRPr lang="en-US"/>
                </a:defPPr>
                <a:lvl1pPr marL="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1943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3886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5829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7772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9651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1594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3537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15480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Group 53"/>
            <p:cNvGrpSpPr/>
            <p:nvPr/>
          </p:nvGrpSpPr>
          <p:grpSpPr>
            <a:xfrm>
              <a:off x="5355216" y="1035570"/>
              <a:ext cx="1313122" cy="1249322"/>
              <a:chOff x="5462023" y="2201323"/>
              <a:chExt cx="1267960" cy="906352"/>
            </a:xfrm>
          </p:grpSpPr>
          <p:sp>
            <p:nvSpPr>
              <p:cNvPr id="10" name="Freeform 56"/>
              <p:cNvSpPr/>
              <p:nvPr/>
            </p:nvSpPr>
            <p:spPr bwMode="auto">
              <a:xfrm>
                <a:off x="6091992" y="2201323"/>
                <a:ext cx="637991" cy="906352"/>
              </a:xfrm>
              <a:custGeom>
                <a:avLst/>
                <a:gdLst>
                  <a:gd name="T0" fmla="*/ 0 w 504"/>
                  <a:gd name="T1" fmla="*/ 0 h 716"/>
                  <a:gd name="T2" fmla="*/ 0 w 504"/>
                  <a:gd name="T3" fmla="*/ 716 h 716"/>
                  <a:gd name="T4" fmla="*/ 504 w 504"/>
                  <a:gd name="T5" fmla="*/ 614 h 716"/>
                  <a:gd name="T6" fmla="*/ 0 w 504"/>
                  <a:gd name="T7" fmla="*/ 0 h 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4" h="716">
                    <a:moveTo>
                      <a:pt x="0" y="0"/>
                    </a:moveTo>
                    <a:lnTo>
                      <a:pt x="0" y="716"/>
                    </a:lnTo>
                    <a:lnTo>
                      <a:pt x="504" y="6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5DA2"/>
              </a:solidFill>
              <a:ln>
                <a:noFill/>
              </a:ln>
              <a:effectLst/>
            </p:spPr>
            <p:txBody>
              <a:bodyPr vert="horz" wrap="square" lIns="45725" tIns="22862" rIns="45725" bIns="22862" numCol="1" anchor="t" anchorCtr="0" compatLnSpc="1"/>
              <a:lstStyle>
                <a:defPPr>
                  <a:defRPr lang="en-US"/>
                </a:defPPr>
                <a:lvl1pPr marL="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1943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3886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5829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7772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9651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1594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3537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15480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1" name="Freeform 57"/>
              <p:cNvSpPr/>
              <p:nvPr/>
            </p:nvSpPr>
            <p:spPr bwMode="auto">
              <a:xfrm>
                <a:off x="5462023" y="2201323"/>
                <a:ext cx="639256" cy="906352"/>
              </a:xfrm>
              <a:custGeom>
                <a:avLst/>
                <a:gdLst>
                  <a:gd name="T0" fmla="*/ 505 w 505"/>
                  <a:gd name="T1" fmla="*/ 0 h 716"/>
                  <a:gd name="T2" fmla="*/ 505 w 505"/>
                  <a:gd name="T3" fmla="*/ 716 h 716"/>
                  <a:gd name="T4" fmla="*/ 0 w 505"/>
                  <a:gd name="T5" fmla="*/ 614 h 716"/>
                  <a:gd name="T6" fmla="*/ 505 w 505"/>
                  <a:gd name="T7" fmla="*/ 0 h 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5" h="716">
                    <a:moveTo>
                      <a:pt x="505" y="0"/>
                    </a:moveTo>
                    <a:lnTo>
                      <a:pt x="505" y="716"/>
                    </a:lnTo>
                    <a:lnTo>
                      <a:pt x="0" y="614"/>
                    </a:lnTo>
                    <a:lnTo>
                      <a:pt x="505" y="0"/>
                    </a:lnTo>
                    <a:close/>
                  </a:path>
                </a:pathLst>
              </a:custGeom>
              <a:solidFill>
                <a:srgbClr val="005DA2"/>
              </a:solidFill>
              <a:ln>
                <a:solidFill>
                  <a:schemeClr val="accent1"/>
                </a:solidFill>
              </a:ln>
            </p:spPr>
            <p:txBody>
              <a:bodyPr vert="horz" wrap="square" lIns="45725" tIns="22862" rIns="45725" bIns="22862" numCol="1" anchor="t" anchorCtr="0" compatLnSpc="1"/>
              <a:lstStyle>
                <a:defPPr>
                  <a:defRPr lang="en-US"/>
                </a:defPPr>
                <a:lvl1pPr marL="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1943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3886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5829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7772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9651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1594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3537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15480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cxnSp>
          <p:nvCxnSpPr>
            <p:cNvPr id="6" name="Elbow Connector 58"/>
            <p:cNvCxnSpPr/>
            <p:nvPr/>
          </p:nvCxnSpPr>
          <p:spPr>
            <a:xfrm flipV="1">
              <a:off x="3203303" y="1609175"/>
              <a:ext cx="2250388" cy="579771"/>
            </a:xfrm>
            <a:prstGeom prst="bentConnector3">
              <a:avLst/>
            </a:prstGeom>
            <a:ln w="57150" cmpd="sng">
              <a:solidFill>
                <a:schemeClr val="accent1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Elbow Connector 59"/>
            <p:cNvCxnSpPr/>
            <p:nvPr/>
          </p:nvCxnSpPr>
          <p:spPr>
            <a:xfrm rot="10800000" flipV="1">
              <a:off x="7050593" y="2188945"/>
              <a:ext cx="1938103" cy="497740"/>
            </a:xfrm>
            <a:prstGeom prst="bentConnector3">
              <a:avLst/>
            </a:prstGeom>
            <a:ln w="57150" cmpd="sng">
              <a:solidFill>
                <a:schemeClr val="accent1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Elbow Connector 71"/>
            <p:cNvCxnSpPr/>
            <p:nvPr/>
          </p:nvCxnSpPr>
          <p:spPr>
            <a:xfrm rot="10800000">
              <a:off x="7647025" y="3670888"/>
              <a:ext cx="1341673" cy="1336905"/>
            </a:xfrm>
            <a:prstGeom prst="bentConnector3">
              <a:avLst>
                <a:gd name="adj1" fmla="val 27773"/>
              </a:avLst>
            </a:prstGeom>
            <a:ln w="57150" cmpd="sng">
              <a:solidFill>
                <a:schemeClr val="accent1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Elbow Connector 82"/>
            <p:cNvCxnSpPr/>
            <p:nvPr/>
          </p:nvCxnSpPr>
          <p:spPr>
            <a:xfrm flipV="1">
              <a:off x="3203303" y="4418400"/>
              <a:ext cx="788166" cy="537013"/>
            </a:xfrm>
            <a:prstGeom prst="bentConnector3">
              <a:avLst>
                <a:gd name="adj1" fmla="val 50000"/>
              </a:avLst>
            </a:prstGeom>
            <a:ln w="57150" cmpd="sng">
              <a:solidFill>
                <a:schemeClr val="accent1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8265530" y="4720336"/>
            <a:ext cx="3577193" cy="1608888"/>
            <a:chOff x="8261853" y="4719243"/>
            <a:chExt cx="3576365" cy="1608516"/>
          </a:xfrm>
        </p:grpSpPr>
        <p:sp>
          <p:nvSpPr>
            <p:cNvPr id="22" name="ïśļîḑe"/>
            <p:cNvSpPr txBox="1"/>
            <p:nvPr/>
          </p:nvSpPr>
          <p:spPr>
            <a:xfrm>
              <a:off x="8336187" y="4914786"/>
              <a:ext cx="3502031" cy="1412973"/>
            </a:xfrm>
            <a:prstGeom prst="rect">
              <a:avLst/>
            </a:prstGeom>
            <a:noFill/>
          </p:spPr>
          <p:txBody>
            <a:bodyPr wrap="square" lIns="90021" tIns="46811" rIns="90021" bIns="4681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200" dirty="0">
                  <a:cs typeface="+mn-ea"/>
                  <a:sym typeface="+mn-lt"/>
                </a:rPr>
                <a:t>Supporting text here.</a:t>
              </a:r>
              <a:endParaRPr lang="zh-CN" altLang="en-US" sz="1200" dirty="0">
                <a:cs typeface="+mn-ea"/>
                <a:sym typeface="+mn-lt"/>
              </a:endParaRPr>
            </a:p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200" dirty="0">
                  <a:cs typeface="+mn-ea"/>
                  <a:sym typeface="+mn-lt"/>
                </a:rPr>
                <a:t>When you copy &amp; paste, choose "keep text only" option.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23" name="í$ḷïḍê"/>
            <p:cNvSpPr/>
            <p:nvPr/>
          </p:nvSpPr>
          <p:spPr>
            <a:xfrm>
              <a:off x="8261853" y="4719243"/>
              <a:ext cx="3502031" cy="1058246"/>
            </a:xfrm>
            <a:prstGeom prst="rect">
              <a:avLst/>
            </a:prstGeom>
          </p:spPr>
          <p:txBody>
            <a:bodyPr wrap="none" lIns="90021" tIns="46811" rIns="90021" bIns="4681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200" b="1" dirty="0">
                  <a:cs typeface="+mn-ea"/>
                  <a:sym typeface="+mn-lt"/>
                </a:rPr>
                <a:t>Text here</a:t>
              </a:r>
              <a:endParaRPr lang="zh-CN" altLang="en-US" sz="1200" b="1" dirty="0">
                <a:cs typeface="+mn-ea"/>
                <a:sym typeface="+mn-lt"/>
              </a:endParaRPr>
            </a:p>
          </p:txBody>
        </p:sp>
      </p:grpSp>
      <p:sp>
        <p:nvSpPr>
          <p:cNvPr id="24" name="ïśļîḑe"/>
          <p:cNvSpPr txBox="1"/>
          <p:nvPr/>
        </p:nvSpPr>
        <p:spPr>
          <a:xfrm>
            <a:off x="8429756" y="2540551"/>
            <a:ext cx="3502842" cy="1413300"/>
          </a:xfrm>
          <a:prstGeom prst="rect">
            <a:avLst/>
          </a:prstGeom>
          <a:noFill/>
        </p:spPr>
        <p:txBody>
          <a:bodyPr wrap="squar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cs typeface="+mn-ea"/>
                <a:sym typeface="+mn-lt"/>
              </a:rPr>
              <a:t>Supporting text here.</a:t>
            </a:r>
            <a:endParaRPr lang="zh-CN" altLang="en-US" sz="1200" dirty="0">
              <a:cs typeface="+mn-ea"/>
              <a:sym typeface="+mn-lt"/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cs typeface="+mn-ea"/>
                <a:sym typeface="+mn-lt"/>
              </a:rPr>
              <a:t>When you copy &amp; paste, choose "keep text only" option.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5" name="í$ḷïḍê"/>
          <p:cNvSpPr/>
          <p:nvPr/>
        </p:nvSpPr>
        <p:spPr>
          <a:xfrm>
            <a:off x="8429756" y="2154000"/>
            <a:ext cx="3502842" cy="1058491"/>
          </a:xfrm>
          <a:prstGeom prst="rect">
            <a:avLst/>
          </a:prstGeom>
        </p:spPr>
        <p:txBody>
          <a:bodyPr wrap="non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b="1" dirty="0">
                <a:cs typeface="+mn-ea"/>
                <a:sym typeface="+mn-lt"/>
              </a:rPr>
              <a:t>Text here</a:t>
            </a:r>
            <a:endParaRPr lang="zh-CN" altLang="en-US" sz="1200" b="1" dirty="0">
              <a:cs typeface="+mn-ea"/>
              <a:sym typeface="+mn-lt"/>
            </a:endParaRPr>
          </a:p>
        </p:txBody>
      </p:sp>
      <p:sp>
        <p:nvSpPr>
          <p:cNvPr id="26" name="ïśļîḑe"/>
          <p:cNvSpPr txBox="1"/>
          <p:nvPr/>
        </p:nvSpPr>
        <p:spPr>
          <a:xfrm>
            <a:off x="1194044" y="1968495"/>
            <a:ext cx="3502842" cy="1413300"/>
          </a:xfrm>
          <a:prstGeom prst="rect">
            <a:avLst/>
          </a:prstGeom>
          <a:noFill/>
        </p:spPr>
        <p:txBody>
          <a:bodyPr wrap="squar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cs typeface="+mn-ea"/>
                <a:sym typeface="+mn-lt"/>
              </a:rPr>
              <a:t>Supporting text here.</a:t>
            </a:r>
            <a:endParaRPr lang="zh-CN" altLang="en-US" sz="1200" dirty="0">
              <a:cs typeface="+mn-ea"/>
              <a:sym typeface="+mn-lt"/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cs typeface="+mn-ea"/>
                <a:sym typeface="+mn-lt"/>
              </a:rPr>
              <a:t>When you copy &amp; paste, choose "keep text only" option.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7" name="í$ḷïḍê"/>
          <p:cNvSpPr/>
          <p:nvPr/>
        </p:nvSpPr>
        <p:spPr>
          <a:xfrm>
            <a:off x="1194044" y="1581944"/>
            <a:ext cx="3502842" cy="1058491"/>
          </a:xfrm>
          <a:prstGeom prst="rect">
            <a:avLst/>
          </a:prstGeom>
        </p:spPr>
        <p:txBody>
          <a:bodyPr wrap="non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b="1" dirty="0">
                <a:cs typeface="+mn-ea"/>
                <a:sym typeface="+mn-lt"/>
              </a:rPr>
              <a:t>Text here</a:t>
            </a:r>
            <a:endParaRPr lang="zh-CN" altLang="en-US" sz="1200" b="1" dirty="0">
              <a:cs typeface="+mn-ea"/>
              <a:sym typeface="+mn-lt"/>
            </a:endParaRPr>
          </a:p>
        </p:txBody>
      </p:sp>
      <p:sp>
        <p:nvSpPr>
          <p:cNvPr id="28" name="ïśļîḑe"/>
          <p:cNvSpPr txBox="1"/>
          <p:nvPr/>
        </p:nvSpPr>
        <p:spPr>
          <a:xfrm>
            <a:off x="863752" y="4645927"/>
            <a:ext cx="3502842" cy="1413300"/>
          </a:xfrm>
          <a:prstGeom prst="rect">
            <a:avLst/>
          </a:prstGeom>
          <a:noFill/>
        </p:spPr>
        <p:txBody>
          <a:bodyPr wrap="squar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cs typeface="+mn-ea"/>
                <a:sym typeface="+mn-lt"/>
              </a:rPr>
              <a:t>Supporting text here.</a:t>
            </a:r>
            <a:endParaRPr lang="zh-CN" altLang="en-US" sz="1200" dirty="0">
              <a:cs typeface="+mn-ea"/>
              <a:sym typeface="+mn-lt"/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cs typeface="+mn-ea"/>
                <a:sym typeface="+mn-lt"/>
              </a:rPr>
              <a:t>When you copy &amp; paste, choose "keep text only" option.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9" name="í$ḷïḍê"/>
          <p:cNvSpPr/>
          <p:nvPr/>
        </p:nvSpPr>
        <p:spPr>
          <a:xfrm>
            <a:off x="863752" y="4259376"/>
            <a:ext cx="3502842" cy="1058491"/>
          </a:xfrm>
          <a:prstGeom prst="rect">
            <a:avLst/>
          </a:prstGeom>
        </p:spPr>
        <p:txBody>
          <a:bodyPr wrap="non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b="1" dirty="0">
                <a:cs typeface="+mn-ea"/>
                <a:sym typeface="+mn-lt"/>
              </a:rPr>
              <a:t>Text here</a:t>
            </a:r>
            <a:endParaRPr lang="zh-CN" altLang="en-US" sz="1200" b="1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1152159" y="1699156"/>
            <a:ext cx="2239132" cy="1174436"/>
            <a:chOff x="3433260" y="1508627"/>
            <a:chExt cx="2237290" cy="1173470"/>
          </a:xfrm>
          <a:solidFill>
            <a:schemeClr val="tx1">
              <a:lumMod val="85000"/>
              <a:lumOff val="15000"/>
            </a:schemeClr>
          </a:solidFill>
          <a:effectLst>
            <a:outerShdw dist="38100" dir="5400000" algn="ctr" rotWithShape="0">
              <a:srgbClr val="000000">
                <a:alpha val="10000"/>
              </a:srgbClr>
            </a:outerShdw>
          </a:effectLst>
        </p:grpSpPr>
        <p:sp>
          <p:nvSpPr>
            <p:cNvPr id="43" name="Freeform 11"/>
            <p:cNvSpPr/>
            <p:nvPr/>
          </p:nvSpPr>
          <p:spPr bwMode="auto">
            <a:xfrm>
              <a:off x="3433260" y="1508627"/>
              <a:ext cx="2237290" cy="743372"/>
            </a:xfrm>
            <a:custGeom>
              <a:avLst/>
              <a:gdLst>
                <a:gd name="T0" fmla="*/ 985 w 985"/>
                <a:gd name="T1" fmla="*/ 265 h 449"/>
                <a:gd name="T2" fmla="*/ 492 w 985"/>
                <a:gd name="T3" fmla="*/ 0 h 449"/>
                <a:gd name="T4" fmla="*/ 0 w 985"/>
                <a:gd name="T5" fmla="*/ 265 h 449"/>
                <a:gd name="T6" fmla="*/ 0 w 985"/>
                <a:gd name="T7" fmla="*/ 449 h 449"/>
                <a:gd name="T8" fmla="*/ 492 w 985"/>
                <a:gd name="T9" fmla="*/ 183 h 449"/>
                <a:gd name="T10" fmla="*/ 985 w 985"/>
                <a:gd name="T11" fmla="*/ 449 h 449"/>
                <a:gd name="T12" fmla="*/ 985 w 985"/>
                <a:gd name="T13" fmla="*/ 265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5" h="449">
                  <a:moveTo>
                    <a:pt x="985" y="265"/>
                  </a:moveTo>
                  <a:cubicBezTo>
                    <a:pt x="985" y="119"/>
                    <a:pt x="764" y="0"/>
                    <a:pt x="492" y="0"/>
                  </a:cubicBezTo>
                  <a:cubicBezTo>
                    <a:pt x="220" y="0"/>
                    <a:pt x="0" y="119"/>
                    <a:pt x="0" y="265"/>
                  </a:cubicBezTo>
                  <a:cubicBezTo>
                    <a:pt x="0" y="449"/>
                    <a:pt x="0" y="449"/>
                    <a:pt x="0" y="449"/>
                  </a:cubicBezTo>
                  <a:cubicBezTo>
                    <a:pt x="0" y="302"/>
                    <a:pt x="220" y="183"/>
                    <a:pt x="492" y="183"/>
                  </a:cubicBezTo>
                  <a:cubicBezTo>
                    <a:pt x="764" y="183"/>
                    <a:pt x="985" y="302"/>
                    <a:pt x="985" y="449"/>
                  </a:cubicBezTo>
                  <a:lnTo>
                    <a:pt x="985" y="265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9" tIns="45725" rIns="91449" bIns="45725" numCol="1" anchor="t" anchorCtr="0" compatLnSpc="1"/>
            <a:lstStyle>
              <a:defPPr>
                <a:defRPr lang="en-US"/>
              </a:defPPr>
              <a:lvl1pPr marL="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943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3886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5829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7772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9651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1594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3537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5480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4000" dirty="0">
                <a:cs typeface="+mn-ea"/>
                <a:sym typeface="+mn-lt"/>
              </a:endParaRPr>
            </a:p>
          </p:txBody>
        </p:sp>
        <p:sp>
          <p:nvSpPr>
            <p:cNvPr id="44" name="Freeform 12"/>
            <p:cNvSpPr>
              <a:spLocks noEditPoints="1"/>
            </p:cNvSpPr>
            <p:nvPr/>
          </p:nvSpPr>
          <p:spPr bwMode="auto">
            <a:xfrm>
              <a:off x="3433260" y="1508627"/>
              <a:ext cx="2237290" cy="878760"/>
            </a:xfrm>
            <a:custGeom>
              <a:avLst/>
              <a:gdLst>
                <a:gd name="T0" fmla="*/ 492 w 985"/>
                <a:gd name="T1" fmla="*/ 60 h 531"/>
                <a:gd name="T2" fmla="*/ 925 w 985"/>
                <a:gd name="T3" fmla="*/ 265 h 531"/>
                <a:gd name="T4" fmla="*/ 492 w 985"/>
                <a:gd name="T5" fmla="*/ 471 h 531"/>
                <a:gd name="T6" fmla="*/ 60 w 985"/>
                <a:gd name="T7" fmla="*/ 265 h 531"/>
                <a:gd name="T8" fmla="*/ 492 w 985"/>
                <a:gd name="T9" fmla="*/ 60 h 531"/>
                <a:gd name="T10" fmla="*/ 492 w 985"/>
                <a:gd name="T11" fmla="*/ 0 h 531"/>
                <a:gd name="T12" fmla="*/ 0 w 985"/>
                <a:gd name="T13" fmla="*/ 265 h 531"/>
                <a:gd name="T14" fmla="*/ 492 w 985"/>
                <a:gd name="T15" fmla="*/ 531 h 531"/>
                <a:gd name="T16" fmla="*/ 985 w 985"/>
                <a:gd name="T17" fmla="*/ 265 h 531"/>
                <a:gd name="T18" fmla="*/ 492 w 985"/>
                <a:gd name="T19" fmla="*/ 0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5" h="531">
                  <a:moveTo>
                    <a:pt x="492" y="60"/>
                  </a:moveTo>
                  <a:cubicBezTo>
                    <a:pt x="747" y="60"/>
                    <a:pt x="925" y="168"/>
                    <a:pt x="925" y="265"/>
                  </a:cubicBezTo>
                  <a:cubicBezTo>
                    <a:pt x="925" y="362"/>
                    <a:pt x="747" y="471"/>
                    <a:pt x="492" y="471"/>
                  </a:cubicBezTo>
                  <a:cubicBezTo>
                    <a:pt x="237" y="471"/>
                    <a:pt x="60" y="362"/>
                    <a:pt x="60" y="265"/>
                  </a:cubicBezTo>
                  <a:cubicBezTo>
                    <a:pt x="60" y="168"/>
                    <a:pt x="237" y="60"/>
                    <a:pt x="492" y="60"/>
                  </a:cubicBezTo>
                  <a:moveTo>
                    <a:pt x="492" y="0"/>
                  </a:moveTo>
                  <a:cubicBezTo>
                    <a:pt x="220" y="0"/>
                    <a:pt x="0" y="119"/>
                    <a:pt x="0" y="265"/>
                  </a:cubicBezTo>
                  <a:cubicBezTo>
                    <a:pt x="0" y="412"/>
                    <a:pt x="220" y="531"/>
                    <a:pt x="492" y="531"/>
                  </a:cubicBezTo>
                  <a:cubicBezTo>
                    <a:pt x="764" y="531"/>
                    <a:pt x="985" y="412"/>
                    <a:pt x="985" y="265"/>
                  </a:cubicBezTo>
                  <a:cubicBezTo>
                    <a:pt x="985" y="119"/>
                    <a:pt x="764" y="0"/>
                    <a:pt x="49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9" tIns="45725" rIns="91449" bIns="45725" numCol="1" anchor="t" anchorCtr="0" compatLnSpc="1"/>
            <a:lstStyle>
              <a:defPPr>
                <a:defRPr lang="en-US"/>
              </a:defPPr>
              <a:lvl1pPr marL="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943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3886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5829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7772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9651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1594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3537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5480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4000" dirty="0">
                <a:cs typeface="+mn-ea"/>
                <a:sym typeface="+mn-lt"/>
              </a:endParaRPr>
            </a:p>
          </p:txBody>
        </p:sp>
        <p:sp>
          <p:nvSpPr>
            <p:cNvPr id="45" name="Freeform 13"/>
            <p:cNvSpPr/>
            <p:nvPr/>
          </p:nvSpPr>
          <p:spPr bwMode="auto">
            <a:xfrm>
              <a:off x="3433260" y="1939566"/>
              <a:ext cx="2237290" cy="742531"/>
            </a:xfrm>
            <a:custGeom>
              <a:avLst/>
              <a:gdLst>
                <a:gd name="T0" fmla="*/ 985 w 985"/>
                <a:gd name="T1" fmla="*/ 184 h 449"/>
                <a:gd name="T2" fmla="*/ 492 w 985"/>
                <a:gd name="T3" fmla="*/ 449 h 449"/>
                <a:gd name="T4" fmla="*/ 0 w 985"/>
                <a:gd name="T5" fmla="*/ 184 h 449"/>
                <a:gd name="T6" fmla="*/ 0 w 985"/>
                <a:gd name="T7" fmla="*/ 0 h 449"/>
                <a:gd name="T8" fmla="*/ 492 w 985"/>
                <a:gd name="T9" fmla="*/ 266 h 449"/>
                <a:gd name="T10" fmla="*/ 985 w 985"/>
                <a:gd name="T11" fmla="*/ 0 h 449"/>
                <a:gd name="T12" fmla="*/ 985 w 985"/>
                <a:gd name="T13" fmla="*/ 184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5" h="449">
                  <a:moveTo>
                    <a:pt x="985" y="184"/>
                  </a:moveTo>
                  <a:cubicBezTo>
                    <a:pt x="985" y="330"/>
                    <a:pt x="764" y="449"/>
                    <a:pt x="492" y="449"/>
                  </a:cubicBezTo>
                  <a:cubicBezTo>
                    <a:pt x="220" y="449"/>
                    <a:pt x="0" y="330"/>
                    <a:pt x="0" y="1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7"/>
                    <a:pt x="220" y="266"/>
                    <a:pt x="492" y="266"/>
                  </a:cubicBezTo>
                  <a:cubicBezTo>
                    <a:pt x="764" y="266"/>
                    <a:pt x="985" y="147"/>
                    <a:pt x="985" y="0"/>
                  </a:cubicBezTo>
                  <a:lnTo>
                    <a:pt x="985" y="184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0" tIns="0" rIns="0" bIns="0" numCol="1" anchor="ctr" anchorCtr="0" compatLnSpc="1"/>
            <a:lstStyle>
              <a:defPPr>
                <a:defRPr lang="en-US"/>
              </a:defPPr>
              <a:lvl1pPr marL="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943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3886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5829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7772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9651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1594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3537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5480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Aft>
                  <a:spcPts val="600"/>
                </a:spcAft>
              </a:pPr>
              <a:endParaRPr lang="en-US" altLang="ko-KR" sz="1200" b="1" dirty="0">
                <a:gradFill>
                  <a:gsLst>
                    <a:gs pos="0">
                      <a:schemeClr val="accent4">
                        <a:alpha val="50000"/>
                      </a:schemeClr>
                    </a:gs>
                    <a:gs pos="100000">
                      <a:schemeClr val="accent4">
                        <a:alpha val="50000"/>
                      </a:schemeClr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3" name="Group 7"/>
          <p:cNvGrpSpPr/>
          <p:nvPr/>
        </p:nvGrpSpPr>
        <p:grpSpPr>
          <a:xfrm>
            <a:off x="3703793" y="2154460"/>
            <a:ext cx="2239132" cy="1174436"/>
            <a:chOff x="3433260" y="1508627"/>
            <a:chExt cx="2237290" cy="1173470"/>
          </a:xfrm>
          <a:solidFill>
            <a:schemeClr val="tx1">
              <a:lumMod val="85000"/>
              <a:lumOff val="15000"/>
            </a:schemeClr>
          </a:solidFill>
          <a:effectLst>
            <a:outerShdw dist="38100" dir="5400000" algn="ctr" rotWithShape="0">
              <a:srgbClr val="000000">
                <a:alpha val="10000"/>
              </a:srgbClr>
            </a:outerShdw>
          </a:effectLst>
        </p:grpSpPr>
        <p:sp>
          <p:nvSpPr>
            <p:cNvPr id="40" name="Freeform 11"/>
            <p:cNvSpPr/>
            <p:nvPr/>
          </p:nvSpPr>
          <p:spPr bwMode="auto">
            <a:xfrm>
              <a:off x="3433260" y="1508627"/>
              <a:ext cx="2237290" cy="743372"/>
            </a:xfrm>
            <a:custGeom>
              <a:avLst/>
              <a:gdLst>
                <a:gd name="T0" fmla="*/ 985 w 985"/>
                <a:gd name="T1" fmla="*/ 265 h 449"/>
                <a:gd name="T2" fmla="*/ 492 w 985"/>
                <a:gd name="T3" fmla="*/ 0 h 449"/>
                <a:gd name="T4" fmla="*/ 0 w 985"/>
                <a:gd name="T5" fmla="*/ 265 h 449"/>
                <a:gd name="T6" fmla="*/ 0 w 985"/>
                <a:gd name="T7" fmla="*/ 449 h 449"/>
                <a:gd name="T8" fmla="*/ 492 w 985"/>
                <a:gd name="T9" fmla="*/ 183 h 449"/>
                <a:gd name="T10" fmla="*/ 985 w 985"/>
                <a:gd name="T11" fmla="*/ 449 h 449"/>
                <a:gd name="T12" fmla="*/ 985 w 985"/>
                <a:gd name="T13" fmla="*/ 265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5" h="449">
                  <a:moveTo>
                    <a:pt x="985" y="265"/>
                  </a:moveTo>
                  <a:cubicBezTo>
                    <a:pt x="985" y="119"/>
                    <a:pt x="764" y="0"/>
                    <a:pt x="492" y="0"/>
                  </a:cubicBezTo>
                  <a:cubicBezTo>
                    <a:pt x="220" y="0"/>
                    <a:pt x="0" y="119"/>
                    <a:pt x="0" y="265"/>
                  </a:cubicBezTo>
                  <a:cubicBezTo>
                    <a:pt x="0" y="449"/>
                    <a:pt x="0" y="449"/>
                    <a:pt x="0" y="449"/>
                  </a:cubicBezTo>
                  <a:cubicBezTo>
                    <a:pt x="0" y="302"/>
                    <a:pt x="220" y="183"/>
                    <a:pt x="492" y="183"/>
                  </a:cubicBezTo>
                  <a:cubicBezTo>
                    <a:pt x="764" y="183"/>
                    <a:pt x="985" y="302"/>
                    <a:pt x="985" y="449"/>
                  </a:cubicBezTo>
                  <a:lnTo>
                    <a:pt x="985" y="265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9" tIns="45725" rIns="91449" bIns="45725" numCol="1" anchor="t" anchorCtr="0" compatLnSpc="1"/>
            <a:lstStyle>
              <a:defPPr>
                <a:defRPr lang="en-US"/>
              </a:defPPr>
              <a:lvl1pPr marL="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943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3886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5829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7772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9651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1594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3537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5480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4000" dirty="0">
                <a:cs typeface="+mn-ea"/>
                <a:sym typeface="+mn-lt"/>
              </a:endParaRPr>
            </a:p>
          </p:txBody>
        </p:sp>
        <p:sp>
          <p:nvSpPr>
            <p:cNvPr id="41" name="Freeform 12"/>
            <p:cNvSpPr>
              <a:spLocks noEditPoints="1"/>
            </p:cNvSpPr>
            <p:nvPr/>
          </p:nvSpPr>
          <p:spPr bwMode="auto">
            <a:xfrm>
              <a:off x="3433260" y="1508627"/>
              <a:ext cx="2237290" cy="878760"/>
            </a:xfrm>
            <a:custGeom>
              <a:avLst/>
              <a:gdLst>
                <a:gd name="T0" fmla="*/ 492 w 985"/>
                <a:gd name="T1" fmla="*/ 60 h 531"/>
                <a:gd name="T2" fmla="*/ 925 w 985"/>
                <a:gd name="T3" fmla="*/ 265 h 531"/>
                <a:gd name="T4" fmla="*/ 492 w 985"/>
                <a:gd name="T5" fmla="*/ 471 h 531"/>
                <a:gd name="T6" fmla="*/ 60 w 985"/>
                <a:gd name="T7" fmla="*/ 265 h 531"/>
                <a:gd name="T8" fmla="*/ 492 w 985"/>
                <a:gd name="T9" fmla="*/ 60 h 531"/>
                <a:gd name="T10" fmla="*/ 492 w 985"/>
                <a:gd name="T11" fmla="*/ 0 h 531"/>
                <a:gd name="T12" fmla="*/ 0 w 985"/>
                <a:gd name="T13" fmla="*/ 265 h 531"/>
                <a:gd name="T14" fmla="*/ 492 w 985"/>
                <a:gd name="T15" fmla="*/ 531 h 531"/>
                <a:gd name="T16" fmla="*/ 985 w 985"/>
                <a:gd name="T17" fmla="*/ 265 h 531"/>
                <a:gd name="T18" fmla="*/ 492 w 985"/>
                <a:gd name="T19" fmla="*/ 0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5" h="531">
                  <a:moveTo>
                    <a:pt x="492" y="60"/>
                  </a:moveTo>
                  <a:cubicBezTo>
                    <a:pt x="747" y="60"/>
                    <a:pt x="925" y="168"/>
                    <a:pt x="925" y="265"/>
                  </a:cubicBezTo>
                  <a:cubicBezTo>
                    <a:pt x="925" y="362"/>
                    <a:pt x="747" y="471"/>
                    <a:pt x="492" y="471"/>
                  </a:cubicBezTo>
                  <a:cubicBezTo>
                    <a:pt x="237" y="471"/>
                    <a:pt x="60" y="362"/>
                    <a:pt x="60" y="265"/>
                  </a:cubicBezTo>
                  <a:cubicBezTo>
                    <a:pt x="60" y="168"/>
                    <a:pt x="237" y="60"/>
                    <a:pt x="492" y="60"/>
                  </a:cubicBezTo>
                  <a:moveTo>
                    <a:pt x="492" y="0"/>
                  </a:moveTo>
                  <a:cubicBezTo>
                    <a:pt x="220" y="0"/>
                    <a:pt x="0" y="119"/>
                    <a:pt x="0" y="265"/>
                  </a:cubicBezTo>
                  <a:cubicBezTo>
                    <a:pt x="0" y="412"/>
                    <a:pt x="220" y="531"/>
                    <a:pt x="492" y="531"/>
                  </a:cubicBezTo>
                  <a:cubicBezTo>
                    <a:pt x="764" y="531"/>
                    <a:pt x="985" y="412"/>
                    <a:pt x="985" y="265"/>
                  </a:cubicBezTo>
                  <a:cubicBezTo>
                    <a:pt x="985" y="119"/>
                    <a:pt x="764" y="0"/>
                    <a:pt x="49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9" tIns="45725" rIns="91449" bIns="45725" numCol="1" anchor="t" anchorCtr="0" compatLnSpc="1"/>
            <a:lstStyle>
              <a:defPPr>
                <a:defRPr lang="en-US"/>
              </a:defPPr>
              <a:lvl1pPr marL="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943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3886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5829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7772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9651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1594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3537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5480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4000" dirty="0">
                <a:cs typeface="+mn-ea"/>
                <a:sym typeface="+mn-lt"/>
              </a:endParaRPr>
            </a:p>
          </p:txBody>
        </p:sp>
        <p:sp>
          <p:nvSpPr>
            <p:cNvPr id="42" name="Freeform 13"/>
            <p:cNvSpPr/>
            <p:nvPr/>
          </p:nvSpPr>
          <p:spPr bwMode="auto">
            <a:xfrm>
              <a:off x="3433260" y="1939566"/>
              <a:ext cx="2237290" cy="742531"/>
            </a:xfrm>
            <a:custGeom>
              <a:avLst/>
              <a:gdLst>
                <a:gd name="T0" fmla="*/ 985 w 985"/>
                <a:gd name="T1" fmla="*/ 184 h 449"/>
                <a:gd name="T2" fmla="*/ 492 w 985"/>
                <a:gd name="T3" fmla="*/ 449 h 449"/>
                <a:gd name="T4" fmla="*/ 0 w 985"/>
                <a:gd name="T5" fmla="*/ 184 h 449"/>
                <a:gd name="T6" fmla="*/ 0 w 985"/>
                <a:gd name="T7" fmla="*/ 0 h 449"/>
                <a:gd name="T8" fmla="*/ 492 w 985"/>
                <a:gd name="T9" fmla="*/ 266 h 449"/>
                <a:gd name="T10" fmla="*/ 985 w 985"/>
                <a:gd name="T11" fmla="*/ 0 h 449"/>
                <a:gd name="T12" fmla="*/ 985 w 985"/>
                <a:gd name="T13" fmla="*/ 184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5" h="449">
                  <a:moveTo>
                    <a:pt x="985" y="184"/>
                  </a:moveTo>
                  <a:cubicBezTo>
                    <a:pt x="985" y="330"/>
                    <a:pt x="764" y="449"/>
                    <a:pt x="492" y="449"/>
                  </a:cubicBezTo>
                  <a:cubicBezTo>
                    <a:pt x="220" y="449"/>
                    <a:pt x="0" y="330"/>
                    <a:pt x="0" y="1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7"/>
                    <a:pt x="220" y="266"/>
                    <a:pt x="492" y="266"/>
                  </a:cubicBezTo>
                  <a:cubicBezTo>
                    <a:pt x="764" y="266"/>
                    <a:pt x="985" y="147"/>
                    <a:pt x="985" y="0"/>
                  </a:cubicBezTo>
                  <a:lnTo>
                    <a:pt x="985" y="184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0" tIns="0" rIns="0" bIns="0" numCol="1" anchor="ctr" anchorCtr="0" compatLnSpc="1"/>
            <a:lstStyle>
              <a:defPPr>
                <a:defRPr lang="en-US"/>
              </a:defPPr>
              <a:lvl1pPr marL="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943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3886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5829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7772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9651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1594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3537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5480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Aft>
                  <a:spcPts val="600"/>
                </a:spcAft>
              </a:pPr>
              <a:endParaRPr lang="en-US" altLang="ko-KR" sz="1200" b="1" dirty="0">
                <a:gradFill>
                  <a:gsLst>
                    <a:gs pos="0">
                      <a:schemeClr val="accent4">
                        <a:alpha val="50000"/>
                      </a:schemeClr>
                    </a:gs>
                    <a:gs pos="100000">
                      <a:schemeClr val="accent4">
                        <a:alpha val="50000"/>
                      </a:schemeClr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4" name="Group 11"/>
          <p:cNvGrpSpPr/>
          <p:nvPr/>
        </p:nvGrpSpPr>
        <p:grpSpPr>
          <a:xfrm>
            <a:off x="6255426" y="2609764"/>
            <a:ext cx="2239132" cy="1174436"/>
            <a:chOff x="3433260" y="1508627"/>
            <a:chExt cx="2237290" cy="1173470"/>
          </a:xfrm>
          <a:solidFill>
            <a:schemeClr val="tx1">
              <a:lumMod val="85000"/>
              <a:lumOff val="15000"/>
            </a:schemeClr>
          </a:solidFill>
          <a:effectLst>
            <a:outerShdw dist="38100" dir="5400000" algn="ctr" rotWithShape="0">
              <a:srgbClr val="000000">
                <a:alpha val="10000"/>
              </a:srgbClr>
            </a:outerShdw>
          </a:effectLst>
        </p:grpSpPr>
        <p:sp>
          <p:nvSpPr>
            <p:cNvPr id="37" name="Freeform 11"/>
            <p:cNvSpPr/>
            <p:nvPr/>
          </p:nvSpPr>
          <p:spPr bwMode="auto">
            <a:xfrm>
              <a:off x="3433260" y="1508627"/>
              <a:ext cx="2237290" cy="743372"/>
            </a:xfrm>
            <a:custGeom>
              <a:avLst/>
              <a:gdLst>
                <a:gd name="T0" fmla="*/ 985 w 985"/>
                <a:gd name="T1" fmla="*/ 265 h 449"/>
                <a:gd name="T2" fmla="*/ 492 w 985"/>
                <a:gd name="T3" fmla="*/ 0 h 449"/>
                <a:gd name="T4" fmla="*/ 0 w 985"/>
                <a:gd name="T5" fmla="*/ 265 h 449"/>
                <a:gd name="T6" fmla="*/ 0 w 985"/>
                <a:gd name="T7" fmla="*/ 449 h 449"/>
                <a:gd name="T8" fmla="*/ 492 w 985"/>
                <a:gd name="T9" fmla="*/ 183 h 449"/>
                <a:gd name="T10" fmla="*/ 985 w 985"/>
                <a:gd name="T11" fmla="*/ 449 h 449"/>
                <a:gd name="T12" fmla="*/ 985 w 985"/>
                <a:gd name="T13" fmla="*/ 265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5" h="449">
                  <a:moveTo>
                    <a:pt x="985" y="265"/>
                  </a:moveTo>
                  <a:cubicBezTo>
                    <a:pt x="985" y="119"/>
                    <a:pt x="764" y="0"/>
                    <a:pt x="492" y="0"/>
                  </a:cubicBezTo>
                  <a:cubicBezTo>
                    <a:pt x="220" y="0"/>
                    <a:pt x="0" y="119"/>
                    <a:pt x="0" y="265"/>
                  </a:cubicBezTo>
                  <a:cubicBezTo>
                    <a:pt x="0" y="449"/>
                    <a:pt x="0" y="449"/>
                    <a:pt x="0" y="449"/>
                  </a:cubicBezTo>
                  <a:cubicBezTo>
                    <a:pt x="0" y="302"/>
                    <a:pt x="220" y="183"/>
                    <a:pt x="492" y="183"/>
                  </a:cubicBezTo>
                  <a:cubicBezTo>
                    <a:pt x="764" y="183"/>
                    <a:pt x="985" y="302"/>
                    <a:pt x="985" y="449"/>
                  </a:cubicBezTo>
                  <a:lnTo>
                    <a:pt x="985" y="265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9" tIns="45725" rIns="91449" bIns="45725" numCol="1" anchor="t" anchorCtr="0" compatLnSpc="1"/>
            <a:lstStyle>
              <a:defPPr>
                <a:defRPr lang="en-US"/>
              </a:defPPr>
              <a:lvl1pPr marL="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943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3886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5829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7772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9651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1594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3537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5480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4000" dirty="0">
                <a:cs typeface="+mn-ea"/>
                <a:sym typeface="+mn-lt"/>
              </a:endParaRPr>
            </a:p>
          </p:txBody>
        </p:sp>
        <p:sp>
          <p:nvSpPr>
            <p:cNvPr id="38" name="Freeform 12"/>
            <p:cNvSpPr>
              <a:spLocks noEditPoints="1"/>
            </p:cNvSpPr>
            <p:nvPr/>
          </p:nvSpPr>
          <p:spPr bwMode="auto">
            <a:xfrm>
              <a:off x="3433260" y="1508627"/>
              <a:ext cx="2237290" cy="878760"/>
            </a:xfrm>
            <a:custGeom>
              <a:avLst/>
              <a:gdLst>
                <a:gd name="T0" fmla="*/ 492 w 985"/>
                <a:gd name="T1" fmla="*/ 60 h 531"/>
                <a:gd name="T2" fmla="*/ 925 w 985"/>
                <a:gd name="T3" fmla="*/ 265 h 531"/>
                <a:gd name="T4" fmla="*/ 492 w 985"/>
                <a:gd name="T5" fmla="*/ 471 h 531"/>
                <a:gd name="T6" fmla="*/ 60 w 985"/>
                <a:gd name="T7" fmla="*/ 265 h 531"/>
                <a:gd name="T8" fmla="*/ 492 w 985"/>
                <a:gd name="T9" fmla="*/ 60 h 531"/>
                <a:gd name="T10" fmla="*/ 492 w 985"/>
                <a:gd name="T11" fmla="*/ 0 h 531"/>
                <a:gd name="T12" fmla="*/ 0 w 985"/>
                <a:gd name="T13" fmla="*/ 265 h 531"/>
                <a:gd name="T14" fmla="*/ 492 w 985"/>
                <a:gd name="T15" fmla="*/ 531 h 531"/>
                <a:gd name="T16" fmla="*/ 985 w 985"/>
                <a:gd name="T17" fmla="*/ 265 h 531"/>
                <a:gd name="T18" fmla="*/ 492 w 985"/>
                <a:gd name="T19" fmla="*/ 0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5" h="531">
                  <a:moveTo>
                    <a:pt x="492" y="60"/>
                  </a:moveTo>
                  <a:cubicBezTo>
                    <a:pt x="747" y="60"/>
                    <a:pt x="925" y="168"/>
                    <a:pt x="925" y="265"/>
                  </a:cubicBezTo>
                  <a:cubicBezTo>
                    <a:pt x="925" y="362"/>
                    <a:pt x="747" y="471"/>
                    <a:pt x="492" y="471"/>
                  </a:cubicBezTo>
                  <a:cubicBezTo>
                    <a:pt x="237" y="471"/>
                    <a:pt x="60" y="362"/>
                    <a:pt x="60" y="265"/>
                  </a:cubicBezTo>
                  <a:cubicBezTo>
                    <a:pt x="60" y="168"/>
                    <a:pt x="237" y="60"/>
                    <a:pt x="492" y="60"/>
                  </a:cubicBezTo>
                  <a:moveTo>
                    <a:pt x="492" y="0"/>
                  </a:moveTo>
                  <a:cubicBezTo>
                    <a:pt x="220" y="0"/>
                    <a:pt x="0" y="119"/>
                    <a:pt x="0" y="265"/>
                  </a:cubicBezTo>
                  <a:cubicBezTo>
                    <a:pt x="0" y="412"/>
                    <a:pt x="220" y="531"/>
                    <a:pt x="492" y="531"/>
                  </a:cubicBezTo>
                  <a:cubicBezTo>
                    <a:pt x="764" y="531"/>
                    <a:pt x="985" y="412"/>
                    <a:pt x="985" y="265"/>
                  </a:cubicBezTo>
                  <a:cubicBezTo>
                    <a:pt x="985" y="119"/>
                    <a:pt x="764" y="0"/>
                    <a:pt x="49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9" tIns="45725" rIns="91449" bIns="45725" numCol="1" anchor="t" anchorCtr="0" compatLnSpc="1"/>
            <a:lstStyle>
              <a:defPPr>
                <a:defRPr lang="en-US"/>
              </a:defPPr>
              <a:lvl1pPr marL="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943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3886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5829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7772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9651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1594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3537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5480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4000" dirty="0">
                <a:cs typeface="+mn-ea"/>
                <a:sym typeface="+mn-lt"/>
              </a:endParaRPr>
            </a:p>
          </p:txBody>
        </p:sp>
        <p:sp>
          <p:nvSpPr>
            <p:cNvPr id="39" name="Freeform 13"/>
            <p:cNvSpPr/>
            <p:nvPr/>
          </p:nvSpPr>
          <p:spPr bwMode="auto">
            <a:xfrm>
              <a:off x="3433260" y="1939566"/>
              <a:ext cx="2237290" cy="742531"/>
            </a:xfrm>
            <a:custGeom>
              <a:avLst/>
              <a:gdLst>
                <a:gd name="T0" fmla="*/ 985 w 985"/>
                <a:gd name="T1" fmla="*/ 184 h 449"/>
                <a:gd name="T2" fmla="*/ 492 w 985"/>
                <a:gd name="T3" fmla="*/ 449 h 449"/>
                <a:gd name="T4" fmla="*/ 0 w 985"/>
                <a:gd name="T5" fmla="*/ 184 h 449"/>
                <a:gd name="T6" fmla="*/ 0 w 985"/>
                <a:gd name="T7" fmla="*/ 0 h 449"/>
                <a:gd name="T8" fmla="*/ 492 w 985"/>
                <a:gd name="T9" fmla="*/ 266 h 449"/>
                <a:gd name="T10" fmla="*/ 985 w 985"/>
                <a:gd name="T11" fmla="*/ 0 h 449"/>
                <a:gd name="T12" fmla="*/ 985 w 985"/>
                <a:gd name="T13" fmla="*/ 184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5" h="449">
                  <a:moveTo>
                    <a:pt x="985" y="184"/>
                  </a:moveTo>
                  <a:cubicBezTo>
                    <a:pt x="985" y="330"/>
                    <a:pt x="764" y="449"/>
                    <a:pt x="492" y="449"/>
                  </a:cubicBezTo>
                  <a:cubicBezTo>
                    <a:pt x="220" y="449"/>
                    <a:pt x="0" y="330"/>
                    <a:pt x="0" y="1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7"/>
                    <a:pt x="220" y="266"/>
                    <a:pt x="492" y="266"/>
                  </a:cubicBezTo>
                  <a:cubicBezTo>
                    <a:pt x="764" y="266"/>
                    <a:pt x="985" y="147"/>
                    <a:pt x="985" y="0"/>
                  </a:cubicBezTo>
                  <a:lnTo>
                    <a:pt x="985" y="184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0" tIns="0" rIns="0" bIns="0" numCol="1" anchor="ctr" anchorCtr="0" compatLnSpc="1"/>
            <a:lstStyle>
              <a:defPPr>
                <a:defRPr lang="en-US"/>
              </a:defPPr>
              <a:lvl1pPr marL="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943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3886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5829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7772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9651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1594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3537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5480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Aft>
                  <a:spcPts val="600"/>
                </a:spcAft>
              </a:pPr>
              <a:endParaRPr lang="en-US" altLang="ko-KR" sz="1200" b="1" dirty="0">
                <a:gradFill>
                  <a:gsLst>
                    <a:gs pos="0">
                      <a:schemeClr val="accent4">
                        <a:alpha val="50000"/>
                      </a:schemeClr>
                    </a:gs>
                    <a:gs pos="100000">
                      <a:schemeClr val="accent4">
                        <a:alpha val="50000"/>
                      </a:schemeClr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5" name="Group 15"/>
          <p:cNvGrpSpPr/>
          <p:nvPr/>
        </p:nvGrpSpPr>
        <p:grpSpPr>
          <a:xfrm>
            <a:off x="8807059" y="3065068"/>
            <a:ext cx="2239132" cy="1174436"/>
            <a:chOff x="3433260" y="1508627"/>
            <a:chExt cx="2237290" cy="1173470"/>
          </a:xfrm>
          <a:solidFill>
            <a:schemeClr val="tx1">
              <a:lumMod val="85000"/>
              <a:lumOff val="15000"/>
            </a:schemeClr>
          </a:solidFill>
          <a:effectLst>
            <a:outerShdw dist="38100" dir="5400000" algn="ctr" rotWithShape="0">
              <a:srgbClr val="000000">
                <a:alpha val="10000"/>
              </a:srgbClr>
            </a:outerShdw>
          </a:effectLst>
        </p:grpSpPr>
        <p:sp>
          <p:nvSpPr>
            <p:cNvPr id="34" name="Freeform 11"/>
            <p:cNvSpPr/>
            <p:nvPr/>
          </p:nvSpPr>
          <p:spPr bwMode="auto">
            <a:xfrm>
              <a:off x="3433260" y="1508627"/>
              <a:ext cx="2237290" cy="743372"/>
            </a:xfrm>
            <a:custGeom>
              <a:avLst/>
              <a:gdLst>
                <a:gd name="T0" fmla="*/ 985 w 985"/>
                <a:gd name="T1" fmla="*/ 265 h 449"/>
                <a:gd name="T2" fmla="*/ 492 w 985"/>
                <a:gd name="T3" fmla="*/ 0 h 449"/>
                <a:gd name="T4" fmla="*/ 0 w 985"/>
                <a:gd name="T5" fmla="*/ 265 h 449"/>
                <a:gd name="T6" fmla="*/ 0 w 985"/>
                <a:gd name="T7" fmla="*/ 449 h 449"/>
                <a:gd name="T8" fmla="*/ 492 w 985"/>
                <a:gd name="T9" fmla="*/ 183 h 449"/>
                <a:gd name="T10" fmla="*/ 985 w 985"/>
                <a:gd name="T11" fmla="*/ 449 h 449"/>
                <a:gd name="T12" fmla="*/ 985 w 985"/>
                <a:gd name="T13" fmla="*/ 265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5" h="449">
                  <a:moveTo>
                    <a:pt x="985" y="265"/>
                  </a:moveTo>
                  <a:cubicBezTo>
                    <a:pt x="985" y="119"/>
                    <a:pt x="764" y="0"/>
                    <a:pt x="492" y="0"/>
                  </a:cubicBezTo>
                  <a:cubicBezTo>
                    <a:pt x="220" y="0"/>
                    <a:pt x="0" y="119"/>
                    <a:pt x="0" y="265"/>
                  </a:cubicBezTo>
                  <a:cubicBezTo>
                    <a:pt x="0" y="449"/>
                    <a:pt x="0" y="449"/>
                    <a:pt x="0" y="449"/>
                  </a:cubicBezTo>
                  <a:cubicBezTo>
                    <a:pt x="0" y="302"/>
                    <a:pt x="220" y="183"/>
                    <a:pt x="492" y="183"/>
                  </a:cubicBezTo>
                  <a:cubicBezTo>
                    <a:pt x="764" y="183"/>
                    <a:pt x="985" y="302"/>
                    <a:pt x="985" y="449"/>
                  </a:cubicBezTo>
                  <a:lnTo>
                    <a:pt x="985" y="265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9" tIns="45725" rIns="91449" bIns="45725" numCol="1" anchor="t" anchorCtr="0" compatLnSpc="1"/>
            <a:lstStyle>
              <a:defPPr>
                <a:defRPr lang="en-US"/>
              </a:defPPr>
              <a:lvl1pPr marL="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943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3886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5829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7772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9651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1594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3537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5480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4000" dirty="0">
                <a:cs typeface="+mn-ea"/>
                <a:sym typeface="+mn-lt"/>
              </a:endParaRPr>
            </a:p>
          </p:txBody>
        </p:sp>
        <p:sp>
          <p:nvSpPr>
            <p:cNvPr id="35" name="Freeform 12"/>
            <p:cNvSpPr>
              <a:spLocks noEditPoints="1"/>
            </p:cNvSpPr>
            <p:nvPr/>
          </p:nvSpPr>
          <p:spPr bwMode="auto">
            <a:xfrm>
              <a:off x="3433260" y="1508627"/>
              <a:ext cx="2237290" cy="878760"/>
            </a:xfrm>
            <a:custGeom>
              <a:avLst/>
              <a:gdLst>
                <a:gd name="T0" fmla="*/ 492 w 985"/>
                <a:gd name="T1" fmla="*/ 60 h 531"/>
                <a:gd name="T2" fmla="*/ 925 w 985"/>
                <a:gd name="T3" fmla="*/ 265 h 531"/>
                <a:gd name="T4" fmla="*/ 492 w 985"/>
                <a:gd name="T5" fmla="*/ 471 h 531"/>
                <a:gd name="T6" fmla="*/ 60 w 985"/>
                <a:gd name="T7" fmla="*/ 265 h 531"/>
                <a:gd name="T8" fmla="*/ 492 w 985"/>
                <a:gd name="T9" fmla="*/ 60 h 531"/>
                <a:gd name="T10" fmla="*/ 492 w 985"/>
                <a:gd name="T11" fmla="*/ 0 h 531"/>
                <a:gd name="T12" fmla="*/ 0 w 985"/>
                <a:gd name="T13" fmla="*/ 265 h 531"/>
                <a:gd name="T14" fmla="*/ 492 w 985"/>
                <a:gd name="T15" fmla="*/ 531 h 531"/>
                <a:gd name="T16" fmla="*/ 985 w 985"/>
                <a:gd name="T17" fmla="*/ 265 h 531"/>
                <a:gd name="T18" fmla="*/ 492 w 985"/>
                <a:gd name="T19" fmla="*/ 0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5" h="531">
                  <a:moveTo>
                    <a:pt x="492" y="60"/>
                  </a:moveTo>
                  <a:cubicBezTo>
                    <a:pt x="747" y="60"/>
                    <a:pt x="925" y="168"/>
                    <a:pt x="925" y="265"/>
                  </a:cubicBezTo>
                  <a:cubicBezTo>
                    <a:pt x="925" y="362"/>
                    <a:pt x="747" y="471"/>
                    <a:pt x="492" y="471"/>
                  </a:cubicBezTo>
                  <a:cubicBezTo>
                    <a:pt x="237" y="471"/>
                    <a:pt x="60" y="362"/>
                    <a:pt x="60" y="265"/>
                  </a:cubicBezTo>
                  <a:cubicBezTo>
                    <a:pt x="60" y="168"/>
                    <a:pt x="237" y="60"/>
                    <a:pt x="492" y="60"/>
                  </a:cubicBezTo>
                  <a:moveTo>
                    <a:pt x="492" y="0"/>
                  </a:moveTo>
                  <a:cubicBezTo>
                    <a:pt x="220" y="0"/>
                    <a:pt x="0" y="119"/>
                    <a:pt x="0" y="265"/>
                  </a:cubicBezTo>
                  <a:cubicBezTo>
                    <a:pt x="0" y="412"/>
                    <a:pt x="220" y="531"/>
                    <a:pt x="492" y="531"/>
                  </a:cubicBezTo>
                  <a:cubicBezTo>
                    <a:pt x="764" y="531"/>
                    <a:pt x="985" y="412"/>
                    <a:pt x="985" y="265"/>
                  </a:cubicBezTo>
                  <a:cubicBezTo>
                    <a:pt x="985" y="119"/>
                    <a:pt x="764" y="0"/>
                    <a:pt x="49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9" tIns="45725" rIns="91449" bIns="45725" numCol="1" anchor="t" anchorCtr="0" compatLnSpc="1"/>
            <a:lstStyle>
              <a:defPPr>
                <a:defRPr lang="en-US"/>
              </a:defPPr>
              <a:lvl1pPr marL="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943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3886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5829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7772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9651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1594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3537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5480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4000" dirty="0">
                <a:cs typeface="+mn-ea"/>
                <a:sym typeface="+mn-lt"/>
              </a:endParaRPr>
            </a:p>
          </p:txBody>
        </p:sp>
        <p:sp>
          <p:nvSpPr>
            <p:cNvPr id="36" name="Freeform 13"/>
            <p:cNvSpPr/>
            <p:nvPr/>
          </p:nvSpPr>
          <p:spPr bwMode="auto">
            <a:xfrm>
              <a:off x="3433260" y="1939566"/>
              <a:ext cx="2237290" cy="742531"/>
            </a:xfrm>
            <a:custGeom>
              <a:avLst/>
              <a:gdLst>
                <a:gd name="T0" fmla="*/ 985 w 985"/>
                <a:gd name="T1" fmla="*/ 184 h 449"/>
                <a:gd name="T2" fmla="*/ 492 w 985"/>
                <a:gd name="T3" fmla="*/ 449 h 449"/>
                <a:gd name="T4" fmla="*/ 0 w 985"/>
                <a:gd name="T5" fmla="*/ 184 h 449"/>
                <a:gd name="T6" fmla="*/ 0 w 985"/>
                <a:gd name="T7" fmla="*/ 0 h 449"/>
                <a:gd name="T8" fmla="*/ 492 w 985"/>
                <a:gd name="T9" fmla="*/ 266 h 449"/>
                <a:gd name="T10" fmla="*/ 985 w 985"/>
                <a:gd name="T11" fmla="*/ 0 h 449"/>
                <a:gd name="T12" fmla="*/ 985 w 985"/>
                <a:gd name="T13" fmla="*/ 184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5" h="449">
                  <a:moveTo>
                    <a:pt x="985" y="184"/>
                  </a:moveTo>
                  <a:cubicBezTo>
                    <a:pt x="985" y="330"/>
                    <a:pt x="764" y="449"/>
                    <a:pt x="492" y="449"/>
                  </a:cubicBezTo>
                  <a:cubicBezTo>
                    <a:pt x="220" y="449"/>
                    <a:pt x="0" y="330"/>
                    <a:pt x="0" y="1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7"/>
                    <a:pt x="220" y="266"/>
                    <a:pt x="492" y="266"/>
                  </a:cubicBezTo>
                  <a:cubicBezTo>
                    <a:pt x="764" y="266"/>
                    <a:pt x="985" y="147"/>
                    <a:pt x="985" y="0"/>
                  </a:cubicBezTo>
                  <a:lnTo>
                    <a:pt x="985" y="184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0" tIns="0" rIns="0" bIns="0" numCol="1" anchor="ctr" anchorCtr="0" compatLnSpc="1"/>
            <a:lstStyle>
              <a:defPPr>
                <a:defRPr lang="en-US"/>
              </a:defPPr>
              <a:lvl1pPr marL="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943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3886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5829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7772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9651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1594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3537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5480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Aft>
                  <a:spcPts val="600"/>
                </a:spcAft>
              </a:pPr>
              <a:endParaRPr lang="en-US" altLang="ko-KR" sz="1200" b="1" dirty="0">
                <a:gradFill>
                  <a:gsLst>
                    <a:gs pos="0">
                      <a:schemeClr val="accent4">
                        <a:alpha val="50000"/>
                      </a:schemeClr>
                    </a:gs>
                    <a:gs pos="100000">
                      <a:schemeClr val="accent4">
                        <a:alpha val="50000"/>
                      </a:schemeClr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6" name="Group 44"/>
          <p:cNvGrpSpPr/>
          <p:nvPr/>
        </p:nvGrpSpPr>
        <p:grpSpPr>
          <a:xfrm>
            <a:off x="1945815" y="1328803"/>
            <a:ext cx="651819" cy="903724"/>
            <a:chOff x="1943061" y="1860330"/>
            <a:chExt cx="651753" cy="903633"/>
          </a:xfrm>
        </p:grpSpPr>
        <p:sp>
          <p:nvSpPr>
            <p:cNvPr id="31" name="Oval 20"/>
            <p:cNvSpPr/>
            <p:nvPr/>
          </p:nvSpPr>
          <p:spPr>
            <a:xfrm>
              <a:off x="1943061" y="1860330"/>
              <a:ext cx="651753" cy="651753"/>
            </a:xfrm>
            <a:prstGeom prst="ellipse">
              <a:avLst/>
            </a:prstGeom>
            <a:solidFill>
              <a:srgbClr val="005DA2"/>
            </a:solidFill>
            <a:ln>
              <a:solidFill>
                <a:schemeClr val="accent1"/>
              </a:solidFill>
            </a:ln>
            <a:effectLst>
              <a:innerShdw dist="25400" dir="5400000">
                <a:schemeClr val="tx1">
                  <a:alpha val="15000"/>
                </a:scheme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dk1"/>
                  </a:solidFill>
                </a:defRPr>
              </a:defPPr>
              <a:lvl1pPr marL="0" algn="l" defTabSz="518795" rtl="0" eaLnBrk="1" latinLnBrk="0" hangingPunct="1"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519430" algn="l" defTabSz="518795" rtl="0" eaLnBrk="1" latinLnBrk="0" hangingPunct="1"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1038860" algn="l" defTabSz="518795" rtl="0" eaLnBrk="1" latinLnBrk="0" hangingPunct="1"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558290" algn="l" defTabSz="518795" rtl="0" eaLnBrk="1" latinLnBrk="0" hangingPunct="1"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2077720" algn="l" defTabSz="518795" rtl="0" eaLnBrk="1" latinLnBrk="0" hangingPunct="1"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596515" algn="l" defTabSz="518795" rtl="0" eaLnBrk="1" latinLnBrk="0" hangingPunct="1"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3115945" algn="l" defTabSz="518795" rtl="0" eaLnBrk="1" latinLnBrk="0" hangingPunct="1"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635375" algn="l" defTabSz="518795" rtl="0" eaLnBrk="1" latinLnBrk="0" hangingPunct="1"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4154805" algn="l" defTabSz="518795" rtl="0" eaLnBrk="1" latinLnBrk="0" hangingPunct="1"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4000">
                <a:cs typeface="+mn-ea"/>
                <a:sym typeface="+mn-lt"/>
              </a:endParaRPr>
            </a:p>
          </p:txBody>
        </p:sp>
        <p:sp>
          <p:nvSpPr>
            <p:cNvPr id="32" name="AutoShape 283"/>
            <p:cNvSpPr/>
            <p:nvPr/>
          </p:nvSpPr>
          <p:spPr bwMode="auto">
            <a:xfrm>
              <a:off x="2067805" y="1977408"/>
              <a:ext cx="356548" cy="354123"/>
            </a:xfrm>
            <a:custGeom>
              <a:avLst/>
              <a:gdLst>
                <a:gd name="T0" fmla="*/ 294279076 w 21600"/>
                <a:gd name="T1" fmla="*/ 0 h 21600"/>
                <a:gd name="T2" fmla="*/ 294265182 w 21600"/>
                <a:gd name="T3" fmla="*/ 13585 h 21600"/>
                <a:gd name="T4" fmla="*/ 0 w 21600"/>
                <a:gd name="T5" fmla="*/ 286341649 h 21600"/>
                <a:gd name="T6" fmla="*/ 0 w 21600"/>
                <a:gd name="T7" fmla="*/ 286355233 h 21600"/>
                <a:gd name="T8" fmla="*/ 294238691 w 21600"/>
                <a:gd name="T9" fmla="*/ 286341649 h 21600"/>
                <a:gd name="T10" fmla="*/ 294279076 w 21600"/>
                <a:gd name="T11" fmla="*/ 0 h 21600"/>
                <a:gd name="T12" fmla="*/ 232316495 w 21600"/>
                <a:gd name="T13" fmla="*/ 74876716 h 21600"/>
                <a:gd name="T14" fmla="*/ 246635598 w 21600"/>
                <a:gd name="T15" fmla="*/ 88797005 h 21600"/>
                <a:gd name="T16" fmla="*/ 238461554 w 21600"/>
                <a:gd name="T17" fmla="*/ 96751094 h 21600"/>
                <a:gd name="T18" fmla="*/ 224142451 w 21600"/>
                <a:gd name="T19" fmla="*/ 82830805 h 21600"/>
                <a:gd name="T20" fmla="*/ 232316495 w 21600"/>
                <a:gd name="T21" fmla="*/ 74876716 h 21600"/>
                <a:gd name="T22" fmla="*/ 207780479 w 21600"/>
                <a:gd name="T23" fmla="*/ 98738994 h 21600"/>
                <a:gd name="T24" fmla="*/ 233693579 w 21600"/>
                <a:gd name="T25" fmla="*/ 123955309 h 21600"/>
                <a:gd name="T26" fmla="*/ 225518249 w 21600"/>
                <a:gd name="T27" fmla="*/ 131909398 h 21600"/>
                <a:gd name="T28" fmla="*/ 199605150 w 21600"/>
                <a:gd name="T29" fmla="*/ 106694230 h 21600"/>
                <a:gd name="T30" fmla="*/ 207780479 w 21600"/>
                <a:gd name="T31" fmla="*/ 98738994 h 21600"/>
                <a:gd name="T32" fmla="*/ 183256942 w 21600"/>
                <a:gd name="T33" fmla="*/ 122616003 h 21600"/>
                <a:gd name="T34" fmla="*/ 197562281 w 21600"/>
                <a:gd name="T35" fmla="*/ 136548610 h 21600"/>
                <a:gd name="T36" fmla="*/ 189388118 w 21600"/>
                <a:gd name="T37" fmla="*/ 144503858 h 21600"/>
                <a:gd name="T38" fmla="*/ 175082909 w 21600"/>
                <a:gd name="T39" fmla="*/ 130570092 h 21600"/>
                <a:gd name="T40" fmla="*/ 183256942 w 21600"/>
                <a:gd name="T41" fmla="*/ 122616003 h 21600"/>
                <a:gd name="T42" fmla="*/ 158719641 w 21600"/>
                <a:gd name="T43" fmla="*/ 146491865 h 21600"/>
                <a:gd name="T44" fmla="*/ 184618858 w 21600"/>
                <a:gd name="T45" fmla="*/ 171693330 h 21600"/>
                <a:gd name="T46" fmla="*/ 176444814 w 21600"/>
                <a:gd name="T47" fmla="*/ 179661003 h 21600"/>
                <a:gd name="T48" fmla="*/ 150531714 w 21600"/>
                <a:gd name="T49" fmla="*/ 154445836 h 21600"/>
                <a:gd name="T50" fmla="*/ 158719641 w 21600"/>
                <a:gd name="T51" fmla="*/ 146491865 h 21600"/>
                <a:gd name="T52" fmla="*/ 134183625 w 21600"/>
                <a:gd name="T53" fmla="*/ 170367609 h 21600"/>
                <a:gd name="T54" fmla="*/ 148501454 w 21600"/>
                <a:gd name="T55" fmla="*/ 184287897 h 21600"/>
                <a:gd name="T56" fmla="*/ 140327409 w 21600"/>
                <a:gd name="T57" fmla="*/ 192241879 h 21600"/>
                <a:gd name="T58" fmla="*/ 126008306 w 21600"/>
                <a:gd name="T59" fmla="*/ 178322964 h 21600"/>
                <a:gd name="T60" fmla="*/ 134183625 w 21600"/>
                <a:gd name="T61" fmla="*/ 170367609 h 21600"/>
                <a:gd name="T62" fmla="*/ 109646205 w 21600"/>
                <a:gd name="T63" fmla="*/ 194231034 h 21600"/>
                <a:gd name="T64" fmla="*/ 135559316 w 21600"/>
                <a:gd name="T65" fmla="*/ 219446083 h 21600"/>
                <a:gd name="T66" fmla="*/ 127383986 w 21600"/>
                <a:gd name="T67" fmla="*/ 227400172 h 21600"/>
                <a:gd name="T68" fmla="*/ 101472172 w 21600"/>
                <a:gd name="T69" fmla="*/ 202185123 h 21600"/>
                <a:gd name="T70" fmla="*/ 109646205 w 21600"/>
                <a:gd name="T71" fmla="*/ 194231034 h 21600"/>
                <a:gd name="T72" fmla="*/ 91253974 w 21600"/>
                <a:gd name="T73" fmla="*/ 239994750 h 21600"/>
                <a:gd name="T74" fmla="*/ 76934860 w 21600"/>
                <a:gd name="T75" fmla="*/ 226074569 h 21600"/>
                <a:gd name="T76" fmla="*/ 85122798 w 21600"/>
                <a:gd name="T77" fmla="*/ 218106896 h 21600"/>
                <a:gd name="T78" fmla="*/ 99428018 w 21600"/>
                <a:gd name="T79" fmla="*/ 232027077 h 21600"/>
                <a:gd name="T80" fmla="*/ 91253974 w 21600"/>
                <a:gd name="T81" fmla="*/ 239994750 h 21600"/>
                <a:gd name="T82" fmla="*/ 245137479 w 21600"/>
                <a:gd name="T83" fmla="*/ 238549279 h 21600"/>
                <a:gd name="T84" fmla="*/ 147261858 w 21600"/>
                <a:gd name="T85" fmla="*/ 238549279 h 21600"/>
                <a:gd name="T86" fmla="*/ 245137479 w 21600"/>
                <a:gd name="T87" fmla="*/ 143310431 h 21600"/>
                <a:gd name="T88" fmla="*/ 245137479 w 21600"/>
                <a:gd name="T89" fmla="*/ 238549279 h 21600"/>
                <a:gd name="T90" fmla="*/ 245137479 w 21600"/>
                <a:gd name="T91" fmla="*/ 238549279 h 2160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1599" y="1"/>
                  </a:lnTo>
                  <a:lnTo>
                    <a:pt x="0" y="21599"/>
                  </a:lnTo>
                  <a:lnTo>
                    <a:pt x="0" y="21600"/>
                  </a:lnTo>
                  <a:lnTo>
                    <a:pt x="21597" y="21599"/>
                  </a:lnTo>
                  <a:lnTo>
                    <a:pt x="21600" y="0"/>
                  </a:lnTo>
                  <a:close/>
                  <a:moveTo>
                    <a:pt x="17052" y="5648"/>
                  </a:moveTo>
                  <a:lnTo>
                    <a:pt x="18103" y="6698"/>
                  </a:lnTo>
                  <a:lnTo>
                    <a:pt x="17503" y="7298"/>
                  </a:lnTo>
                  <a:lnTo>
                    <a:pt x="16452" y="6248"/>
                  </a:lnTo>
                  <a:lnTo>
                    <a:pt x="17052" y="5648"/>
                  </a:lnTo>
                  <a:close/>
                  <a:moveTo>
                    <a:pt x="15251" y="7448"/>
                  </a:moveTo>
                  <a:lnTo>
                    <a:pt x="17153" y="9350"/>
                  </a:lnTo>
                  <a:lnTo>
                    <a:pt x="16553" y="9950"/>
                  </a:lnTo>
                  <a:lnTo>
                    <a:pt x="14651" y="8048"/>
                  </a:lnTo>
                  <a:lnTo>
                    <a:pt x="15251" y="7448"/>
                  </a:lnTo>
                  <a:close/>
                  <a:moveTo>
                    <a:pt x="13451" y="9249"/>
                  </a:moveTo>
                  <a:lnTo>
                    <a:pt x="14501" y="10300"/>
                  </a:lnTo>
                  <a:lnTo>
                    <a:pt x="13901" y="10900"/>
                  </a:lnTo>
                  <a:lnTo>
                    <a:pt x="12851" y="9849"/>
                  </a:lnTo>
                  <a:lnTo>
                    <a:pt x="13451" y="9249"/>
                  </a:lnTo>
                  <a:close/>
                  <a:moveTo>
                    <a:pt x="11650" y="11050"/>
                  </a:moveTo>
                  <a:lnTo>
                    <a:pt x="13551" y="12951"/>
                  </a:lnTo>
                  <a:lnTo>
                    <a:pt x="12951" y="13552"/>
                  </a:lnTo>
                  <a:lnTo>
                    <a:pt x="11049" y="11650"/>
                  </a:lnTo>
                  <a:lnTo>
                    <a:pt x="11650" y="11050"/>
                  </a:lnTo>
                  <a:close/>
                  <a:moveTo>
                    <a:pt x="9849" y="12851"/>
                  </a:moveTo>
                  <a:lnTo>
                    <a:pt x="10900" y="13901"/>
                  </a:lnTo>
                  <a:lnTo>
                    <a:pt x="10300" y="14501"/>
                  </a:lnTo>
                  <a:lnTo>
                    <a:pt x="9249" y="13451"/>
                  </a:lnTo>
                  <a:lnTo>
                    <a:pt x="9849" y="12851"/>
                  </a:lnTo>
                  <a:close/>
                  <a:moveTo>
                    <a:pt x="8048" y="14651"/>
                  </a:moveTo>
                  <a:lnTo>
                    <a:pt x="9950" y="16553"/>
                  </a:lnTo>
                  <a:lnTo>
                    <a:pt x="9350" y="17153"/>
                  </a:lnTo>
                  <a:lnTo>
                    <a:pt x="7448" y="15251"/>
                  </a:lnTo>
                  <a:lnTo>
                    <a:pt x="8048" y="14651"/>
                  </a:lnTo>
                  <a:close/>
                  <a:moveTo>
                    <a:pt x="6698" y="18103"/>
                  </a:moveTo>
                  <a:lnTo>
                    <a:pt x="5647" y="17053"/>
                  </a:lnTo>
                  <a:lnTo>
                    <a:pt x="6248" y="16452"/>
                  </a:lnTo>
                  <a:lnTo>
                    <a:pt x="7298" y="17502"/>
                  </a:lnTo>
                  <a:lnTo>
                    <a:pt x="6698" y="18103"/>
                  </a:lnTo>
                  <a:close/>
                  <a:moveTo>
                    <a:pt x="17993" y="17994"/>
                  </a:moveTo>
                  <a:lnTo>
                    <a:pt x="10809" y="17994"/>
                  </a:lnTo>
                  <a:lnTo>
                    <a:pt x="17993" y="10810"/>
                  </a:lnTo>
                  <a:lnTo>
                    <a:pt x="17993" y="17994"/>
                  </a:lnTo>
                  <a:close/>
                  <a:moveTo>
                    <a:pt x="17993" y="17994"/>
                  </a:moveTo>
                </a:path>
              </a:pathLst>
            </a:custGeom>
            <a:solidFill>
              <a:schemeClr val="bg1"/>
            </a:solidFill>
            <a:ln>
              <a:solidFill>
                <a:schemeClr val="accent1"/>
              </a:solidFill>
            </a:ln>
          </p:spPr>
          <p:txBody>
            <a:bodyPr lIns="0" tIns="0" rIns="0" bIns="0"/>
            <a:lstStyle>
              <a:defPPr>
                <a:defRPr lang="en-US"/>
              </a:defPPr>
              <a:lvl1pPr marL="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943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3886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5829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7772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9651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1594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3537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5480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4000">
                <a:cs typeface="+mn-ea"/>
                <a:sym typeface="+mn-lt"/>
              </a:endParaRPr>
            </a:p>
          </p:txBody>
        </p:sp>
        <p:cxnSp>
          <p:nvCxnSpPr>
            <p:cNvPr id="33" name="직선 연결선 250"/>
            <p:cNvCxnSpPr/>
            <p:nvPr/>
          </p:nvCxnSpPr>
          <p:spPr>
            <a:xfrm flipH="1" flipV="1">
              <a:off x="2267802" y="2474395"/>
              <a:ext cx="2888" cy="289568"/>
            </a:xfrm>
            <a:prstGeom prst="line">
              <a:avLst/>
            </a:prstGeom>
            <a:ln w="6350">
              <a:solidFill>
                <a:schemeClr val="accent1"/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43"/>
          <p:cNvGrpSpPr/>
          <p:nvPr/>
        </p:nvGrpSpPr>
        <p:grpSpPr>
          <a:xfrm>
            <a:off x="4509720" y="1744672"/>
            <a:ext cx="651819" cy="963178"/>
            <a:chOff x="4506707" y="2276159"/>
            <a:chExt cx="651753" cy="963081"/>
          </a:xfrm>
        </p:grpSpPr>
        <p:sp>
          <p:nvSpPr>
            <p:cNvPr id="24" name="Oval 27"/>
            <p:cNvSpPr/>
            <p:nvPr/>
          </p:nvSpPr>
          <p:spPr>
            <a:xfrm>
              <a:off x="4506707" y="2276159"/>
              <a:ext cx="651753" cy="651753"/>
            </a:xfrm>
            <a:prstGeom prst="ellipse">
              <a:avLst/>
            </a:prstGeom>
            <a:solidFill>
              <a:srgbClr val="005DA2"/>
            </a:solidFill>
            <a:ln>
              <a:noFill/>
            </a:ln>
            <a:effectLst>
              <a:innerShdw dist="25400" dir="5400000">
                <a:schemeClr val="tx1">
                  <a:alpha val="15000"/>
                </a:scheme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dk1"/>
                  </a:solidFill>
                </a:defRPr>
              </a:defPPr>
              <a:lvl1pPr marL="0" algn="l" defTabSz="518795" rtl="0" eaLnBrk="1" latinLnBrk="0" hangingPunct="1"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519430" algn="l" defTabSz="518795" rtl="0" eaLnBrk="1" latinLnBrk="0" hangingPunct="1"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1038860" algn="l" defTabSz="518795" rtl="0" eaLnBrk="1" latinLnBrk="0" hangingPunct="1"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558290" algn="l" defTabSz="518795" rtl="0" eaLnBrk="1" latinLnBrk="0" hangingPunct="1"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2077720" algn="l" defTabSz="518795" rtl="0" eaLnBrk="1" latinLnBrk="0" hangingPunct="1"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596515" algn="l" defTabSz="518795" rtl="0" eaLnBrk="1" latinLnBrk="0" hangingPunct="1"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3115945" algn="l" defTabSz="518795" rtl="0" eaLnBrk="1" latinLnBrk="0" hangingPunct="1"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635375" algn="l" defTabSz="518795" rtl="0" eaLnBrk="1" latinLnBrk="0" hangingPunct="1"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4154805" algn="l" defTabSz="518795" rtl="0" eaLnBrk="1" latinLnBrk="0" hangingPunct="1"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4000">
                <a:cs typeface="+mn-ea"/>
                <a:sym typeface="+mn-lt"/>
              </a:endParaRPr>
            </a:p>
          </p:txBody>
        </p:sp>
        <p:cxnSp>
          <p:nvCxnSpPr>
            <p:cNvPr id="25" name="직선 연결선 250"/>
            <p:cNvCxnSpPr/>
            <p:nvPr/>
          </p:nvCxnSpPr>
          <p:spPr>
            <a:xfrm flipH="1" flipV="1">
              <a:off x="4831448" y="2949672"/>
              <a:ext cx="2888" cy="289568"/>
            </a:xfrm>
            <a:prstGeom prst="line">
              <a:avLst/>
            </a:prstGeom>
            <a:ln w="6350">
              <a:solidFill>
                <a:schemeClr val="accent1"/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Group 567"/>
            <p:cNvGrpSpPr/>
            <p:nvPr/>
          </p:nvGrpSpPr>
          <p:grpSpPr bwMode="auto">
            <a:xfrm>
              <a:off x="4694785" y="2480818"/>
              <a:ext cx="283138" cy="285248"/>
              <a:chOff x="0" y="0"/>
              <a:chExt cx="578" cy="578"/>
            </a:xfrm>
            <a:solidFill>
              <a:schemeClr val="bg1"/>
            </a:solidFill>
          </p:grpSpPr>
          <p:sp>
            <p:nvSpPr>
              <p:cNvPr id="27" name="AutoShape 563"/>
              <p:cNvSpPr/>
              <p:nvPr/>
            </p:nvSpPr>
            <p:spPr bwMode="auto">
              <a:xfrm>
                <a:off x="0" y="0"/>
                <a:ext cx="234" cy="23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5980" y="21600"/>
                    </a:moveTo>
                    <a:lnTo>
                      <a:pt x="21600" y="15977"/>
                    </a:lnTo>
                    <a:lnTo>
                      <a:pt x="11776" y="6145"/>
                    </a:lnTo>
                    <a:lnTo>
                      <a:pt x="17948" y="0"/>
                    </a:lnTo>
                    <a:lnTo>
                      <a:pt x="14" y="0"/>
                    </a:lnTo>
                    <a:lnTo>
                      <a:pt x="0" y="17918"/>
                    </a:lnTo>
                    <a:lnTo>
                      <a:pt x="6130" y="11744"/>
                    </a:lnTo>
                    <a:lnTo>
                      <a:pt x="15980" y="21600"/>
                    </a:lnTo>
                    <a:close/>
                    <a:moveTo>
                      <a:pt x="15980" y="216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>
                <a:defPPr>
                  <a:defRPr lang="en-US"/>
                </a:defPPr>
                <a:lvl1pPr marL="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1943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3886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5829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7772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9651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1594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3537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15480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4000">
                  <a:cs typeface="+mn-ea"/>
                  <a:sym typeface="+mn-lt"/>
                </a:endParaRPr>
              </a:p>
            </p:txBody>
          </p:sp>
          <p:sp>
            <p:nvSpPr>
              <p:cNvPr id="28" name="AutoShape 564"/>
              <p:cNvSpPr/>
              <p:nvPr/>
            </p:nvSpPr>
            <p:spPr bwMode="auto">
              <a:xfrm>
                <a:off x="344" y="344"/>
                <a:ext cx="234" cy="23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5470" y="9856"/>
                    </a:moveTo>
                    <a:lnTo>
                      <a:pt x="5620" y="0"/>
                    </a:lnTo>
                    <a:lnTo>
                      <a:pt x="0" y="5623"/>
                    </a:lnTo>
                    <a:lnTo>
                      <a:pt x="9824" y="15455"/>
                    </a:lnTo>
                    <a:lnTo>
                      <a:pt x="3652" y="21600"/>
                    </a:lnTo>
                    <a:lnTo>
                      <a:pt x="21586" y="21600"/>
                    </a:lnTo>
                    <a:lnTo>
                      <a:pt x="21600" y="3682"/>
                    </a:lnTo>
                    <a:lnTo>
                      <a:pt x="15470" y="9856"/>
                    </a:lnTo>
                    <a:close/>
                    <a:moveTo>
                      <a:pt x="15470" y="9856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>
                <a:defPPr>
                  <a:defRPr lang="en-US"/>
                </a:defPPr>
                <a:lvl1pPr marL="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1943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3886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5829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7772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9651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1594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3537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15480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4000">
                  <a:cs typeface="+mn-ea"/>
                  <a:sym typeface="+mn-lt"/>
                </a:endParaRPr>
              </a:p>
            </p:txBody>
          </p:sp>
          <p:sp>
            <p:nvSpPr>
              <p:cNvPr id="29" name="AutoShape 565"/>
              <p:cNvSpPr/>
              <p:nvPr/>
            </p:nvSpPr>
            <p:spPr bwMode="auto">
              <a:xfrm>
                <a:off x="344" y="0"/>
                <a:ext cx="234" cy="23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5623" y="21600"/>
                    </a:moveTo>
                    <a:lnTo>
                      <a:pt x="15455" y="11776"/>
                    </a:lnTo>
                    <a:lnTo>
                      <a:pt x="21600" y="17948"/>
                    </a:lnTo>
                    <a:lnTo>
                      <a:pt x="21600" y="15"/>
                    </a:lnTo>
                    <a:lnTo>
                      <a:pt x="3682" y="0"/>
                    </a:lnTo>
                    <a:lnTo>
                      <a:pt x="9856" y="6130"/>
                    </a:lnTo>
                    <a:lnTo>
                      <a:pt x="0" y="15981"/>
                    </a:lnTo>
                    <a:lnTo>
                      <a:pt x="5623" y="21600"/>
                    </a:lnTo>
                    <a:close/>
                    <a:moveTo>
                      <a:pt x="5623" y="216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>
                <a:defPPr>
                  <a:defRPr lang="en-US"/>
                </a:defPPr>
                <a:lvl1pPr marL="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1943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3886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5829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7772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9651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1594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3537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15480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4000">
                  <a:cs typeface="+mn-ea"/>
                  <a:sym typeface="+mn-lt"/>
                </a:endParaRPr>
              </a:p>
            </p:txBody>
          </p:sp>
          <p:sp>
            <p:nvSpPr>
              <p:cNvPr id="30" name="AutoShape 566"/>
              <p:cNvSpPr/>
              <p:nvPr/>
            </p:nvSpPr>
            <p:spPr bwMode="auto">
              <a:xfrm>
                <a:off x="0" y="344"/>
                <a:ext cx="234" cy="23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5977" y="0"/>
                    </a:moveTo>
                    <a:lnTo>
                      <a:pt x="6145" y="9824"/>
                    </a:lnTo>
                    <a:lnTo>
                      <a:pt x="0" y="3652"/>
                    </a:lnTo>
                    <a:lnTo>
                      <a:pt x="0" y="21585"/>
                    </a:lnTo>
                    <a:lnTo>
                      <a:pt x="17918" y="21600"/>
                    </a:lnTo>
                    <a:lnTo>
                      <a:pt x="11744" y="15470"/>
                    </a:lnTo>
                    <a:lnTo>
                      <a:pt x="21600" y="5619"/>
                    </a:lnTo>
                    <a:lnTo>
                      <a:pt x="15977" y="0"/>
                    </a:lnTo>
                    <a:close/>
                    <a:moveTo>
                      <a:pt x="15977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>
                <a:defPPr>
                  <a:defRPr lang="en-US"/>
                </a:defPPr>
                <a:lvl1pPr marL="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1943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3886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5829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77720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9651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1594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3537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154805" algn="l" defTabSz="518795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40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" name="Group 41"/>
          <p:cNvGrpSpPr/>
          <p:nvPr/>
        </p:nvGrpSpPr>
        <p:grpSpPr>
          <a:xfrm>
            <a:off x="9612987" y="2677074"/>
            <a:ext cx="651819" cy="963178"/>
            <a:chOff x="9609457" y="3208468"/>
            <a:chExt cx="651753" cy="963081"/>
          </a:xfrm>
        </p:grpSpPr>
        <p:sp>
          <p:nvSpPr>
            <p:cNvPr id="21" name="Oval 31"/>
            <p:cNvSpPr/>
            <p:nvPr/>
          </p:nvSpPr>
          <p:spPr>
            <a:xfrm>
              <a:off x="9609457" y="3208468"/>
              <a:ext cx="651753" cy="651753"/>
            </a:xfrm>
            <a:prstGeom prst="ellipse">
              <a:avLst/>
            </a:prstGeom>
            <a:solidFill>
              <a:srgbClr val="005DA2"/>
            </a:solidFill>
            <a:ln>
              <a:noFill/>
            </a:ln>
            <a:effectLst>
              <a:innerShdw dist="25400" dir="5400000">
                <a:schemeClr val="tx1">
                  <a:alpha val="15000"/>
                </a:scheme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dk1"/>
                  </a:solidFill>
                </a:defRPr>
              </a:defPPr>
              <a:lvl1pPr marL="0" algn="l" defTabSz="518795" rtl="0" eaLnBrk="1" latinLnBrk="0" hangingPunct="1"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519430" algn="l" defTabSz="518795" rtl="0" eaLnBrk="1" latinLnBrk="0" hangingPunct="1"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1038860" algn="l" defTabSz="518795" rtl="0" eaLnBrk="1" latinLnBrk="0" hangingPunct="1"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558290" algn="l" defTabSz="518795" rtl="0" eaLnBrk="1" latinLnBrk="0" hangingPunct="1"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2077720" algn="l" defTabSz="518795" rtl="0" eaLnBrk="1" latinLnBrk="0" hangingPunct="1"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596515" algn="l" defTabSz="518795" rtl="0" eaLnBrk="1" latinLnBrk="0" hangingPunct="1"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3115945" algn="l" defTabSz="518795" rtl="0" eaLnBrk="1" latinLnBrk="0" hangingPunct="1"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635375" algn="l" defTabSz="518795" rtl="0" eaLnBrk="1" latinLnBrk="0" hangingPunct="1"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4154805" algn="l" defTabSz="518795" rtl="0" eaLnBrk="1" latinLnBrk="0" hangingPunct="1"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4000">
                <a:cs typeface="+mn-ea"/>
                <a:sym typeface="+mn-lt"/>
              </a:endParaRPr>
            </a:p>
          </p:txBody>
        </p:sp>
        <p:cxnSp>
          <p:nvCxnSpPr>
            <p:cNvPr id="22" name="직선 연결선 250"/>
            <p:cNvCxnSpPr/>
            <p:nvPr/>
          </p:nvCxnSpPr>
          <p:spPr>
            <a:xfrm flipH="1" flipV="1">
              <a:off x="9934198" y="3881981"/>
              <a:ext cx="2888" cy="289568"/>
            </a:xfrm>
            <a:prstGeom prst="line">
              <a:avLst/>
            </a:prstGeom>
            <a:ln w="6350">
              <a:solidFill>
                <a:schemeClr val="accent1"/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AutoShape 103"/>
            <p:cNvSpPr/>
            <p:nvPr/>
          </p:nvSpPr>
          <p:spPr bwMode="auto">
            <a:xfrm>
              <a:off x="9819041" y="3389973"/>
              <a:ext cx="230314" cy="308493"/>
            </a:xfrm>
            <a:custGeom>
              <a:avLst/>
              <a:gdLst>
                <a:gd name="T0" fmla="*/ 77224192 w 21600"/>
                <a:gd name="T1" fmla="*/ 125025245 h 21599"/>
                <a:gd name="T2" fmla="*/ 77224192 w 21600"/>
                <a:gd name="T3" fmla="*/ 78033134 h 21599"/>
                <a:gd name="T4" fmla="*/ 44921634 w 21600"/>
                <a:gd name="T5" fmla="*/ 13585 h 21599"/>
                <a:gd name="T6" fmla="*/ 44320615 w 21600"/>
                <a:gd name="T7" fmla="*/ 0 h 21599"/>
                <a:gd name="T8" fmla="*/ 43731413 w 21600"/>
                <a:gd name="T9" fmla="*/ 25904 h 21599"/>
                <a:gd name="T10" fmla="*/ 11433478 w 21600"/>
                <a:gd name="T11" fmla="*/ 78046720 h 21599"/>
                <a:gd name="T12" fmla="*/ 11433478 w 21600"/>
                <a:gd name="T13" fmla="*/ 125025245 h 21599"/>
                <a:gd name="T14" fmla="*/ 0 w 21600"/>
                <a:gd name="T15" fmla="*/ 125025245 h 21599"/>
                <a:gd name="T16" fmla="*/ 0 w 21600"/>
                <a:gd name="T17" fmla="*/ 286394996 h 21599"/>
                <a:gd name="T18" fmla="*/ 88962056 w 21600"/>
                <a:gd name="T19" fmla="*/ 286394996 h 21599"/>
                <a:gd name="T20" fmla="*/ 88962056 w 21600"/>
                <a:gd name="T21" fmla="*/ 125025245 h 21599"/>
                <a:gd name="T22" fmla="*/ 77224192 w 21600"/>
                <a:gd name="T23" fmla="*/ 125025245 h 21599"/>
                <a:gd name="T24" fmla="*/ 54575753 w 21600"/>
                <a:gd name="T25" fmla="*/ 256813289 h 21599"/>
                <a:gd name="T26" fmla="*/ 34402734 w 21600"/>
                <a:gd name="T27" fmla="*/ 256813289 h 21599"/>
                <a:gd name="T28" fmla="*/ 39340846 w 21600"/>
                <a:gd name="T29" fmla="*/ 204648719 h 21599"/>
                <a:gd name="T30" fmla="*/ 34402734 w 21600"/>
                <a:gd name="T31" fmla="*/ 183712973 h 21599"/>
                <a:gd name="T32" fmla="*/ 44489207 w 21600"/>
                <a:gd name="T33" fmla="*/ 159340789 h 21599"/>
                <a:gd name="T34" fmla="*/ 54575753 w 21600"/>
                <a:gd name="T35" fmla="*/ 183712973 h 21599"/>
                <a:gd name="T36" fmla="*/ 49600606 w 21600"/>
                <a:gd name="T37" fmla="*/ 204701804 h 21599"/>
                <a:gd name="T38" fmla="*/ 54575753 w 21600"/>
                <a:gd name="T39" fmla="*/ 256813289 h 21599"/>
                <a:gd name="T40" fmla="*/ 61062386 w 21600"/>
                <a:gd name="T41" fmla="*/ 125025245 h 21599"/>
                <a:gd name="T42" fmla="*/ 27590661 w 21600"/>
                <a:gd name="T43" fmla="*/ 125025245 h 21599"/>
                <a:gd name="T44" fmla="*/ 27590661 w 21600"/>
                <a:gd name="T45" fmla="*/ 78046720 h 21599"/>
                <a:gd name="T46" fmla="*/ 43727311 w 21600"/>
                <a:gd name="T47" fmla="*/ 39062860 h 21599"/>
                <a:gd name="T48" fmla="*/ 44518023 w 21600"/>
                <a:gd name="T49" fmla="*/ 39036945 h 21599"/>
                <a:gd name="T50" fmla="*/ 44921634 w 21600"/>
                <a:gd name="T51" fmla="*/ 39062860 h 21599"/>
                <a:gd name="T52" fmla="*/ 61062386 w 21600"/>
                <a:gd name="T53" fmla="*/ 78033134 h 21599"/>
                <a:gd name="T54" fmla="*/ 61062386 w 21600"/>
                <a:gd name="T55" fmla="*/ 125025245 h 21599"/>
                <a:gd name="T56" fmla="*/ 61062386 w 21600"/>
                <a:gd name="T57" fmla="*/ 125025245 h 2159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21600" h="21599">
                  <a:moveTo>
                    <a:pt x="18750" y="9429"/>
                  </a:moveTo>
                  <a:lnTo>
                    <a:pt x="18750" y="5885"/>
                  </a:lnTo>
                  <a:cubicBezTo>
                    <a:pt x="18750" y="2636"/>
                    <a:pt x="15238" y="1"/>
                    <a:pt x="10907" y="1"/>
                  </a:cubicBezTo>
                  <a:cubicBezTo>
                    <a:pt x="10853" y="1"/>
                    <a:pt x="10814" y="-1"/>
                    <a:pt x="10761" y="0"/>
                  </a:cubicBezTo>
                  <a:cubicBezTo>
                    <a:pt x="10718" y="0"/>
                    <a:pt x="10662" y="2"/>
                    <a:pt x="10618" y="2"/>
                  </a:cubicBezTo>
                  <a:cubicBezTo>
                    <a:pt x="6286" y="2"/>
                    <a:pt x="2776" y="2636"/>
                    <a:pt x="2776" y="5886"/>
                  </a:cubicBezTo>
                  <a:lnTo>
                    <a:pt x="2776" y="9429"/>
                  </a:lnTo>
                  <a:lnTo>
                    <a:pt x="0" y="9429"/>
                  </a:lnTo>
                  <a:lnTo>
                    <a:pt x="0" y="21599"/>
                  </a:lnTo>
                  <a:lnTo>
                    <a:pt x="21600" y="21599"/>
                  </a:lnTo>
                  <a:lnTo>
                    <a:pt x="21600" y="9429"/>
                  </a:lnTo>
                  <a:lnTo>
                    <a:pt x="18750" y="9429"/>
                  </a:lnTo>
                  <a:close/>
                  <a:moveTo>
                    <a:pt x="13251" y="19368"/>
                  </a:moveTo>
                  <a:lnTo>
                    <a:pt x="8353" y="19368"/>
                  </a:lnTo>
                  <a:lnTo>
                    <a:pt x="9552" y="15434"/>
                  </a:lnTo>
                  <a:cubicBezTo>
                    <a:pt x="8835" y="15113"/>
                    <a:pt x="8353" y="14527"/>
                    <a:pt x="8353" y="13855"/>
                  </a:cubicBezTo>
                  <a:cubicBezTo>
                    <a:pt x="8353" y="12840"/>
                    <a:pt x="9449" y="12017"/>
                    <a:pt x="10802" y="12017"/>
                  </a:cubicBezTo>
                  <a:cubicBezTo>
                    <a:pt x="12154" y="12017"/>
                    <a:pt x="13251" y="12840"/>
                    <a:pt x="13251" y="13855"/>
                  </a:cubicBezTo>
                  <a:cubicBezTo>
                    <a:pt x="13251" y="14530"/>
                    <a:pt x="12765" y="15118"/>
                    <a:pt x="12043" y="15438"/>
                  </a:cubicBezTo>
                  <a:lnTo>
                    <a:pt x="13251" y="19368"/>
                  </a:lnTo>
                  <a:close/>
                  <a:moveTo>
                    <a:pt x="14826" y="9429"/>
                  </a:moveTo>
                  <a:lnTo>
                    <a:pt x="6699" y="9429"/>
                  </a:lnTo>
                  <a:lnTo>
                    <a:pt x="6699" y="5886"/>
                  </a:lnTo>
                  <a:cubicBezTo>
                    <a:pt x="6699" y="4265"/>
                    <a:pt x="8457" y="2946"/>
                    <a:pt x="10617" y="2946"/>
                  </a:cubicBezTo>
                  <a:cubicBezTo>
                    <a:pt x="10679" y="2946"/>
                    <a:pt x="10809" y="2944"/>
                    <a:pt x="10809" y="2944"/>
                  </a:cubicBezTo>
                  <a:cubicBezTo>
                    <a:pt x="10809" y="2944"/>
                    <a:pt x="10874" y="2946"/>
                    <a:pt x="10907" y="2946"/>
                  </a:cubicBezTo>
                  <a:cubicBezTo>
                    <a:pt x="13067" y="2946"/>
                    <a:pt x="14826" y="4264"/>
                    <a:pt x="14826" y="5885"/>
                  </a:cubicBezTo>
                  <a:lnTo>
                    <a:pt x="14826" y="9429"/>
                  </a:lnTo>
                  <a:close/>
                  <a:moveTo>
                    <a:pt x="14826" y="9429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>
              <a:defPPr>
                <a:defRPr lang="en-US"/>
              </a:defPPr>
              <a:lvl1pPr marL="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943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3886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5829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7772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9651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1594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3537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5480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4000">
                <a:cs typeface="+mn-ea"/>
                <a:sym typeface="+mn-lt"/>
              </a:endParaRPr>
            </a:p>
          </p:txBody>
        </p:sp>
      </p:grpSp>
      <p:grpSp>
        <p:nvGrpSpPr>
          <p:cNvPr id="9" name="Group 42"/>
          <p:cNvGrpSpPr/>
          <p:nvPr/>
        </p:nvGrpSpPr>
        <p:grpSpPr>
          <a:xfrm>
            <a:off x="7061354" y="2197466"/>
            <a:ext cx="651819" cy="963178"/>
            <a:chOff x="7058082" y="2728908"/>
            <a:chExt cx="651753" cy="963081"/>
          </a:xfrm>
        </p:grpSpPr>
        <p:sp>
          <p:nvSpPr>
            <p:cNvPr id="18" name="Oval 29"/>
            <p:cNvSpPr/>
            <p:nvPr/>
          </p:nvSpPr>
          <p:spPr>
            <a:xfrm>
              <a:off x="7058082" y="2728908"/>
              <a:ext cx="651753" cy="651753"/>
            </a:xfrm>
            <a:prstGeom prst="ellipse">
              <a:avLst/>
            </a:prstGeom>
            <a:solidFill>
              <a:srgbClr val="005DA2"/>
            </a:solidFill>
            <a:ln>
              <a:noFill/>
            </a:ln>
            <a:effectLst>
              <a:innerShdw dist="25400" dir="5400000">
                <a:schemeClr val="tx1">
                  <a:alpha val="15000"/>
                </a:scheme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dk1"/>
                  </a:solidFill>
                </a:defRPr>
              </a:defPPr>
              <a:lvl1pPr marL="0" algn="l" defTabSz="518795" rtl="0" eaLnBrk="1" latinLnBrk="0" hangingPunct="1"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519430" algn="l" defTabSz="518795" rtl="0" eaLnBrk="1" latinLnBrk="0" hangingPunct="1"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1038860" algn="l" defTabSz="518795" rtl="0" eaLnBrk="1" latinLnBrk="0" hangingPunct="1"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558290" algn="l" defTabSz="518795" rtl="0" eaLnBrk="1" latinLnBrk="0" hangingPunct="1"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2077720" algn="l" defTabSz="518795" rtl="0" eaLnBrk="1" latinLnBrk="0" hangingPunct="1"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596515" algn="l" defTabSz="518795" rtl="0" eaLnBrk="1" latinLnBrk="0" hangingPunct="1"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3115945" algn="l" defTabSz="518795" rtl="0" eaLnBrk="1" latinLnBrk="0" hangingPunct="1"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635375" algn="l" defTabSz="518795" rtl="0" eaLnBrk="1" latinLnBrk="0" hangingPunct="1"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4154805" algn="l" defTabSz="518795" rtl="0" eaLnBrk="1" latinLnBrk="0" hangingPunct="1"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4000">
                <a:cs typeface="+mn-ea"/>
                <a:sym typeface="+mn-lt"/>
              </a:endParaRPr>
            </a:p>
          </p:txBody>
        </p:sp>
        <p:cxnSp>
          <p:nvCxnSpPr>
            <p:cNvPr id="19" name="직선 연결선 250"/>
            <p:cNvCxnSpPr/>
            <p:nvPr/>
          </p:nvCxnSpPr>
          <p:spPr>
            <a:xfrm flipH="1" flipV="1">
              <a:off x="7382823" y="3402421"/>
              <a:ext cx="2888" cy="289568"/>
            </a:xfrm>
            <a:prstGeom prst="line">
              <a:avLst/>
            </a:prstGeom>
            <a:ln w="6350">
              <a:solidFill>
                <a:schemeClr val="accent1"/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AutoShape 448"/>
            <p:cNvSpPr/>
            <p:nvPr/>
          </p:nvSpPr>
          <p:spPr bwMode="auto">
            <a:xfrm>
              <a:off x="7228576" y="2890867"/>
              <a:ext cx="308493" cy="297928"/>
            </a:xfrm>
            <a:custGeom>
              <a:avLst/>
              <a:gdLst>
                <a:gd name="T0" fmla="*/ 231364898 w 21600"/>
                <a:gd name="T1" fmla="*/ 129866258 h 21600"/>
                <a:gd name="T2" fmla="*/ 286355233 w 21600"/>
                <a:gd name="T3" fmla="*/ 129866258 h 21600"/>
                <a:gd name="T4" fmla="*/ 143243764 w 21600"/>
                <a:gd name="T5" fmla="*/ 0 h 21600"/>
                <a:gd name="T6" fmla="*/ 0 w 21600"/>
                <a:gd name="T7" fmla="*/ 129866258 h 21600"/>
                <a:gd name="T8" fmla="*/ 53227311 w 21600"/>
                <a:gd name="T9" fmla="*/ 129866258 h 21600"/>
                <a:gd name="T10" fmla="*/ 53227311 w 21600"/>
                <a:gd name="T11" fmla="*/ 249100149 h 21600"/>
                <a:gd name="T12" fmla="*/ 116781980 w 21600"/>
                <a:gd name="T13" fmla="*/ 249100149 h 21600"/>
                <a:gd name="T14" fmla="*/ 116781980 w 21600"/>
                <a:gd name="T15" fmla="*/ 175027129 h 21600"/>
                <a:gd name="T16" fmla="*/ 169837617 w 21600"/>
                <a:gd name="T17" fmla="*/ 175027129 h 21600"/>
                <a:gd name="T18" fmla="*/ 169837617 w 21600"/>
                <a:gd name="T19" fmla="*/ 249100149 h 21600"/>
                <a:gd name="T20" fmla="*/ 231364898 w 21600"/>
                <a:gd name="T21" fmla="*/ 249100149 h 21600"/>
                <a:gd name="T22" fmla="*/ 231364898 w 21600"/>
                <a:gd name="T23" fmla="*/ 129866258 h 21600"/>
                <a:gd name="T24" fmla="*/ 231364898 w 21600"/>
                <a:gd name="T25" fmla="*/ 129866258 h 216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1600" h="21600">
                  <a:moveTo>
                    <a:pt x="17452" y="11261"/>
                  </a:moveTo>
                  <a:lnTo>
                    <a:pt x="21600" y="11261"/>
                  </a:lnTo>
                  <a:lnTo>
                    <a:pt x="10805" y="0"/>
                  </a:lnTo>
                  <a:lnTo>
                    <a:pt x="0" y="11261"/>
                  </a:lnTo>
                  <a:lnTo>
                    <a:pt x="4015" y="11261"/>
                  </a:lnTo>
                  <a:lnTo>
                    <a:pt x="4015" y="21600"/>
                  </a:lnTo>
                  <a:lnTo>
                    <a:pt x="8809" y="21600"/>
                  </a:lnTo>
                  <a:lnTo>
                    <a:pt x="8809" y="15177"/>
                  </a:lnTo>
                  <a:lnTo>
                    <a:pt x="12811" y="15177"/>
                  </a:lnTo>
                  <a:lnTo>
                    <a:pt x="12811" y="21600"/>
                  </a:lnTo>
                  <a:lnTo>
                    <a:pt x="17452" y="21600"/>
                  </a:lnTo>
                  <a:lnTo>
                    <a:pt x="17452" y="11261"/>
                  </a:lnTo>
                  <a:close/>
                  <a:moveTo>
                    <a:pt x="17452" y="11261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>
              <a:defPPr>
                <a:defRPr lang="en-US"/>
              </a:defPPr>
              <a:lvl1pPr marL="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943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3886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5829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7772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9651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1594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3537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5480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4000">
                <a:cs typeface="+mn-ea"/>
                <a:sym typeface="+mn-lt"/>
              </a:endParaRPr>
            </a:p>
          </p:txBody>
        </p:sp>
      </p:grpSp>
      <p:sp>
        <p:nvSpPr>
          <p:cNvPr id="10" name="TextBox 45"/>
          <p:cNvSpPr txBox="1"/>
          <p:nvPr/>
        </p:nvSpPr>
        <p:spPr>
          <a:xfrm>
            <a:off x="1152160" y="2889161"/>
            <a:ext cx="2239133" cy="489063"/>
          </a:xfrm>
          <a:prstGeom prst="rect">
            <a:avLst/>
          </a:prstGeom>
          <a:noFill/>
        </p:spPr>
        <p:txBody>
          <a:bodyPr wrap="square" lIns="182861" tIns="91432" rIns="182861" bIns="91432" rtlCol="0">
            <a:spAutoFit/>
          </a:bodyPr>
          <a:lstStyle>
            <a:defPPr>
              <a:defRPr lang="en-US"/>
            </a:defPPr>
            <a:lvl1pPr marL="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943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886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5829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772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651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594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3537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5480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rgbClr val="005DA2"/>
                </a:solidFill>
                <a:cs typeface="+mn-ea"/>
                <a:sym typeface="+mn-lt"/>
              </a:rPr>
              <a:t>Step 4</a:t>
            </a:r>
          </a:p>
        </p:txBody>
      </p:sp>
      <p:sp>
        <p:nvSpPr>
          <p:cNvPr id="11" name="TextBox 46"/>
          <p:cNvSpPr txBox="1"/>
          <p:nvPr/>
        </p:nvSpPr>
        <p:spPr>
          <a:xfrm>
            <a:off x="1152160" y="3289314"/>
            <a:ext cx="2239133" cy="858719"/>
          </a:xfrm>
          <a:prstGeom prst="rect">
            <a:avLst/>
          </a:prstGeom>
          <a:noFill/>
        </p:spPr>
        <p:txBody>
          <a:bodyPr wrap="square" lIns="182861" tIns="91432" rIns="182861" bIns="91432" rtlCol="0">
            <a:spAutoFit/>
          </a:bodyPr>
          <a:lstStyle>
            <a:defPPr>
              <a:defRPr lang="en-US"/>
            </a:defPPr>
            <a:lvl1pPr marL="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943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886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5829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772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651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594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3537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5480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>
                <a:cs typeface="+mn-ea"/>
                <a:sym typeface="+mn-lt"/>
              </a:rPr>
              <a:t>Lorem ipsum dolor sit amet, consectetur adipiscing elit. In in tortor in urna pulvinar blandit. Aliquam dolor nulla.</a:t>
            </a:r>
            <a:endParaRPr lang="en-US" sz="1100" b="1" dirty="0">
              <a:cs typeface="+mn-ea"/>
              <a:sym typeface="+mn-lt"/>
            </a:endParaRPr>
          </a:p>
        </p:txBody>
      </p:sp>
      <p:sp>
        <p:nvSpPr>
          <p:cNvPr id="12" name="TextBox 47"/>
          <p:cNvSpPr txBox="1"/>
          <p:nvPr/>
        </p:nvSpPr>
        <p:spPr>
          <a:xfrm>
            <a:off x="3703792" y="3350659"/>
            <a:ext cx="2239133" cy="489063"/>
          </a:xfrm>
          <a:prstGeom prst="rect">
            <a:avLst/>
          </a:prstGeom>
          <a:noFill/>
        </p:spPr>
        <p:txBody>
          <a:bodyPr wrap="square" lIns="182861" tIns="91432" rIns="182861" bIns="91432" rtlCol="0">
            <a:spAutoFit/>
          </a:bodyPr>
          <a:lstStyle>
            <a:defPPr>
              <a:defRPr lang="en-US"/>
            </a:defPPr>
            <a:lvl1pPr marL="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943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886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5829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772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651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594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3537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5480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rgbClr val="005DA2"/>
                </a:solidFill>
                <a:cs typeface="+mn-ea"/>
                <a:sym typeface="+mn-lt"/>
              </a:rPr>
              <a:t>Step 3</a:t>
            </a:r>
          </a:p>
        </p:txBody>
      </p:sp>
      <p:sp>
        <p:nvSpPr>
          <p:cNvPr id="13" name="TextBox 48"/>
          <p:cNvSpPr txBox="1"/>
          <p:nvPr/>
        </p:nvSpPr>
        <p:spPr>
          <a:xfrm>
            <a:off x="3703792" y="3750812"/>
            <a:ext cx="2239133" cy="858719"/>
          </a:xfrm>
          <a:prstGeom prst="rect">
            <a:avLst/>
          </a:prstGeom>
          <a:noFill/>
        </p:spPr>
        <p:txBody>
          <a:bodyPr wrap="square" lIns="182861" tIns="91432" rIns="182861" bIns="91432" rtlCol="0">
            <a:spAutoFit/>
          </a:bodyPr>
          <a:lstStyle>
            <a:defPPr>
              <a:defRPr lang="en-US"/>
            </a:defPPr>
            <a:lvl1pPr marL="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943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886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5829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772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651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594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3537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5480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>
                <a:cs typeface="+mn-ea"/>
                <a:sym typeface="+mn-lt"/>
              </a:rPr>
              <a:t>Lorem ipsum dolor sit amet, consectetur adipiscing elit. In in tortor in urna pulvinar blandit. Aliquam dolor nulla.</a:t>
            </a:r>
            <a:endParaRPr lang="en-US" sz="1100" b="1" dirty="0">
              <a:cs typeface="+mn-ea"/>
              <a:sym typeface="+mn-lt"/>
            </a:endParaRPr>
          </a:p>
        </p:txBody>
      </p:sp>
      <p:sp>
        <p:nvSpPr>
          <p:cNvPr id="14" name="TextBox 49"/>
          <p:cNvSpPr txBox="1"/>
          <p:nvPr/>
        </p:nvSpPr>
        <p:spPr>
          <a:xfrm>
            <a:off x="6255424" y="3809053"/>
            <a:ext cx="2239133" cy="489063"/>
          </a:xfrm>
          <a:prstGeom prst="rect">
            <a:avLst/>
          </a:prstGeom>
          <a:noFill/>
        </p:spPr>
        <p:txBody>
          <a:bodyPr wrap="square" lIns="182861" tIns="91432" rIns="182861" bIns="91432" rtlCol="0">
            <a:spAutoFit/>
          </a:bodyPr>
          <a:lstStyle>
            <a:defPPr>
              <a:defRPr lang="en-US"/>
            </a:defPPr>
            <a:lvl1pPr marL="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943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886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5829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772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651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594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3537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5480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rgbClr val="005DA2"/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15" name="TextBox 50"/>
          <p:cNvSpPr txBox="1"/>
          <p:nvPr/>
        </p:nvSpPr>
        <p:spPr>
          <a:xfrm>
            <a:off x="6255424" y="4209206"/>
            <a:ext cx="2239133" cy="858719"/>
          </a:xfrm>
          <a:prstGeom prst="rect">
            <a:avLst/>
          </a:prstGeom>
          <a:noFill/>
        </p:spPr>
        <p:txBody>
          <a:bodyPr wrap="square" lIns="182861" tIns="91432" rIns="182861" bIns="91432" rtlCol="0">
            <a:spAutoFit/>
          </a:bodyPr>
          <a:lstStyle>
            <a:defPPr>
              <a:defRPr lang="en-US"/>
            </a:defPPr>
            <a:lvl1pPr marL="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943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886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5829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772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651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594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3537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5480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>
                <a:cs typeface="+mn-ea"/>
                <a:sym typeface="+mn-lt"/>
              </a:rPr>
              <a:t>Lorem ipsum dolor sit amet, consectetur adipiscing elit. In in tortor in urna pulvinar blandit. Aliquam dolor nulla.</a:t>
            </a:r>
            <a:endParaRPr lang="en-US" sz="1100" b="1" dirty="0">
              <a:cs typeface="+mn-ea"/>
              <a:sym typeface="+mn-lt"/>
            </a:endParaRPr>
          </a:p>
        </p:txBody>
      </p:sp>
      <p:sp>
        <p:nvSpPr>
          <p:cNvPr id="16" name="TextBox 51"/>
          <p:cNvSpPr txBox="1"/>
          <p:nvPr/>
        </p:nvSpPr>
        <p:spPr>
          <a:xfrm>
            <a:off x="8807056" y="4271914"/>
            <a:ext cx="2239133" cy="489063"/>
          </a:xfrm>
          <a:prstGeom prst="rect">
            <a:avLst/>
          </a:prstGeom>
          <a:noFill/>
        </p:spPr>
        <p:txBody>
          <a:bodyPr wrap="square" lIns="182861" tIns="91432" rIns="182861" bIns="91432" rtlCol="0">
            <a:spAutoFit/>
          </a:bodyPr>
          <a:lstStyle>
            <a:defPPr>
              <a:defRPr lang="en-US"/>
            </a:defPPr>
            <a:lvl1pPr marL="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943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886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5829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772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651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594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3537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5480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rgbClr val="005DA2"/>
                </a:solidFill>
                <a:cs typeface="+mn-ea"/>
                <a:sym typeface="+mn-lt"/>
              </a:rPr>
              <a:t>Step 1</a:t>
            </a:r>
          </a:p>
        </p:txBody>
      </p:sp>
      <p:sp>
        <p:nvSpPr>
          <p:cNvPr id="17" name="TextBox 52"/>
          <p:cNvSpPr txBox="1"/>
          <p:nvPr/>
        </p:nvSpPr>
        <p:spPr>
          <a:xfrm>
            <a:off x="8807056" y="4672067"/>
            <a:ext cx="2239133" cy="858719"/>
          </a:xfrm>
          <a:prstGeom prst="rect">
            <a:avLst/>
          </a:prstGeom>
          <a:noFill/>
        </p:spPr>
        <p:txBody>
          <a:bodyPr wrap="square" lIns="182861" tIns="91432" rIns="182861" bIns="91432" rtlCol="0">
            <a:spAutoFit/>
          </a:bodyPr>
          <a:lstStyle>
            <a:defPPr>
              <a:defRPr lang="en-US"/>
            </a:defPPr>
            <a:lvl1pPr marL="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943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886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5829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772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651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594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3537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5480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>
                <a:cs typeface="+mn-ea"/>
                <a:sym typeface="+mn-lt"/>
              </a:rPr>
              <a:t>Lorem ipsum dolor sit amet, consectetur adipiscing elit. In in tortor in urna pulvinar blandit. Aliquam dolor nulla.</a:t>
            </a:r>
            <a:endParaRPr lang="en-US" sz="1100" b="1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AutoShape 133"/>
          <p:cNvSpPr/>
          <p:nvPr/>
        </p:nvSpPr>
        <p:spPr bwMode="auto">
          <a:xfrm>
            <a:off x="4375170" y="2929022"/>
            <a:ext cx="644052" cy="363166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15835" y="0"/>
                </a:moveTo>
                <a:lnTo>
                  <a:pt x="21600" y="3804"/>
                </a:lnTo>
                <a:lnTo>
                  <a:pt x="7829" y="21600"/>
                </a:lnTo>
                <a:lnTo>
                  <a:pt x="0" y="20464"/>
                </a:lnTo>
                <a:lnTo>
                  <a:pt x="15835" y="0"/>
                </a:lnTo>
                <a:close/>
                <a:moveTo>
                  <a:pt x="15835" y="0"/>
                </a:move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943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886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5829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772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651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594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3537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5480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4000">
              <a:cs typeface="+mn-ea"/>
              <a:sym typeface="+mn-lt"/>
            </a:endParaRPr>
          </a:p>
        </p:txBody>
      </p:sp>
      <p:sp>
        <p:nvSpPr>
          <p:cNvPr id="28" name="AutoShape 134"/>
          <p:cNvSpPr/>
          <p:nvPr/>
        </p:nvSpPr>
        <p:spPr bwMode="auto">
          <a:xfrm>
            <a:off x="5169595" y="1935990"/>
            <a:ext cx="621354" cy="326282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19622" y="10107"/>
                </a:moveTo>
                <a:lnTo>
                  <a:pt x="21600" y="21600"/>
                </a:lnTo>
                <a:lnTo>
                  <a:pt x="4536" y="12810"/>
                </a:lnTo>
                <a:lnTo>
                  <a:pt x="0" y="0"/>
                </a:lnTo>
                <a:lnTo>
                  <a:pt x="19622" y="10107"/>
                </a:lnTo>
                <a:close/>
                <a:moveTo>
                  <a:pt x="19622" y="10107"/>
                </a:moveTo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943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886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5829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772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651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594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3537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5480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4000">
              <a:cs typeface="+mn-ea"/>
              <a:sym typeface="+mn-lt"/>
            </a:endParaRPr>
          </a:p>
        </p:txBody>
      </p:sp>
      <p:sp>
        <p:nvSpPr>
          <p:cNvPr id="29" name="AutoShape 135"/>
          <p:cNvSpPr/>
          <p:nvPr/>
        </p:nvSpPr>
        <p:spPr bwMode="auto">
          <a:xfrm>
            <a:off x="4829127" y="3025488"/>
            <a:ext cx="485167" cy="408562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7673" y="2779"/>
                </a:lnTo>
                <a:lnTo>
                  <a:pt x="21600" y="21564"/>
                </a:lnTo>
                <a:lnTo>
                  <a:pt x="16016" y="21600"/>
                </a:lnTo>
                <a:lnTo>
                  <a:pt x="0" y="0"/>
                </a:lnTo>
                <a:close/>
                <a:moveTo>
                  <a:pt x="0" y="0"/>
                </a:move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943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886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5829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772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651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594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3537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5480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4000">
              <a:cs typeface="+mn-ea"/>
              <a:sym typeface="+mn-lt"/>
            </a:endParaRPr>
          </a:p>
        </p:txBody>
      </p:sp>
      <p:sp>
        <p:nvSpPr>
          <p:cNvPr id="30" name="AutoShape 136"/>
          <p:cNvSpPr/>
          <p:nvPr/>
        </p:nvSpPr>
        <p:spPr bwMode="auto">
          <a:xfrm>
            <a:off x="4375169" y="1981386"/>
            <a:ext cx="1276755" cy="1350523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w 21600"/>
              <a:gd name="T13" fmla="*/ 0 h 21600"/>
              <a:gd name="T14" fmla="*/ 0 w 21600"/>
              <a:gd name="T15" fmla="*/ 0 h 21600"/>
              <a:gd name="T16" fmla="*/ 0 w 21600"/>
              <a:gd name="T17" fmla="*/ 0 h 21600"/>
              <a:gd name="T18" fmla="*/ 0 w 21600"/>
              <a:gd name="T19" fmla="*/ 0 h 21600"/>
              <a:gd name="T20" fmla="*/ 0 w 21600"/>
              <a:gd name="T21" fmla="*/ 0 h 21600"/>
              <a:gd name="T22" fmla="*/ 0 w 21600"/>
              <a:gd name="T23" fmla="*/ 0 h 21600"/>
              <a:gd name="T24" fmla="*/ 0 w 21600"/>
              <a:gd name="T25" fmla="*/ 0 h 21600"/>
              <a:gd name="T26" fmla="*/ 0 w 21600"/>
              <a:gd name="T27" fmla="*/ 0 h 21600"/>
              <a:gd name="T28" fmla="*/ 0 w 21600"/>
              <a:gd name="T29" fmla="*/ 0 h 21600"/>
              <a:gd name="T30" fmla="*/ 0 w 21600"/>
              <a:gd name="T31" fmla="*/ 0 h 21600"/>
              <a:gd name="T32" fmla="*/ 0 w 21600"/>
              <a:gd name="T33" fmla="*/ 0 h 21600"/>
              <a:gd name="T34" fmla="*/ 0 w 21600"/>
              <a:gd name="T35" fmla="*/ 0 h 21600"/>
              <a:gd name="T36" fmla="*/ 0 w 21600"/>
              <a:gd name="T37" fmla="*/ 0 h 21600"/>
              <a:gd name="T38" fmla="*/ 0 w 21600"/>
              <a:gd name="T39" fmla="*/ 0 h 21600"/>
              <a:gd name="T40" fmla="*/ 0 w 21600"/>
              <a:gd name="T41" fmla="*/ 0 h 21600"/>
              <a:gd name="T42" fmla="*/ 0 w 21600"/>
              <a:gd name="T43" fmla="*/ 0 h 21600"/>
              <a:gd name="T44" fmla="*/ 0 w 21600"/>
              <a:gd name="T45" fmla="*/ 0 h 21600"/>
              <a:gd name="T46" fmla="*/ 0 w 21600"/>
              <a:gd name="T47" fmla="*/ 0 h 21600"/>
              <a:gd name="T48" fmla="*/ 0 w 21600"/>
              <a:gd name="T49" fmla="*/ 0 h 21600"/>
              <a:gd name="T50" fmla="*/ 0 w 21600"/>
              <a:gd name="T51" fmla="*/ 0 h 2160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21600" h="21600">
                <a:moveTo>
                  <a:pt x="21600" y="2426"/>
                </a:moveTo>
                <a:lnTo>
                  <a:pt x="19984" y="11036"/>
                </a:lnTo>
                <a:cubicBezTo>
                  <a:pt x="19217" y="11620"/>
                  <a:pt x="18506" y="12270"/>
                  <a:pt x="17861" y="12979"/>
                </a:cubicBezTo>
                <a:cubicBezTo>
                  <a:pt x="17216" y="13686"/>
                  <a:pt x="16635" y="14452"/>
                  <a:pt x="16131" y="15269"/>
                </a:cubicBezTo>
                <a:cubicBezTo>
                  <a:pt x="15627" y="16086"/>
                  <a:pt x="15199" y="16953"/>
                  <a:pt x="14858" y="17864"/>
                </a:cubicBezTo>
                <a:cubicBezTo>
                  <a:pt x="14516" y="18774"/>
                  <a:pt x="14261" y="19728"/>
                  <a:pt x="14103" y="20719"/>
                </a:cubicBezTo>
                <a:cubicBezTo>
                  <a:pt x="14091" y="20792"/>
                  <a:pt x="14081" y="20866"/>
                  <a:pt x="14070" y="20940"/>
                </a:cubicBezTo>
                <a:cubicBezTo>
                  <a:pt x="14060" y="21014"/>
                  <a:pt x="14050" y="21087"/>
                  <a:pt x="14039" y="21160"/>
                </a:cubicBezTo>
                <a:cubicBezTo>
                  <a:pt x="14031" y="21234"/>
                  <a:pt x="14021" y="21307"/>
                  <a:pt x="14013" y="21380"/>
                </a:cubicBezTo>
                <a:cubicBezTo>
                  <a:pt x="14005" y="21454"/>
                  <a:pt x="13997" y="21527"/>
                  <a:pt x="13990" y="21600"/>
                </a:cubicBezTo>
                <a:lnTo>
                  <a:pt x="7976" y="15147"/>
                </a:lnTo>
                <a:lnTo>
                  <a:pt x="0" y="20670"/>
                </a:lnTo>
                <a:cubicBezTo>
                  <a:pt x="13" y="20509"/>
                  <a:pt x="30" y="20349"/>
                  <a:pt x="46" y="20187"/>
                </a:cubicBezTo>
                <a:cubicBezTo>
                  <a:pt x="64" y="20027"/>
                  <a:pt x="82" y="19866"/>
                  <a:pt x="102" y="19706"/>
                </a:cubicBezTo>
                <a:cubicBezTo>
                  <a:pt x="122" y="19545"/>
                  <a:pt x="143" y="19384"/>
                  <a:pt x="166" y="19223"/>
                </a:cubicBezTo>
                <a:cubicBezTo>
                  <a:pt x="188" y="19064"/>
                  <a:pt x="212" y="18903"/>
                  <a:pt x="238" y="18742"/>
                </a:cubicBezTo>
                <a:cubicBezTo>
                  <a:pt x="390" y="17786"/>
                  <a:pt x="592" y="16844"/>
                  <a:pt x="840" y="15918"/>
                </a:cubicBezTo>
                <a:cubicBezTo>
                  <a:pt x="1089" y="14991"/>
                  <a:pt x="1386" y="14081"/>
                  <a:pt x="1730" y="13187"/>
                </a:cubicBezTo>
                <a:cubicBezTo>
                  <a:pt x="2075" y="12294"/>
                  <a:pt x="2466" y="11417"/>
                  <a:pt x="2904" y="10559"/>
                </a:cubicBezTo>
                <a:cubicBezTo>
                  <a:pt x="3343" y="9702"/>
                  <a:pt x="3827" y="8862"/>
                  <a:pt x="4358" y="8043"/>
                </a:cubicBezTo>
                <a:cubicBezTo>
                  <a:pt x="4867" y="7259"/>
                  <a:pt x="5413" y="6501"/>
                  <a:pt x="5994" y="5772"/>
                </a:cubicBezTo>
                <a:cubicBezTo>
                  <a:pt x="6574" y="5043"/>
                  <a:pt x="7191" y="4342"/>
                  <a:pt x="7842" y="3670"/>
                </a:cubicBezTo>
                <a:cubicBezTo>
                  <a:pt x="8494" y="2998"/>
                  <a:pt x="9179" y="2355"/>
                  <a:pt x="9898" y="1743"/>
                </a:cubicBezTo>
                <a:cubicBezTo>
                  <a:pt x="10616" y="1132"/>
                  <a:pt x="11369" y="550"/>
                  <a:pt x="12153" y="0"/>
                </a:cubicBezTo>
                <a:lnTo>
                  <a:pt x="21600" y="2426"/>
                </a:lnTo>
                <a:close/>
                <a:moveTo>
                  <a:pt x="21600" y="2426"/>
                </a:moveTo>
              </a:path>
            </a:pathLst>
          </a:custGeom>
          <a:solidFill>
            <a:srgbClr val="005DA2"/>
          </a:solidFill>
          <a:ln>
            <a:noFill/>
          </a:ln>
        </p:spPr>
        <p:txBody>
          <a:bodyPr lIns="0" tIns="0" rIns="0" bIns="0"/>
          <a:lstStyle>
            <a:defPPr>
              <a:defRPr lang="en-US"/>
            </a:defPPr>
            <a:lvl1pPr marL="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943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886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5829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772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651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594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3537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5480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4000">
              <a:cs typeface="+mn-ea"/>
              <a:sym typeface="+mn-lt"/>
            </a:endParaRPr>
          </a:p>
        </p:txBody>
      </p:sp>
      <p:sp>
        <p:nvSpPr>
          <p:cNvPr id="31" name="AutoShape 137"/>
          <p:cNvSpPr/>
          <p:nvPr/>
        </p:nvSpPr>
        <p:spPr bwMode="auto">
          <a:xfrm>
            <a:off x="5552622" y="2140271"/>
            <a:ext cx="161722" cy="635540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12733" y="0"/>
                </a:moveTo>
                <a:lnTo>
                  <a:pt x="21600" y="5702"/>
                </a:lnTo>
                <a:lnTo>
                  <a:pt x="10534" y="21600"/>
                </a:lnTo>
                <a:lnTo>
                  <a:pt x="0" y="18282"/>
                </a:lnTo>
                <a:lnTo>
                  <a:pt x="12733" y="0"/>
                </a:lnTo>
                <a:close/>
                <a:moveTo>
                  <a:pt x="12733" y="0"/>
                </a:move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943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886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5829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772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651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594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3537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5480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4000">
              <a:cs typeface="+mn-ea"/>
              <a:sym typeface="+mn-lt"/>
            </a:endParaRPr>
          </a:p>
        </p:txBody>
      </p:sp>
      <p:sp>
        <p:nvSpPr>
          <p:cNvPr id="32" name="AutoShape 138"/>
          <p:cNvSpPr/>
          <p:nvPr/>
        </p:nvSpPr>
        <p:spPr bwMode="auto">
          <a:xfrm>
            <a:off x="5200804" y="2673671"/>
            <a:ext cx="431260" cy="672425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w 21600"/>
              <a:gd name="T13" fmla="*/ 0 h 21600"/>
              <a:gd name="T14" fmla="*/ 0 w 21600"/>
              <a:gd name="T15" fmla="*/ 0 h 21600"/>
              <a:gd name="T16" fmla="*/ 0 w 21600"/>
              <a:gd name="T17" fmla="*/ 0 h 21600"/>
              <a:gd name="T18" fmla="*/ 0 w 21600"/>
              <a:gd name="T19" fmla="*/ 0 h 21600"/>
              <a:gd name="T20" fmla="*/ 0 w 21600"/>
              <a:gd name="T21" fmla="*/ 0 h 21600"/>
              <a:gd name="T22" fmla="*/ 0 w 21600"/>
              <a:gd name="T23" fmla="*/ 0 h 21600"/>
              <a:gd name="T24" fmla="*/ 0 w 21600"/>
              <a:gd name="T25" fmla="*/ 0 h 21600"/>
              <a:gd name="T26" fmla="*/ 0 w 21600"/>
              <a:gd name="T27" fmla="*/ 0 h 21600"/>
              <a:gd name="T28" fmla="*/ 0 w 21600"/>
              <a:gd name="T29" fmla="*/ 0 h 21600"/>
              <a:gd name="T30" fmla="*/ 0 w 21600"/>
              <a:gd name="T31" fmla="*/ 0 h 21600"/>
              <a:gd name="T32" fmla="*/ 0 w 21600"/>
              <a:gd name="T33" fmla="*/ 0 h 21600"/>
              <a:gd name="T34" fmla="*/ 0 w 21600"/>
              <a:gd name="T35" fmla="*/ 0 h 21600"/>
              <a:gd name="T36" fmla="*/ 0 w 21600"/>
              <a:gd name="T37" fmla="*/ 0 h 21600"/>
              <a:gd name="T38" fmla="*/ 0 w 21600"/>
              <a:gd name="T39" fmla="*/ 0 h 2160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21600" h="21600">
                <a:moveTo>
                  <a:pt x="17659" y="0"/>
                </a:moveTo>
                <a:lnTo>
                  <a:pt x="21600" y="3140"/>
                </a:lnTo>
                <a:cubicBezTo>
                  <a:pt x="19637" y="4162"/>
                  <a:pt x="17815" y="5296"/>
                  <a:pt x="16163" y="6534"/>
                </a:cubicBezTo>
                <a:cubicBezTo>
                  <a:pt x="14508" y="7771"/>
                  <a:pt x="13021" y="9111"/>
                  <a:pt x="11730" y="10536"/>
                </a:cubicBezTo>
                <a:cubicBezTo>
                  <a:pt x="10439" y="11964"/>
                  <a:pt x="9341" y="13480"/>
                  <a:pt x="8467" y="15071"/>
                </a:cubicBezTo>
                <a:cubicBezTo>
                  <a:pt x="7593" y="16663"/>
                  <a:pt x="6936" y="18331"/>
                  <a:pt x="6533" y="20061"/>
                </a:cubicBezTo>
                <a:cubicBezTo>
                  <a:pt x="6502" y="20190"/>
                  <a:pt x="6474" y="20319"/>
                  <a:pt x="6446" y="20447"/>
                </a:cubicBezTo>
                <a:cubicBezTo>
                  <a:pt x="6419" y="20575"/>
                  <a:pt x="6394" y="20704"/>
                  <a:pt x="6371" y="20832"/>
                </a:cubicBezTo>
                <a:cubicBezTo>
                  <a:pt x="6347" y="20961"/>
                  <a:pt x="6324" y="21090"/>
                  <a:pt x="6302" y="21217"/>
                </a:cubicBezTo>
                <a:cubicBezTo>
                  <a:pt x="6283" y="21345"/>
                  <a:pt x="6264" y="21473"/>
                  <a:pt x="6244" y="21600"/>
                </a:cubicBezTo>
                <a:lnTo>
                  <a:pt x="0" y="21228"/>
                </a:lnTo>
                <a:cubicBezTo>
                  <a:pt x="20" y="21082"/>
                  <a:pt x="43" y="20934"/>
                  <a:pt x="67" y="20787"/>
                </a:cubicBezTo>
                <a:cubicBezTo>
                  <a:pt x="90" y="20639"/>
                  <a:pt x="118" y="20492"/>
                  <a:pt x="145" y="20345"/>
                </a:cubicBezTo>
                <a:cubicBezTo>
                  <a:pt x="174" y="20197"/>
                  <a:pt x="205" y="20050"/>
                  <a:pt x="234" y="19901"/>
                </a:cubicBezTo>
                <a:cubicBezTo>
                  <a:pt x="267" y="19753"/>
                  <a:pt x="297" y="19605"/>
                  <a:pt x="332" y="19458"/>
                </a:cubicBezTo>
                <a:cubicBezTo>
                  <a:pt x="799" y="17467"/>
                  <a:pt x="1550" y="15549"/>
                  <a:pt x="2557" y="13719"/>
                </a:cubicBezTo>
                <a:cubicBezTo>
                  <a:pt x="3563" y="11890"/>
                  <a:pt x="4822" y="10147"/>
                  <a:pt x="6309" y="8505"/>
                </a:cubicBezTo>
                <a:cubicBezTo>
                  <a:pt x="7794" y="6864"/>
                  <a:pt x="9505" y="5325"/>
                  <a:pt x="11406" y="3903"/>
                </a:cubicBezTo>
                <a:cubicBezTo>
                  <a:pt x="13306" y="2479"/>
                  <a:pt x="15401" y="1172"/>
                  <a:pt x="17659" y="0"/>
                </a:cubicBezTo>
                <a:close/>
                <a:moveTo>
                  <a:pt x="17659" y="0"/>
                </a:move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943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886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5829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772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651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594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3537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5480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4000">
              <a:cs typeface="+mn-ea"/>
              <a:sym typeface="+mn-lt"/>
            </a:endParaRPr>
          </a:p>
        </p:txBody>
      </p:sp>
      <p:sp>
        <p:nvSpPr>
          <p:cNvPr id="33" name="AutoShape 143"/>
          <p:cNvSpPr/>
          <p:nvPr/>
        </p:nvSpPr>
        <p:spPr bwMode="auto">
          <a:xfrm>
            <a:off x="6644957" y="1706175"/>
            <a:ext cx="300747" cy="692285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21600" y="16809"/>
                </a:moveTo>
                <a:lnTo>
                  <a:pt x="14404" y="21600"/>
                </a:lnTo>
                <a:lnTo>
                  <a:pt x="0" y="6983"/>
                </a:lnTo>
                <a:lnTo>
                  <a:pt x="5030" y="0"/>
                </a:lnTo>
                <a:lnTo>
                  <a:pt x="21600" y="16809"/>
                </a:lnTo>
                <a:close/>
                <a:moveTo>
                  <a:pt x="21600" y="16809"/>
                </a:moveTo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943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886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5829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772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651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594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3537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5480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4000">
              <a:cs typeface="+mn-ea"/>
              <a:sym typeface="+mn-lt"/>
            </a:endParaRPr>
          </a:p>
        </p:txBody>
      </p:sp>
      <p:sp>
        <p:nvSpPr>
          <p:cNvPr id="34" name="AutoShape 144"/>
          <p:cNvSpPr/>
          <p:nvPr/>
        </p:nvSpPr>
        <p:spPr bwMode="auto">
          <a:xfrm>
            <a:off x="5169595" y="1640918"/>
            <a:ext cx="1688155" cy="987358"/>
          </a:xfrm>
          <a:custGeom>
            <a:avLst/>
            <a:gdLst>
              <a:gd name="T0" fmla="*/ 0 w 21600"/>
              <a:gd name="T1" fmla="*/ 0 h 21583"/>
              <a:gd name="T2" fmla="*/ 0 w 21600"/>
              <a:gd name="T3" fmla="*/ 0 h 21583"/>
              <a:gd name="T4" fmla="*/ 0 w 21600"/>
              <a:gd name="T5" fmla="*/ 0 h 21583"/>
              <a:gd name="T6" fmla="*/ 0 w 21600"/>
              <a:gd name="T7" fmla="*/ 0 h 21583"/>
              <a:gd name="T8" fmla="*/ 0 w 21600"/>
              <a:gd name="T9" fmla="*/ 0 h 21583"/>
              <a:gd name="T10" fmla="*/ 0 w 21600"/>
              <a:gd name="T11" fmla="*/ 0 h 21583"/>
              <a:gd name="T12" fmla="*/ 0 w 21600"/>
              <a:gd name="T13" fmla="*/ 0 h 21583"/>
              <a:gd name="T14" fmla="*/ 0 w 21600"/>
              <a:gd name="T15" fmla="*/ 0 h 21583"/>
              <a:gd name="T16" fmla="*/ 0 w 21600"/>
              <a:gd name="T17" fmla="*/ 0 h 21583"/>
              <a:gd name="T18" fmla="*/ 0 w 21600"/>
              <a:gd name="T19" fmla="*/ 0 h 21583"/>
              <a:gd name="T20" fmla="*/ 0 w 21600"/>
              <a:gd name="T21" fmla="*/ 0 h 21583"/>
              <a:gd name="T22" fmla="*/ 0 w 21600"/>
              <a:gd name="T23" fmla="*/ 0 h 21583"/>
              <a:gd name="T24" fmla="*/ 0 w 21600"/>
              <a:gd name="T25" fmla="*/ 0 h 21583"/>
              <a:gd name="T26" fmla="*/ 0 w 21600"/>
              <a:gd name="T27" fmla="*/ 0 h 21583"/>
              <a:gd name="T28" fmla="*/ 0 w 21600"/>
              <a:gd name="T29" fmla="*/ 0 h 21583"/>
              <a:gd name="T30" fmla="*/ 0 w 21600"/>
              <a:gd name="T31" fmla="*/ 0 h 21583"/>
              <a:gd name="T32" fmla="*/ 0 w 21600"/>
              <a:gd name="T33" fmla="*/ 0 h 21583"/>
              <a:gd name="T34" fmla="*/ 0 w 21600"/>
              <a:gd name="T35" fmla="*/ 0 h 21583"/>
              <a:gd name="T36" fmla="*/ 0 w 21600"/>
              <a:gd name="T37" fmla="*/ 0 h 21583"/>
              <a:gd name="T38" fmla="*/ 0 w 21600"/>
              <a:gd name="T39" fmla="*/ 0 h 21583"/>
              <a:gd name="T40" fmla="*/ 0 w 21600"/>
              <a:gd name="T41" fmla="*/ 0 h 21583"/>
              <a:gd name="T42" fmla="*/ 0 w 21600"/>
              <a:gd name="T43" fmla="*/ 0 h 21583"/>
              <a:gd name="T44" fmla="*/ 0 w 21600"/>
              <a:gd name="T45" fmla="*/ 0 h 21583"/>
              <a:gd name="T46" fmla="*/ 0 w 21600"/>
              <a:gd name="T47" fmla="*/ 0 h 21583"/>
              <a:gd name="T48" fmla="*/ 0 w 21600"/>
              <a:gd name="T49" fmla="*/ 0 h 21583"/>
              <a:gd name="T50" fmla="*/ 0 w 21600"/>
              <a:gd name="T51" fmla="*/ 0 h 21583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21600" h="21583">
                <a:moveTo>
                  <a:pt x="18662" y="1308"/>
                </a:moveTo>
                <a:lnTo>
                  <a:pt x="21600" y="12915"/>
                </a:lnTo>
                <a:lnTo>
                  <a:pt x="15458" y="18611"/>
                </a:lnTo>
                <a:cubicBezTo>
                  <a:pt x="15390" y="18584"/>
                  <a:pt x="15321" y="18560"/>
                  <a:pt x="15253" y="18536"/>
                </a:cubicBezTo>
                <a:cubicBezTo>
                  <a:pt x="15184" y="18512"/>
                  <a:pt x="15114" y="18489"/>
                  <a:pt x="15045" y="18467"/>
                </a:cubicBezTo>
                <a:cubicBezTo>
                  <a:pt x="14975" y="18445"/>
                  <a:pt x="14906" y="18422"/>
                  <a:pt x="14836" y="18402"/>
                </a:cubicBezTo>
                <a:cubicBezTo>
                  <a:pt x="14766" y="18383"/>
                  <a:pt x="14696" y="18364"/>
                  <a:pt x="14625" y="18346"/>
                </a:cubicBezTo>
                <a:cubicBezTo>
                  <a:pt x="13844" y="18145"/>
                  <a:pt x="13068" y="18074"/>
                  <a:pt x="12306" y="18124"/>
                </a:cubicBezTo>
                <a:cubicBezTo>
                  <a:pt x="11544" y="18175"/>
                  <a:pt x="10795" y="18345"/>
                  <a:pt x="10067" y="18628"/>
                </a:cubicBezTo>
                <a:cubicBezTo>
                  <a:pt x="9339" y="18911"/>
                  <a:pt x="8632" y="19305"/>
                  <a:pt x="7954" y="19800"/>
                </a:cubicBezTo>
                <a:cubicBezTo>
                  <a:pt x="7276" y="20295"/>
                  <a:pt x="6626" y="20892"/>
                  <a:pt x="6013" y="21583"/>
                </a:cubicBezTo>
                <a:lnTo>
                  <a:pt x="7216" y="10000"/>
                </a:lnTo>
                <a:lnTo>
                  <a:pt x="0" y="6652"/>
                </a:lnTo>
                <a:cubicBezTo>
                  <a:pt x="543" y="6028"/>
                  <a:pt x="1101" y="5446"/>
                  <a:pt x="1670" y="4906"/>
                </a:cubicBezTo>
                <a:cubicBezTo>
                  <a:pt x="2240" y="4366"/>
                  <a:pt x="2822" y="3869"/>
                  <a:pt x="3415" y="3415"/>
                </a:cubicBezTo>
                <a:cubicBezTo>
                  <a:pt x="4008" y="2962"/>
                  <a:pt x="4613" y="2551"/>
                  <a:pt x="5228" y="2184"/>
                </a:cubicBezTo>
                <a:cubicBezTo>
                  <a:pt x="5844" y="1818"/>
                  <a:pt x="6470" y="1495"/>
                  <a:pt x="7106" y="1217"/>
                </a:cubicBezTo>
                <a:cubicBezTo>
                  <a:pt x="7851" y="892"/>
                  <a:pt x="8601" y="632"/>
                  <a:pt x="9354" y="437"/>
                </a:cubicBezTo>
                <a:cubicBezTo>
                  <a:pt x="10108" y="243"/>
                  <a:pt x="10866" y="113"/>
                  <a:pt x="11626" y="49"/>
                </a:cubicBezTo>
                <a:cubicBezTo>
                  <a:pt x="12386" y="-17"/>
                  <a:pt x="13148" y="-16"/>
                  <a:pt x="13913" y="50"/>
                </a:cubicBezTo>
                <a:cubicBezTo>
                  <a:pt x="14677" y="117"/>
                  <a:pt x="15441" y="248"/>
                  <a:pt x="16207" y="444"/>
                </a:cubicBezTo>
                <a:cubicBezTo>
                  <a:pt x="16415" y="498"/>
                  <a:pt x="16622" y="558"/>
                  <a:pt x="16828" y="620"/>
                </a:cubicBezTo>
                <a:cubicBezTo>
                  <a:pt x="17034" y="683"/>
                  <a:pt x="17240" y="749"/>
                  <a:pt x="17444" y="822"/>
                </a:cubicBezTo>
                <a:cubicBezTo>
                  <a:pt x="17649" y="894"/>
                  <a:pt x="17853" y="970"/>
                  <a:pt x="18055" y="1052"/>
                </a:cubicBezTo>
                <a:cubicBezTo>
                  <a:pt x="18259" y="1132"/>
                  <a:pt x="18461" y="1217"/>
                  <a:pt x="18662" y="1308"/>
                </a:cubicBezTo>
                <a:close/>
                <a:moveTo>
                  <a:pt x="18662" y="1308"/>
                </a:move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0" tIns="0" rIns="0" bIns="0"/>
          <a:lstStyle>
            <a:defPPr>
              <a:defRPr lang="en-US"/>
            </a:defPPr>
            <a:lvl1pPr marL="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943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886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5829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772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651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594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3537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5480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4000">
              <a:cs typeface="+mn-ea"/>
              <a:sym typeface="+mn-lt"/>
            </a:endParaRPr>
          </a:p>
        </p:txBody>
      </p:sp>
      <p:sp>
        <p:nvSpPr>
          <p:cNvPr id="35" name="AutoShape 145"/>
          <p:cNvSpPr/>
          <p:nvPr/>
        </p:nvSpPr>
        <p:spPr bwMode="auto">
          <a:xfrm>
            <a:off x="6349884" y="2231062"/>
            <a:ext cx="505028" cy="383027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21600" y="0"/>
                </a:moveTo>
                <a:lnTo>
                  <a:pt x="17778" y="8830"/>
                </a:lnTo>
                <a:lnTo>
                  <a:pt x="0" y="21600"/>
                </a:lnTo>
                <a:lnTo>
                  <a:pt x="1155" y="14687"/>
                </a:lnTo>
                <a:lnTo>
                  <a:pt x="21600" y="0"/>
                </a:lnTo>
                <a:close/>
                <a:moveTo>
                  <a:pt x="21600" y="0"/>
                </a:moveTo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943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886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5829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772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651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594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3537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5480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4000">
              <a:cs typeface="+mn-ea"/>
              <a:sym typeface="+mn-lt"/>
            </a:endParaRPr>
          </a:p>
        </p:txBody>
      </p:sp>
      <p:sp>
        <p:nvSpPr>
          <p:cNvPr id="36" name="AutoShape 147"/>
          <p:cNvSpPr/>
          <p:nvPr/>
        </p:nvSpPr>
        <p:spPr bwMode="auto">
          <a:xfrm>
            <a:off x="5640575" y="2469390"/>
            <a:ext cx="737681" cy="263863"/>
          </a:xfrm>
          <a:custGeom>
            <a:avLst/>
            <a:gdLst>
              <a:gd name="T0" fmla="*/ 0 w 21600"/>
              <a:gd name="T1" fmla="*/ 0 h 21470"/>
              <a:gd name="T2" fmla="*/ 0 w 21600"/>
              <a:gd name="T3" fmla="*/ 0 h 21470"/>
              <a:gd name="T4" fmla="*/ 0 w 21600"/>
              <a:gd name="T5" fmla="*/ 0 h 21470"/>
              <a:gd name="T6" fmla="*/ 0 w 21600"/>
              <a:gd name="T7" fmla="*/ 0 h 21470"/>
              <a:gd name="T8" fmla="*/ 0 w 21600"/>
              <a:gd name="T9" fmla="*/ 0 h 21470"/>
              <a:gd name="T10" fmla="*/ 0 w 21600"/>
              <a:gd name="T11" fmla="*/ 0 h 21470"/>
              <a:gd name="T12" fmla="*/ 0 w 21600"/>
              <a:gd name="T13" fmla="*/ 0 h 21470"/>
              <a:gd name="T14" fmla="*/ 0 w 21600"/>
              <a:gd name="T15" fmla="*/ 0 h 21470"/>
              <a:gd name="T16" fmla="*/ 0 w 21600"/>
              <a:gd name="T17" fmla="*/ 0 h 21470"/>
              <a:gd name="T18" fmla="*/ 0 w 21600"/>
              <a:gd name="T19" fmla="*/ 0 h 21470"/>
              <a:gd name="T20" fmla="*/ 0 w 21600"/>
              <a:gd name="T21" fmla="*/ 0 h 21470"/>
              <a:gd name="T22" fmla="*/ 0 w 21600"/>
              <a:gd name="T23" fmla="*/ 0 h 21470"/>
              <a:gd name="T24" fmla="*/ 0 w 21600"/>
              <a:gd name="T25" fmla="*/ 0 h 21470"/>
              <a:gd name="T26" fmla="*/ 0 w 21600"/>
              <a:gd name="T27" fmla="*/ 0 h 21470"/>
              <a:gd name="T28" fmla="*/ 0 w 21600"/>
              <a:gd name="T29" fmla="*/ 0 h 21470"/>
              <a:gd name="T30" fmla="*/ 0 w 21600"/>
              <a:gd name="T31" fmla="*/ 0 h 21470"/>
              <a:gd name="T32" fmla="*/ 0 w 21600"/>
              <a:gd name="T33" fmla="*/ 0 h 21470"/>
              <a:gd name="T34" fmla="*/ 0 w 21600"/>
              <a:gd name="T35" fmla="*/ 0 h 21470"/>
              <a:gd name="T36" fmla="*/ 0 w 21600"/>
              <a:gd name="T37" fmla="*/ 0 h 21470"/>
              <a:gd name="T38" fmla="*/ 0 w 21600"/>
              <a:gd name="T39" fmla="*/ 0 h 2147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21600" h="21470">
                <a:moveTo>
                  <a:pt x="21600" y="1872"/>
                </a:moveTo>
                <a:lnTo>
                  <a:pt x="20807" y="11851"/>
                </a:lnTo>
                <a:cubicBezTo>
                  <a:pt x="20671" y="11770"/>
                  <a:pt x="20535" y="11689"/>
                  <a:pt x="20396" y="11614"/>
                </a:cubicBezTo>
                <a:cubicBezTo>
                  <a:pt x="20260" y="11533"/>
                  <a:pt x="20122" y="11461"/>
                  <a:pt x="19983" y="11387"/>
                </a:cubicBezTo>
                <a:cubicBezTo>
                  <a:pt x="19846" y="11315"/>
                  <a:pt x="19708" y="11247"/>
                  <a:pt x="19568" y="11182"/>
                </a:cubicBezTo>
                <a:cubicBezTo>
                  <a:pt x="19430" y="11118"/>
                  <a:pt x="19290" y="11055"/>
                  <a:pt x="19151" y="10994"/>
                </a:cubicBezTo>
                <a:cubicBezTo>
                  <a:pt x="17595" y="10342"/>
                  <a:pt x="16054" y="10117"/>
                  <a:pt x="14537" y="10279"/>
                </a:cubicBezTo>
                <a:cubicBezTo>
                  <a:pt x="13022" y="10436"/>
                  <a:pt x="11533" y="10993"/>
                  <a:pt x="10085" y="11907"/>
                </a:cubicBezTo>
                <a:cubicBezTo>
                  <a:pt x="8637" y="12823"/>
                  <a:pt x="7231" y="14098"/>
                  <a:pt x="5883" y="15701"/>
                </a:cubicBezTo>
                <a:cubicBezTo>
                  <a:pt x="4533" y="17305"/>
                  <a:pt x="3243" y="19240"/>
                  <a:pt x="2022" y="21470"/>
                </a:cubicBezTo>
                <a:lnTo>
                  <a:pt x="0" y="12933"/>
                </a:lnTo>
                <a:cubicBezTo>
                  <a:pt x="1403" y="10362"/>
                  <a:pt x="2889" y="8138"/>
                  <a:pt x="4441" y="6297"/>
                </a:cubicBezTo>
                <a:cubicBezTo>
                  <a:pt x="5991" y="4454"/>
                  <a:pt x="7607" y="2985"/>
                  <a:pt x="9273" y="1934"/>
                </a:cubicBezTo>
                <a:cubicBezTo>
                  <a:pt x="10937" y="882"/>
                  <a:pt x="12649" y="248"/>
                  <a:pt x="14392" y="58"/>
                </a:cubicBezTo>
                <a:cubicBezTo>
                  <a:pt x="16137" y="-130"/>
                  <a:pt x="17910" y="134"/>
                  <a:pt x="19697" y="884"/>
                </a:cubicBezTo>
                <a:cubicBezTo>
                  <a:pt x="19858" y="950"/>
                  <a:pt x="20019" y="1020"/>
                  <a:pt x="20179" y="1092"/>
                </a:cubicBezTo>
                <a:cubicBezTo>
                  <a:pt x="20339" y="1167"/>
                  <a:pt x="20498" y="1250"/>
                  <a:pt x="20656" y="1333"/>
                </a:cubicBezTo>
                <a:cubicBezTo>
                  <a:pt x="20815" y="1416"/>
                  <a:pt x="20974" y="1501"/>
                  <a:pt x="21132" y="1590"/>
                </a:cubicBezTo>
                <a:cubicBezTo>
                  <a:pt x="21287" y="1682"/>
                  <a:pt x="21445" y="1772"/>
                  <a:pt x="21600" y="1872"/>
                </a:cubicBezTo>
                <a:close/>
                <a:moveTo>
                  <a:pt x="21600" y="1872"/>
                </a:moveTo>
              </a:path>
            </a:pathLst>
          </a:custGeom>
          <a:solidFill>
            <a:srgbClr val="005DA2"/>
          </a:solidFill>
          <a:ln>
            <a:noFill/>
          </a:ln>
        </p:spPr>
        <p:txBody>
          <a:bodyPr lIns="0" tIns="0" rIns="0" bIns="0"/>
          <a:lstStyle>
            <a:defPPr>
              <a:defRPr lang="en-US"/>
            </a:defPPr>
            <a:lvl1pPr marL="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943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886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5829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772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651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594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3537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5480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4000">
              <a:cs typeface="+mn-ea"/>
              <a:sym typeface="+mn-lt"/>
            </a:endParaRPr>
          </a:p>
        </p:txBody>
      </p:sp>
      <p:sp>
        <p:nvSpPr>
          <p:cNvPr id="37" name="AutoShape 151"/>
          <p:cNvSpPr/>
          <p:nvPr/>
        </p:nvSpPr>
        <p:spPr bwMode="auto">
          <a:xfrm>
            <a:off x="7376963" y="2778649"/>
            <a:ext cx="456795" cy="533399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8610" y="20926"/>
                </a:moveTo>
                <a:lnTo>
                  <a:pt x="0" y="21600"/>
                </a:lnTo>
                <a:lnTo>
                  <a:pt x="11295" y="3403"/>
                </a:lnTo>
                <a:lnTo>
                  <a:pt x="21600" y="0"/>
                </a:lnTo>
                <a:lnTo>
                  <a:pt x="8610" y="20926"/>
                </a:lnTo>
                <a:close/>
                <a:moveTo>
                  <a:pt x="8610" y="20926"/>
                </a:moveTo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943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886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5829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772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651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594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3537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5480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4000">
              <a:cs typeface="+mn-ea"/>
              <a:sym typeface="+mn-lt"/>
            </a:endParaRPr>
          </a:p>
        </p:txBody>
      </p:sp>
      <p:sp>
        <p:nvSpPr>
          <p:cNvPr id="38" name="AutoShape 152"/>
          <p:cNvSpPr/>
          <p:nvPr/>
        </p:nvSpPr>
        <p:spPr bwMode="auto">
          <a:xfrm>
            <a:off x="6463374" y="1709012"/>
            <a:ext cx="1342012" cy="1500896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w 21600"/>
              <a:gd name="T13" fmla="*/ 0 h 21600"/>
              <a:gd name="T14" fmla="*/ 0 w 21600"/>
              <a:gd name="T15" fmla="*/ 0 h 21600"/>
              <a:gd name="T16" fmla="*/ 0 w 21600"/>
              <a:gd name="T17" fmla="*/ 0 h 21600"/>
              <a:gd name="T18" fmla="*/ 0 w 21600"/>
              <a:gd name="T19" fmla="*/ 0 h 21600"/>
              <a:gd name="T20" fmla="*/ 0 w 21600"/>
              <a:gd name="T21" fmla="*/ 0 h 21600"/>
              <a:gd name="T22" fmla="*/ 0 w 21600"/>
              <a:gd name="T23" fmla="*/ 0 h 21600"/>
              <a:gd name="T24" fmla="*/ 0 w 21600"/>
              <a:gd name="T25" fmla="*/ 0 h 21600"/>
              <a:gd name="T26" fmla="*/ 0 w 21600"/>
              <a:gd name="T27" fmla="*/ 0 h 21600"/>
              <a:gd name="T28" fmla="*/ 0 w 21600"/>
              <a:gd name="T29" fmla="*/ 0 h 21600"/>
              <a:gd name="T30" fmla="*/ 0 w 21600"/>
              <a:gd name="T31" fmla="*/ 0 h 21600"/>
              <a:gd name="T32" fmla="*/ 0 w 21600"/>
              <a:gd name="T33" fmla="*/ 0 h 21600"/>
              <a:gd name="T34" fmla="*/ 0 w 21600"/>
              <a:gd name="T35" fmla="*/ 0 h 21600"/>
              <a:gd name="T36" fmla="*/ 0 w 21600"/>
              <a:gd name="T37" fmla="*/ 0 h 21600"/>
              <a:gd name="T38" fmla="*/ 0 w 21600"/>
              <a:gd name="T39" fmla="*/ 0 h 21600"/>
              <a:gd name="T40" fmla="*/ 0 w 21600"/>
              <a:gd name="T41" fmla="*/ 0 h 21600"/>
              <a:gd name="T42" fmla="*/ 0 w 21600"/>
              <a:gd name="T43" fmla="*/ 0 h 21600"/>
              <a:gd name="T44" fmla="*/ 0 w 21600"/>
              <a:gd name="T45" fmla="*/ 0 h 21600"/>
              <a:gd name="T46" fmla="*/ 0 w 21600"/>
              <a:gd name="T47" fmla="*/ 0 h 21600"/>
              <a:gd name="T48" fmla="*/ 0 w 21600"/>
              <a:gd name="T49" fmla="*/ 0 h 21600"/>
              <a:gd name="T50" fmla="*/ 0 w 21600"/>
              <a:gd name="T51" fmla="*/ 0 h 2160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21600" h="21600">
                <a:moveTo>
                  <a:pt x="4067" y="56"/>
                </a:moveTo>
                <a:cubicBezTo>
                  <a:pt x="4606" y="212"/>
                  <a:pt x="5141" y="382"/>
                  <a:pt x="5669" y="566"/>
                </a:cubicBezTo>
                <a:cubicBezTo>
                  <a:pt x="6197" y="750"/>
                  <a:pt x="6719" y="949"/>
                  <a:pt x="7235" y="1160"/>
                </a:cubicBezTo>
                <a:cubicBezTo>
                  <a:pt x="7750" y="1373"/>
                  <a:pt x="8260" y="1599"/>
                  <a:pt x="8762" y="1839"/>
                </a:cubicBezTo>
                <a:cubicBezTo>
                  <a:pt x="9265" y="2080"/>
                  <a:pt x="9759" y="2334"/>
                  <a:pt x="10249" y="2601"/>
                </a:cubicBezTo>
                <a:cubicBezTo>
                  <a:pt x="11044" y="3038"/>
                  <a:pt x="11812" y="3506"/>
                  <a:pt x="12551" y="4005"/>
                </a:cubicBezTo>
                <a:cubicBezTo>
                  <a:pt x="13290" y="4504"/>
                  <a:pt x="14002" y="5033"/>
                  <a:pt x="14682" y="5592"/>
                </a:cubicBezTo>
                <a:cubicBezTo>
                  <a:pt x="15363" y="6152"/>
                  <a:pt x="16013" y="6741"/>
                  <a:pt x="16634" y="7359"/>
                </a:cubicBezTo>
                <a:cubicBezTo>
                  <a:pt x="17253" y="7976"/>
                  <a:pt x="17841" y="8623"/>
                  <a:pt x="18398" y="9297"/>
                </a:cubicBezTo>
                <a:cubicBezTo>
                  <a:pt x="18717" y="9685"/>
                  <a:pt x="19024" y="10079"/>
                  <a:pt x="19317" y="10479"/>
                </a:cubicBezTo>
                <a:cubicBezTo>
                  <a:pt x="19610" y="10879"/>
                  <a:pt x="19890" y="11285"/>
                  <a:pt x="20157" y="11697"/>
                </a:cubicBezTo>
                <a:cubicBezTo>
                  <a:pt x="20424" y="12108"/>
                  <a:pt x="20678" y="12527"/>
                  <a:pt x="20919" y="12951"/>
                </a:cubicBezTo>
                <a:cubicBezTo>
                  <a:pt x="21159" y="13374"/>
                  <a:pt x="21386" y="13804"/>
                  <a:pt x="21600" y="14238"/>
                </a:cubicBezTo>
                <a:lnTo>
                  <a:pt x="17214" y="21600"/>
                </a:lnTo>
                <a:lnTo>
                  <a:pt x="9106" y="18532"/>
                </a:lnTo>
                <a:cubicBezTo>
                  <a:pt x="8653" y="17708"/>
                  <a:pt x="8111" y="16927"/>
                  <a:pt x="7490" y="16199"/>
                </a:cubicBezTo>
                <a:cubicBezTo>
                  <a:pt x="6868" y="15472"/>
                  <a:pt x="6167" y="14799"/>
                  <a:pt x="5395" y="14192"/>
                </a:cubicBezTo>
                <a:cubicBezTo>
                  <a:pt x="4623" y="13585"/>
                  <a:pt x="3781" y="13044"/>
                  <a:pt x="2879" y="12580"/>
                </a:cubicBezTo>
                <a:cubicBezTo>
                  <a:pt x="1976" y="12117"/>
                  <a:pt x="1014" y="11731"/>
                  <a:pt x="0" y="11435"/>
                </a:cubicBezTo>
                <a:lnTo>
                  <a:pt x="7609" y="7735"/>
                </a:lnTo>
                <a:lnTo>
                  <a:pt x="3874" y="0"/>
                </a:lnTo>
                <a:cubicBezTo>
                  <a:pt x="3890" y="5"/>
                  <a:pt x="3906" y="8"/>
                  <a:pt x="3923" y="13"/>
                </a:cubicBezTo>
                <a:cubicBezTo>
                  <a:pt x="3938" y="18"/>
                  <a:pt x="3955" y="23"/>
                  <a:pt x="3970" y="27"/>
                </a:cubicBezTo>
                <a:cubicBezTo>
                  <a:pt x="3987" y="32"/>
                  <a:pt x="4003" y="36"/>
                  <a:pt x="4019" y="41"/>
                </a:cubicBezTo>
                <a:cubicBezTo>
                  <a:pt x="4034" y="46"/>
                  <a:pt x="4050" y="51"/>
                  <a:pt x="4067" y="56"/>
                </a:cubicBezTo>
                <a:close/>
                <a:moveTo>
                  <a:pt x="4067" y="56"/>
                </a:move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0" tIns="0" rIns="0" bIns="0"/>
          <a:lstStyle>
            <a:defPPr>
              <a:defRPr lang="en-US"/>
            </a:defPPr>
            <a:lvl1pPr marL="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943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886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5829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772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651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594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3537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5480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4000">
              <a:cs typeface="+mn-ea"/>
              <a:sym typeface="+mn-lt"/>
            </a:endParaRPr>
          </a:p>
        </p:txBody>
      </p:sp>
      <p:sp>
        <p:nvSpPr>
          <p:cNvPr id="39" name="AutoShape 153"/>
          <p:cNvSpPr/>
          <p:nvPr/>
        </p:nvSpPr>
        <p:spPr bwMode="auto">
          <a:xfrm>
            <a:off x="6917331" y="2994278"/>
            <a:ext cx="615679" cy="238327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21600" y="19130"/>
                </a:moveTo>
                <a:lnTo>
                  <a:pt x="15344" y="21600"/>
                </a:lnTo>
                <a:lnTo>
                  <a:pt x="0" y="4963"/>
                </a:lnTo>
                <a:lnTo>
                  <a:pt x="3953" y="0"/>
                </a:lnTo>
                <a:lnTo>
                  <a:pt x="21600" y="19130"/>
                </a:lnTo>
                <a:close/>
                <a:moveTo>
                  <a:pt x="21600" y="19130"/>
                </a:moveTo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943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886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5829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772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651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594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3537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5480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4000">
              <a:cs typeface="+mn-ea"/>
              <a:sym typeface="+mn-lt"/>
            </a:endParaRPr>
          </a:p>
        </p:txBody>
      </p:sp>
      <p:sp>
        <p:nvSpPr>
          <p:cNvPr id="40" name="AutoShape 156"/>
          <p:cNvSpPr/>
          <p:nvPr/>
        </p:nvSpPr>
        <p:spPr bwMode="auto">
          <a:xfrm>
            <a:off x="6423653" y="2503437"/>
            <a:ext cx="604331" cy="547586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w 21600"/>
              <a:gd name="T13" fmla="*/ 0 h 21600"/>
              <a:gd name="T14" fmla="*/ 0 w 21600"/>
              <a:gd name="T15" fmla="*/ 0 h 21600"/>
              <a:gd name="T16" fmla="*/ 0 w 21600"/>
              <a:gd name="T17" fmla="*/ 0 h 21600"/>
              <a:gd name="T18" fmla="*/ 0 w 21600"/>
              <a:gd name="T19" fmla="*/ 0 h 21600"/>
              <a:gd name="T20" fmla="*/ 0 w 21600"/>
              <a:gd name="T21" fmla="*/ 0 h 21600"/>
              <a:gd name="T22" fmla="*/ 0 w 21600"/>
              <a:gd name="T23" fmla="*/ 0 h 2160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1600" h="21600">
                <a:moveTo>
                  <a:pt x="21600" y="19421"/>
                </a:moveTo>
                <a:lnTo>
                  <a:pt x="17570" y="21600"/>
                </a:lnTo>
                <a:cubicBezTo>
                  <a:pt x="16697" y="19639"/>
                  <a:pt x="15652" y="17779"/>
                  <a:pt x="14451" y="16049"/>
                </a:cubicBezTo>
                <a:cubicBezTo>
                  <a:pt x="13253" y="14319"/>
                  <a:pt x="11899" y="12718"/>
                  <a:pt x="10410" y="11272"/>
                </a:cubicBezTo>
                <a:cubicBezTo>
                  <a:pt x="8921" y="9829"/>
                  <a:pt x="7298" y="8542"/>
                  <a:pt x="5556" y="7439"/>
                </a:cubicBezTo>
                <a:cubicBezTo>
                  <a:pt x="3815" y="6337"/>
                  <a:pt x="1957" y="5417"/>
                  <a:pt x="0" y="4711"/>
                </a:cubicBezTo>
                <a:lnTo>
                  <a:pt x="1397" y="0"/>
                </a:lnTo>
                <a:cubicBezTo>
                  <a:pt x="3646" y="811"/>
                  <a:pt x="5782" y="1868"/>
                  <a:pt x="7785" y="3135"/>
                </a:cubicBezTo>
                <a:cubicBezTo>
                  <a:pt x="9787" y="4403"/>
                  <a:pt x="11655" y="5885"/>
                  <a:pt x="13367" y="7546"/>
                </a:cubicBezTo>
                <a:cubicBezTo>
                  <a:pt x="15081" y="9207"/>
                  <a:pt x="16637" y="11048"/>
                  <a:pt x="18017" y="13037"/>
                </a:cubicBezTo>
                <a:cubicBezTo>
                  <a:pt x="19395" y="15027"/>
                  <a:pt x="20596" y="17166"/>
                  <a:pt x="21600" y="19421"/>
                </a:cubicBezTo>
                <a:close/>
                <a:moveTo>
                  <a:pt x="21600" y="19421"/>
                </a:moveTo>
              </a:path>
            </a:pathLst>
          </a:custGeom>
          <a:solidFill>
            <a:srgbClr val="005DA2"/>
          </a:solidFill>
          <a:ln>
            <a:noFill/>
          </a:ln>
        </p:spPr>
        <p:txBody>
          <a:bodyPr lIns="0" tIns="0" rIns="0" bIns="0"/>
          <a:lstStyle>
            <a:defPPr>
              <a:defRPr lang="en-US"/>
            </a:defPPr>
            <a:lvl1pPr marL="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943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886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5829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772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651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594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3537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5480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4000">
              <a:cs typeface="+mn-ea"/>
              <a:sym typeface="+mn-lt"/>
            </a:endParaRPr>
          </a:p>
        </p:txBody>
      </p:sp>
      <p:sp>
        <p:nvSpPr>
          <p:cNvPr id="41" name="AutoShape 159"/>
          <p:cNvSpPr/>
          <p:nvPr/>
        </p:nvSpPr>
        <p:spPr bwMode="auto">
          <a:xfrm>
            <a:off x="7022309" y="4228475"/>
            <a:ext cx="700797" cy="224142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3899" y="21600"/>
                </a:moveTo>
                <a:lnTo>
                  <a:pt x="0" y="8904"/>
                </a:lnTo>
                <a:lnTo>
                  <a:pt x="15393" y="0"/>
                </a:lnTo>
                <a:lnTo>
                  <a:pt x="21600" y="11358"/>
                </a:lnTo>
                <a:lnTo>
                  <a:pt x="3899" y="21600"/>
                </a:lnTo>
                <a:close/>
                <a:moveTo>
                  <a:pt x="3899" y="21600"/>
                </a:move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943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886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5829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772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651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594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3537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5480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4000">
              <a:cs typeface="+mn-ea"/>
              <a:sym typeface="+mn-lt"/>
            </a:endParaRPr>
          </a:p>
        </p:txBody>
      </p:sp>
      <p:sp>
        <p:nvSpPr>
          <p:cNvPr id="42" name="AutoShape 160"/>
          <p:cNvSpPr/>
          <p:nvPr/>
        </p:nvSpPr>
        <p:spPr bwMode="auto">
          <a:xfrm>
            <a:off x="7030820" y="2775812"/>
            <a:ext cx="922101" cy="1583176"/>
          </a:xfrm>
          <a:custGeom>
            <a:avLst/>
            <a:gdLst>
              <a:gd name="T0" fmla="*/ 0 w 21582"/>
              <a:gd name="T1" fmla="*/ 0 h 21600"/>
              <a:gd name="T2" fmla="*/ 0 w 21582"/>
              <a:gd name="T3" fmla="*/ 0 h 21600"/>
              <a:gd name="T4" fmla="*/ 0 w 21582"/>
              <a:gd name="T5" fmla="*/ 0 h 21600"/>
              <a:gd name="T6" fmla="*/ 0 w 21582"/>
              <a:gd name="T7" fmla="*/ 0 h 21600"/>
              <a:gd name="T8" fmla="*/ 0 w 21582"/>
              <a:gd name="T9" fmla="*/ 0 h 21600"/>
              <a:gd name="T10" fmla="*/ 0 w 21582"/>
              <a:gd name="T11" fmla="*/ 0 h 21600"/>
              <a:gd name="T12" fmla="*/ 0 w 21582"/>
              <a:gd name="T13" fmla="*/ 0 h 21600"/>
              <a:gd name="T14" fmla="*/ 0 w 21582"/>
              <a:gd name="T15" fmla="*/ 0 h 21600"/>
              <a:gd name="T16" fmla="*/ 0 w 21582"/>
              <a:gd name="T17" fmla="*/ 0 h 21600"/>
              <a:gd name="T18" fmla="*/ 0 w 21582"/>
              <a:gd name="T19" fmla="*/ 0 h 21600"/>
              <a:gd name="T20" fmla="*/ 0 w 21582"/>
              <a:gd name="T21" fmla="*/ 0 h 21600"/>
              <a:gd name="T22" fmla="*/ 0 w 21582"/>
              <a:gd name="T23" fmla="*/ 0 h 21600"/>
              <a:gd name="T24" fmla="*/ 0 w 21582"/>
              <a:gd name="T25" fmla="*/ 0 h 21600"/>
              <a:gd name="T26" fmla="*/ 0 w 21582"/>
              <a:gd name="T27" fmla="*/ 0 h 21600"/>
              <a:gd name="T28" fmla="*/ 0 w 21582"/>
              <a:gd name="T29" fmla="*/ 0 h 21600"/>
              <a:gd name="T30" fmla="*/ 0 w 21582"/>
              <a:gd name="T31" fmla="*/ 0 h 21600"/>
              <a:gd name="T32" fmla="*/ 0 w 21582"/>
              <a:gd name="T33" fmla="*/ 0 h 21600"/>
              <a:gd name="T34" fmla="*/ 0 w 21582"/>
              <a:gd name="T35" fmla="*/ 0 h 21600"/>
              <a:gd name="T36" fmla="*/ 0 w 21582"/>
              <a:gd name="T37" fmla="*/ 0 h 21600"/>
              <a:gd name="T38" fmla="*/ 0 w 21582"/>
              <a:gd name="T39" fmla="*/ 0 h 21600"/>
              <a:gd name="T40" fmla="*/ 0 w 21582"/>
              <a:gd name="T41" fmla="*/ 0 h 21600"/>
              <a:gd name="T42" fmla="*/ 0 w 21582"/>
              <a:gd name="T43" fmla="*/ 0 h 21600"/>
              <a:gd name="T44" fmla="*/ 0 w 21582"/>
              <a:gd name="T45" fmla="*/ 0 h 21600"/>
              <a:gd name="T46" fmla="*/ 0 w 21582"/>
              <a:gd name="T47" fmla="*/ 0 h 21600"/>
              <a:gd name="T48" fmla="*/ 0 w 21582"/>
              <a:gd name="T49" fmla="*/ 0 h 21600"/>
              <a:gd name="T50" fmla="*/ 0 w 21582"/>
              <a:gd name="T51" fmla="*/ 0 h 2160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21582" h="21600">
                <a:moveTo>
                  <a:pt x="18790" y="0"/>
                </a:moveTo>
                <a:cubicBezTo>
                  <a:pt x="18935" y="221"/>
                  <a:pt x="19076" y="444"/>
                  <a:pt x="19211" y="668"/>
                </a:cubicBezTo>
                <a:cubicBezTo>
                  <a:pt x="19347" y="893"/>
                  <a:pt x="19475" y="1118"/>
                  <a:pt x="19600" y="1345"/>
                </a:cubicBezTo>
                <a:cubicBezTo>
                  <a:pt x="19724" y="1572"/>
                  <a:pt x="19843" y="1800"/>
                  <a:pt x="19957" y="2029"/>
                </a:cubicBezTo>
                <a:cubicBezTo>
                  <a:pt x="20070" y="2258"/>
                  <a:pt x="20177" y="2489"/>
                  <a:pt x="20278" y="2721"/>
                </a:cubicBezTo>
                <a:cubicBezTo>
                  <a:pt x="20626" y="3516"/>
                  <a:pt x="20905" y="4315"/>
                  <a:pt x="21114" y="5120"/>
                </a:cubicBezTo>
                <a:cubicBezTo>
                  <a:pt x="21322" y="5924"/>
                  <a:pt x="21462" y="6733"/>
                  <a:pt x="21531" y="7544"/>
                </a:cubicBezTo>
                <a:cubicBezTo>
                  <a:pt x="21600" y="8355"/>
                  <a:pt x="21599" y="9168"/>
                  <a:pt x="21528" y="9983"/>
                </a:cubicBezTo>
                <a:cubicBezTo>
                  <a:pt x="21458" y="10798"/>
                  <a:pt x="21316" y="11614"/>
                  <a:pt x="21105" y="12431"/>
                </a:cubicBezTo>
                <a:cubicBezTo>
                  <a:pt x="20930" y="13112"/>
                  <a:pt x="20707" y="13786"/>
                  <a:pt x="20437" y="14449"/>
                </a:cubicBezTo>
                <a:cubicBezTo>
                  <a:pt x="20168" y="15113"/>
                  <a:pt x="19852" y="15769"/>
                  <a:pt x="19490" y="16413"/>
                </a:cubicBezTo>
                <a:cubicBezTo>
                  <a:pt x="19129" y="17058"/>
                  <a:pt x="18723" y="17694"/>
                  <a:pt x="18270" y="18318"/>
                </a:cubicBezTo>
                <a:cubicBezTo>
                  <a:pt x="17817" y="18942"/>
                  <a:pt x="17319" y="19556"/>
                  <a:pt x="16776" y="20158"/>
                </a:cubicBezTo>
                <a:lnTo>
                  <a:pt x="3449" y="21600"/>
                </a:lnTo>
                <a:lnTo>
                  <a:pt x="0" y="14421"/>
                </a:lnTo>
                <a:cubicBezTo>
                  <a:pt x="231" y="14137"/>
                  <a:pt x="446" y="13847"/>
                  <a:pt x="643" y="13551"/>
                </a:cubicBezTo>
                <a:cubicBezTo>
                  <a:pt x="841" y="13255"/>
                  <a:pt x="1021" y="12953"/>
                  <a:pt x="1182" y="12647"/>
                </a:cubicBezTo>
                <a:cubicBezTo>
                  <a:pt x="1344" y="12340"/>
                  <a:pt x="1487" y="12027"/>
                  <a:pt x="1612" y="11710"/>
                </a:cubicBezTo>
                <a:cubicBezTo>
                  <a:pt x="1735" y="11393"/>
                  <a:pt x="1841" y="11070"/>
                  <a:pt x="1926" y="10744"/>
                </a:cubicBezTo>
                <a:cubicBezTo>
                  <a:pt x="2074" y="10171"/>
                  <a:pt x="2154" y="9602"/>
                  <a:pt x="2175" y="9038"/>
                </a:cubicBezTo>
                <a:cubicBezTo>
                  <a:pt x="2193" y="8474"/>
                  <a:pt x="2151" y="7916"/>
                  <a:pt x="2049" y="7365"/>
                </a:cubicBezTo>
                <a:cubicBezTo>
                  <a:pt x="1947" y="6815"/>
                  <a:pt x="1784" y="6273"/>
                  <a:pt x="1567" y="5742"/>
                </a:cubicBezTo>
                <a:cubicBezTo>
                  <a:pt x="1350" y="5211"/>
                  <a:pt x="1076" y="4691"/>
                  <a:pt x="751" y="4183"/>
                </a:cubicBezTo>
                <a:lnTo>
                  <a:pt x="12351" y="7045"/>
                </a:lnTo>
                <a:lnTo>
                  <a:pt x="18790" y="0"/>
                </a:lnTo>
                <a:close/>
                <a:moveTo>
                  <a:pt x="18790" y="0"/>
                </a:move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0" tIns="0" rIns="0" bIns="0"/>
          <a:lstStyle>
            <a:defPPr>
              <a:defRPr lang="en-US"/>
            </a:defPPr>
            <a:lvl1pPr marL="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943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886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5829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772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651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594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3537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5480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4000">
              <a:cs typeface="+mn-ea"/>
              <a:sym typeface="+mn-lt"/>
            </a:endParaRPr>
          </a:p>
        </p:txBody>
      </p:sp>
      <p:sp>
        <p:nvSpPr>
          <p:cNvPr id="43" name="AutoShape 161"/>
          <p:cNvSpPr/>
          <p:nvPr/>
        </p:nvSpPr>
        <p:spPr bwMode="auto">
          <a:xfrm>
            <a:off x="6920169" y="3780192"/>
            <a:ext cx="261025" cy="578796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21600" y="21600"/>
                </a:moveTo>
                <a:lnTo>
                  <a:pt x="10609" y="17037"/>
                </a:lnTo>
                <a:lnTo>
                  <a:pt x="0" y="0"/>
                </a:lnTo>
                <a:lnTo>
                  <a:pt x="9400" y="2007"/>
                </a:lnTo>
                <a:lnTo>
                  <a:pt x="21600" y="21600"/>
                </a:lnTo>
                <a:close/>
                <a:moveTo>
                  <a:pt x="21600" y="21600"/>
                </a:moveTo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943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886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5829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772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651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594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3537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5480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4000">
              <a:cs typeface="+mn-ea"/>
              <a:sym typeface="+mn-lt"/>
            </a:endParaRPr>
          </a:p>
        </p:txBody>
      </p:sp>
      <p:sp>
        <p:nvSpPr>
          <p:cNvPr id="44" name="AutoShape 164"/>
          <p:cNvSpPr/>
          <p:nvPr/>
        </p:nvSpPr>
        <p:spPr bwMode="auto">
          <a:xfrm>
            <a:off x="6923005" y="3087907"/>
            <a:ext cx="204281" cy="749029"/>
          </a:xfrm>
          <a:custGeom>
            <a:avLst/>
            <a:gdLst>
              <a:gd name="T0" fmla="*/ 0 w 21539"/>
              <a:gd name="T1" fmla="*/ 0 h 21600"/>
              <a:gd name="T2" fmla="*/ 0 w 21539"/>
              <a:gd name="T3" fmla="*/ 0 h 21600"/>
              <a:gd name="T4" fmla="*/ 0 w 21539"/>
              <a:gd name="T5" fmla="*/ 0 h 21600"/>
              <a:gd name="T6" fmla="*/ 0 w 21539"/>
              <a:gd name="T7" fmla="*/ 0 h 21600"/>
              <a:gd name="T8" fmla="*/ 0 w 21539"/>
              <a:gd name="T9" fmla="*/ 0 h 21600"/>
              <a:gd name="T10" fmla="*/ 0 w 21539"/>
              <a:gd name="T11" fmla="*/ 0 h 21600"/>
              <a:gd name="T12" fmla="*/ 0 w 21539"/>
              <a:gd name="T13" fmla="*/ 0 h 21600"/>
              <a:gd name="T14" fmla="*/ 0 w 21539"/>
              <a:gd name="T15" fmla="*/ 0 h 21600"/>
              <a:gd name="T16" fmla="*/ 0 w 21539"/>
              <a:gd name="T17" fmla="*/ 0 h 21600"/>
              <a:gd name="T18" fmla="*/ 0 w 21539"/>
              <a:gd name="T19" fmla="*/ 0 h 21600"/>
              <a:gd name="T20" fmla="*/ 0 w 21539"/>
              <a:gd name="T21" fmla="*/ 0 h 21600"/>
              <a:gd name="T22" fmla="*/ 0 w 21539"/>
              <a:gd name="T23" fmla="*/ 0 h 21600"/>
              <a:gd name="T24" fmla="*/ 0 w 21539"/>
              <a:gd name="T25" fmla="*/ 0 h 21600"/>
              <a:gd name="T26" fmla="*/ 0 w 21539"/>
              <a:gd name="T27" fmla="*/ 0 h 21600"/>
              <a:gd name="T28" fmla="*/ 0 w 21539"/>
              <a:gd name="T29" fmla="*/ 0 h 21600"/>
              <a:gd name="T30" fmla="*/ 0 w 21539"/>
              <a:gd name="T31" fmla="*/ 0 h 21600"/>
              <a:gd name="T32" fmla="*/ 0 w 21539"/>
              <a:gd name="T33" fmla="*/ 0 h 21600"/>
              <a:gd name="T34" fmla="*/ 0 w 21539"/>
              <a:gd name="T35" fmla="*/ 0 h 21600"/>
              <a:gd name="T36" fmla="*/ 0 w 21539"/>
              <a:gd name="T37" fmla="*/ 0 h 21600"/>
              <a:gd name="T38" fmla="*/ 0 w 21539"/>
              <a:gd name="T39" fmla="*/ 0 h 2160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21539" h="21600">
                <a:moveTo>
                  <a:pt x="11836" y="21600"/>
                </a:moveTo>
                <a:lnTo>
                  <a:pt x="0" y="20048"/>
                </a:lnTo>
                <a:cubicBezTo>
                  <a:pt x="893" y="19527"/>
                  <a:pt x="1727" y="18995"/>
                  <a:pt x="2493" y="18452"/>
                </a:cubicBezTo>
                <a:cubicBezTo>
                  <a:pt x="3259" y="17909"/>
                  <a:pt x="3951" y="17354"/>
                  <a:pt x="4579" y="16792"/>
                </a:cubicBezTo>
                <a:cubicBezTo>
                  <a:pt x="5210" y="16230"/>
                  <a:pt x="5761" y="15656"/>
                  <a:pt x="6241" y="15074"/>
                </a:cubicBezTo>
                <a:cubicBezTo>
                  <a:pt x="6723" y="14491"/>
                  <a:pt x="7124" y="13900"/>
                  <a:pt x="7455" y="13302"/>
                </a:cubicBezTo>
                <a:cubicBezTo>
                  <a:pt x="8027" y="12251"/>
                  <a:pt x="8346" y="11206"/>
                  <a:pt x="8419" y="10170"/>
                </a:cubicBezTo>
                <a:cubicBezTo>
                  <a:pt x="8495" y="9137"/>
                  <a:pt x="8330" y="8113"/>
                  <a:pt x="7933" y="7104"/>
                </a:cubicBezTo>
                <a:cubicBezTo>
                  <a:pt x="7533" y="6094"/>
                  <a:pt x="6909" y="5100"/>
                  <a:pt x="6066" y="4126"/>
                </a:cubicBezTo>
                <a:cubicBezTo>
                  <a:pt x="5222" y="3152"/>
                  <a:pt x="4161" y="2198"/>
                  <a:pt x="2904" y="1267"/>
                </a:cubicBezTo>
                <a:lnTo>
                  <a:pt x="15175" y="0"/>
                </a:lnTo>
                <a:cubicBezTo>
                  <a:pt x="16626" y="1071"/>
                  <a:pt x="17843" y="2167"/>
                  <a:pt x="18812" y="3289"/>
                </a:cubicBezTo>
                <a:cubicBezTo>
                  <a:pt x="19778" y="4409"/>
                  <a:pt x="20504" y="5553"/>
                  <a:pt x="20960" y="6713"/>
                </a:cubicBezTo>
                <a:cubicBezTo>
                  <a:pt x="21411" y="7875"/>
                  <a:pt x="21600" y="9052"/>
                  <a:pt x="21522" y="10241"/>
                </a:cubicBezTo>
                <a:cubicBezTo>
                  <a:pt x="21428" y="11430"/>
                  <a:pt x="21071" y="12632"/>
                  <a:pt x="20411" y="13840"/>
                </a:cubicBezTo>
                <a:cubicBezTo>
                  <a:pt x="20033" y="14530"/>
                  <a:pt x="19563" y="15209"/>
                  <a:pt x="19013" y="15880"/>
                </a:cubicBezTo>
                <a:cubicBezTo>
                  <a:pt x="18457" y="16548"/>
                  <a:pt x="17819" y="17208"/>
                  <a:pt x="17099" y="17856"/>
                </a:cubicBezTo>
                <a:cubicBezTo>
                  <a:pt x="16378" y="18502"/>
                  <a:pt x="15581" y="19138"/>
                  <a:pt x="14698" y="19763"/>
                </a:cubicBezTo>
                <a:cubicBezTo>
                  <a:pt x="13821" y="20387"/>
                  <a:pt x="12864" y="20999"/>
                  <a:pt x="11836" y="21600"/>
                </a:cubicBezTo>
                <a:close/>
                <a:moveTo>
                  <a:pt x="11836" y="21600"/>
                </a:moveTo>
              </a:path>
            </a:pathLst>
          </a:custGeom>
          <a:solidFill>
            <a:srgbClr val="005DA2"/>
          </a:solidFill>
          <a:ln>
            <a:noFill/>
          </a:ln>
        </p:spPr>
        <p:txBody>
          <a:bodyPr lIns="0" tIns="0" rIns="0" bIns="0"/>
          <a:lstStyle>
            <a:defPPr>
              <a:defRPr lang="en-US"/>
            </a:defPPr>
            <a:lvl1pPr marL="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943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886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5829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772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651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594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3537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5480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4000">
              <a:cs typeface="+mn-ea"/>
              <a:sym typeface="+mn-lt"/>
            </a:endParaRPr>
          </a:p>
        </p:txBody>
      </p:sp>
      <p:sp>
        <p:nvSpPr>
          <p:cNvPr id="45" name="AutoShape 167"/>
          <p:cNvSpPr/>
          <p:nvPr/>
        </p:nvSpPr>
        <p:spPr bwMode="auto">
          <a:xfrm>
            <a:off x="5986718" y="4637037"/>
            <a:ext cx="442608" cy="564610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0" y="6942"/>
                </a:moveTo>
                <a:lnTo>
                  <a:pt x="1197" y="0"/>
                </a:lnTo>
                <a:lnTo>
                  <a:pt x="19980" y="12745"/>
                </a:lnTo>
                <a:lnTo>
                  <a:pt x="21600" y="21600"/>
                </a:lnTo>
                <a:lnTo>
                  <a:pt x="0" y="6942"/>
                </a:lnTo>
                <a:close/>
                <a:moveTo>
                  <a:pt x="0" y="6942"/>
                </a:move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0" tIns="0" rIns="0" bIns="0"/>
          <a:lstStyle>
            <a:defPPr>
              <a:defRPr lang="en-US"/>
            </a:defPPr>
            <a:lvl1pPr marL="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943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886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5829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772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651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594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3537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5480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4000">
              <a:cs typeface="+mn-ea"/>
              <a:sym typeface="+mn-lt"/>
            </a:endParaRPr>
          </a:p>
        </p:txBody>
      </p:sp>
      <p:sp>
        <p:nvSpPr>
          <p:cNvPr id="46" name="AutoShape 168"/>
          <p:cNvSpPr/>
          <p:nvPr/>
        </p:nvSpPr>
        <p:spPr bwMode="auto">
          <a:xfrm>
            <a:off x="4939779" y="4046892"/>
            <a:ext cx="178745" cy="678099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2851" y="2996"/>
                </a:moveTo>
                <a:lnTo>
                  <a:pt x="21600" y="0"/>
                </a:lnTo>
                <a:lnTo>
                  <a:pt x="19124" y="16177"/>
                </a:lnTo>
                <a:lnTo>
                  <a:pt x="0" y="21600"/>
                </a:lnTo>
                <a:lnTo>
                  <a:pt x="2851" y="2996"/>
                </a:lnTo>
                <a:close/>
                <a:moveTo>
                  <a:pt x="2851" y="2996"/>
                </a:move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943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886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5829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772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651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594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3537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5480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4000">
              <a:cs typeface="+mn-ea"/>
              <a:sym typeface="+mn-lt"/>
            </a:endParaRPr>
          </a:p>
        </p:txBody>
      </p:sp>
      <p:sp>
        <p:nvSpPr>
          <p:cNvPr id="47" name="AutoShape 169"/>
          <p:cNvSpPr/>
          <p:nvPr/>
        </p:nvSpPr>
        <p:spPr bwMode="auto">
          <a:xfrm>
            <a:off x="6080347" y="4254010"/>
            <a:ext cx="317771" cy="564610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879" y="14719"/>
                </a:lnTo>
                <a:lnTo>
                  <a:pt x="19660" y="0"/>
                </a:lnTo>
                <a:lnTo>
                  <a:pt x="21600" y="4674"/>
                </a:lnTo>
                <a:lnTo>
                  <a:pt x="0" y="21600"/>
                </a:lnTo>
                <a:close/>
                <a:moveTo>
                  <a:pt x="0" y="21600"/>
                </a:move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943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886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5829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772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651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594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3537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5480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4000">
              <a:cs typeface="+mn-ea"/>
              <a:sym typeface="+mn-lt"/>
            </a:endParaRPr>
          </a:p>
        </p:txBody>
      </p:sp>
      <p:sp>
        <p:nvSpPr>
          <p:cNvPr id="48" name="AutoShape 170"/>
          <p:cNvSpPr/>
          <p:nvPr/>
        </p:nvSpPr>
        <p:spPr bwMode="auto">
          <a:xfrm>
            <a:off x="5010710" y="4183079"/>
            <a:ext cx="1421454" cy="1035590"/>
          </a:xfrm>
          <a:custGeom>
            <a:avLst/>
            <a:gdLst>
              <a:gd name="T0" fmla="*/ 0 w 21600"/>
              <a:gd name="T1" fmla="*/ 0 h 21596"/>
              <a:gd name="T2" fmla="*/ 0 w 21600"/>
              <a:gd name="T3" fmla="*/ 0 h 21596"/>
              <a:gd name="T4" fmla="*/ 0 w 21600"/>
              <a:gd name="T5" fmla="*/ 0 h 21596"/>
              <a:gd name="T6" fmla="*/ 0 w 21600"/>
              <a:gd name="T7" fmla="*/ 0 h 21596"/>
              <a:gd name="T8" fmla="*/ 0 w 21600"/>
              <a:gd name="T9" fmla="*/ 0 h 21596"/>
              <a:gd name="T10" fmla="*/ 0 w 21600"/>
              <a:gd name="T11" fmla="*/ 0 h 21596"/>
              <a:gd name="T12" fmla="*/ 0 w 21600"/>
              <a:gd name="T13" fmla="*/ 0 h 21596"/>
              <a:gd name="T14" fmla="*/ 0 w 21600"/>
              <a:gd name="T15" fmla="*/ 0 h 21596"/>
              <a:gd name="T16" fmla="*/ 0 w 21600"/>
              <a:gd name="T17" fmla="*/ 0 h 21596"/>
              <a:gd name="T18" fmla="*/ 0 w 21600"/>
              <a:gd name="T19" fmla="*/ 0 h 21596"/>
              <a:gd name="T20" fmla="*/ 0 w 21600"/>
              <a:gd name="T21" fmla="*/ 0 h 21596"/>
              <a:gd name="T22" fmla="*/ 0 w 21600"/>
              <a:gd name="T23" fmla="*/ 0 h 21596"/>
              <a:gd name="T24" fmla="*/ 0 w 21600"/>
              <a:gd name="T25" fmla="*/ 0 h 21596"/>
              <a:gd name="T26" fmla="*/ 0 w 21600"/>
              <a:gd name="T27" fmla="*/ 0 h 21596"/>
              <a:gd name="T28" fmla="*/ 0 w 21600"/>
              <a:gd name="T29" fmla="*/ 0 h 21596"/>
              <a:gd name="T30" fmla="*/ 0 w 21600"/>
              <a:gd name="T31" fmla="*/ 0 h 21596"/>
              <a:gd name="T32" fmla="*/ 0 w 21600"/>
              <a:gd name="T33" fmla="*/ 0 h 21596"/>
              <a:gd name="T34" fmla="*/ 0 w 21600"/>
              <a:gd name="T35" fmla="*/ 0 h 21596"/>
              <a:gd name="T36" fmla="*/ 0 w 21600"/>
              <a:gd name="T37" fmla="*/ 0 h 21596"/>
              <a:gd name="T38" fmla="*/ 0 w 21600"/>
              <a:gd name="T39" fmla="*/ 0 h 21596"/>
              <a:gd name="T40" fmla="*/ 0 w 21600"/>
              <a:gd name="T41" fmla="*/ 0 h 21596"/>
              <a:gd name="T42" fmla="*/ 0 w 21600"/>
              <a:gd name="T43" fmla="*/ 0 h 21596"/>
              <a:gd name="T44" fmla="*/ 0 w 21600"/>
              <a:gd name="T45" fmla="*/ 0 h 21596"/>
              <a:gd name="T46" fmla="*/ 0 w 21600"/>
              <a:gd name="T47" fmla="*/ 0 h 21596"/>
              <a:gd name="T48" fmla="*/ 0 w 21600"/>
              <a:gd name="T49" fmla="*/ 0 h 21596"/>
              <a:gd name="T50" fmla="*/ 0 w 21600"/>
              <a:gd name="T51" fmla="*/ 0 h 21596"/>
              <a:gd name="T52" fmla="*/ 0 w 21600"/>
              <a:gd name="T53" fmla="*/ 0 h 21596"/>
              <a:gd name="T54" fmla="*/ 0 w 21600"/>
              <a:gd name="T55" fmla="*/ 0 h 21596"/>
              <a:gd name="T56" fmla="*/ 0 w 21600"/>
              <a:gd name="T57" fmla="*/ 0 h 21596"/>
              <a:gd name="T58" fmla="*/ 0 w 21600"/>
              <a:gd name="T59" fmla="*/ 0 h 21596"/>
              <a:gd name="T60" fmla="*/ 0 w 21600"/>
              <a:gd name="T61" fmla="*/ 0 h 21596"/>
              <a:gd name="T62" fmla="*/ 0 w 21600"/>
              <a:gd name="T63" fmla="*/ 0 h 21596"/>
              <a:gd name="T64" fmla="*/ 0 w 21600"/>
              <a:gd name="T65" fmla="*/ 0 h 21596"/>
              <a:gd name="T66" fmla="*/ 0 w 21600"/>
              <a:gd name="T67" fmla="*/ 0 h 2159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1600" h="21596">
                <a:moveTo>
                  <a:pt x="19659" y="4136"/>
                </a:moveTo>
                <a:lnTo>
                  <a:pt x="14878" y="13232"/>
                </a:lnTo>
                <a:lnTo>
                  <a:pt x="21600" y="21220"/>
                </a:lnTo>
                <a:cubicBezTo>
                  <a:pt x="20945" y="21350"/>
                  <a:pt x="20287" y="21445"/>
                  <a:pt x="19627" y="21508"/>
                </a:cubicBezTo>
                <a:cubicBezTo>
                  <a:pt x="18968" y="21570"/>
                  <a:pt x="18307" y="21600"/>
                  <a:pt x="17644" y="21596"/>
                </a:cubicBezTo>
                <a:cubicBezTo>
                  <a:pt x="16981" y="21592"/>
                  <a:pt x="16318" y="21555"/>
                  <a:pt x="15654" y="21485"/>
                </a:cubicBezTo>
                <a:cubicBezTo>
                  <a:pt x="14989" y="21415"/>
                  <a:pt x="14325" y="21311"/>
                  <a:pt x="13661" y="21173"/>
                </a:cubicBezTo>
                <a:cubicBezTo>
                  <a:pt x="13289" y="21096"/>
                  <a:pt x="12920" y="21009"/>
                  <a:pt x="12553" y="20912"/>
                </a:cubicBezTo>
                <a:cubicBezTo>
                  <a:pt x="12186" y="20816"/>
                  <a:pt x="11822" y="20708"/>
                  <a:pt x="11460" y="20593"/>
                </a:cubicBezTo>
                <a:cubicBezTo>
                  <a:pt x="11097" y="20476"/>
                  <a:pt x="10738" y="20349"/>
                  <a:pt x="10381" y="20214"/>
                </a:cubicBezTo>
                <a:cubicBezTo>
                  <a:pt x="10024" y="20077"/>
                  <a:pt x="9669" y="19931"/>
                  <a:pt x="9317" y="19775"/>
                </a:cubicBezTo>
                <a:cubicBezTo>
                  <a:pt x="8807" y="19550"/>
                  <a:pt x="8304" y="19304"/>
                  <a:pt x="7805" y="19037"/>
                </a:cubicBezTo>
                <a:cubicBezTo>
                  <a:pt x="7307" y="18771"/>
                  <a:pt x="6814" y="18484"/>
                  <a:pt x="6327" y="18178"/>
                </a:cubicBezTo>
                <a:cubicBezTo>
                  <a:pt x="5841" y="17871"/>
                  <a:pt x="5361" y="17543"/>
                  <a:pt x="4888" y="17196"/>
                </a:cubicBezTo>
                <a:cubicBezTo>
                  <a:pt x="4414" y="16849"/>
                  <a:pt x="3947" y="16482"/>
                  <a:pt x="3486" y="16094"/>
                </a:cubicBezTo>
                <a:cubicBezTo>
                  <a:pt x="3177" y="15835"/>
                  <a:pt x="2874" y="15569"/>
                  <a:pt x="2574" y="15293"/>
                </a:cubicBezTo>
                <a:cubicBezTo>
                  <a:pt x="2274" y="15019"/>
                  <a:pt x="1980" y="14736"/>
                  <a:pt x="1689" y="14445"/>
                </a:cubicBezTo>
                <a:cubicBezTo>
                  <a:pt x="1397" y="14155"/>
                  <a:pt x="1112" y="13859"/>
                  <a:pt x="830" y="13552"/>
                </a:cubicBezTo>
                <a:cubicBezTo>
                  <a:pt x="549" y="13249"/>
                  <a:pt x="272" y="12936"/>
                  <a:pt x="0" y="12616"/>
                </a:cubicBezTo>
                <a:lnTo>
                  <a:pt x="360" y="556"/>
                </a:lnTo>
                <a:lnTo>
                  <a:pt x="8659" y="0"/>
                </a:lnTo>
                <a:cubicBezTo>
                  <a:pt x="8994" y="362"/>
                  <a:pt x="9341" y="706"/>
                  <a:pt x="9699" y="1028"/>
                </a:cubicBezTo>
                <a:cubicBezTo>
                  <a:pt x="10058" y="1352"/>
                  <a:pt x="10428" y="1653"/>
                  <a:pt x="10808" y="1934"/>
                </a:cubicBezTo>
                <a:cubicBezTo>
                  <a:pt x="11189" y="2214"/>
                  <a:pt x="11580" y="2471"/>
                  <a:pt x="11982" y="2707"/>
                </a:cubicBezTo>
                <a:cubicBezTo>
                  <a:pt x="12383" y="2941"/>
                  <a:pt x="12794" y="3152"/>
                  <a:pt x="13215" y="3338"/>
                </a:cubicBezTo>
                <a:cubicBezTo>
                  <a:pt x="13402" y="3421"/>
                  <a:pt x="13591" y="3499"/>
                  <a:pt x="13781" y="3572"/>
                </a:cubicBezTo>
                <a:cubicBezTo>
                  <a:pt x="13971" y="3644"/>
                  <a:pt x="14164" y="3712"/>
                  <a:pt x="14357" y="3774"/>
                </a:cubicBezTo>
                <a:cubicBezTo>
                  <a:pt x="14551" y="3837"/>
                  <a:pt x="14746" y="3895"/>
                  <a:pt x="14944" y="3947"/>
                </a:cubicBezTo>
                <a:cubicBezTo>
                  <a:pt x="15141" y="3999"/>
                  <a:pt x="15340" y="4045"/>
                  <a:pt x="15540" y="4087"/>
                </a:cubicBezTo>
                <a:cubicBezTo>
                  <a:pt x="15890" y="4159"/>
                  <a:pt x="16239" y="4215"/>
                  <a:pt x="16586" y="4252"/>
                </a:cubicBezTo>
                <a:cubicBezTo>
                  <a:pt x="16933" y="4289"/>
                  <a:pt x="17279" y="4309"/>
                  <a:pt x="17622" y="4312"/>
                </a:cubicBezTo>
                <a:cubicBezTo>
                  <a:pt x="17966" y="4316"/>
                  <a:pt x="18308" y="4303"/>
                  <a:pt x="18648" y="4274"/>
                </a:cubicBezTo>
                <a:cubicBezTo>
                  <a:pt x="18988" y="4243"/>
                  <a:pt x="19324" y="4197"/>
                  <a:pt x="19659" y="4136"/>
                </a:cubicBezTo>
                <a:close/>
                <a:moveTo>
                  <a:pt x="19659" y="4136"/>
                </a:moveTo>
              </a:path>
            </a:pathLst>
          </a:custGeom>
          <a:solidFill>
            <a:srgbClr val="005DA2"/>
          </a:solidFill>
          <a:ln>
            <a:noFill/>
          </a:ln>
        </p:spPr>
        <p:txBody>
          <a:bodyPr lIns="0" tIns="0" rIns="0" bIns="0"/>
          <a:lstStyle>
            <a:defPPr>
              <a:defRPr lang="en-US"/>
            </a:defPPr>
            <a:lvl1pPr marL="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943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886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5829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772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651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594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3537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5480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4000">
              <a:cs typeface="+mn-ea"/>
              <a:sym typeface="+mn-lt"/>
            </a:endParaRPr>
          </a:p>
        </p:txBody>
      </p:sp>
      <p:sp>
        <p:nvSpPr>
          <p:cNvPr id="49" name="AutoShape 171"/>
          <p:cNvSpPr/>
          <p:nvPr/>
        </p:nvSpPr>
        <p:spPr bwMode="auto">
          <a:xfrm>
            <a:off x="5033408" y="4092288"/>
            <a:ext cx="624191" cy="124838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5163" y="3997"/>
                </a:lnTo>
                <a:lnTo>
                  <a:pt x="21600" y="0"/>
                </a:lnTo>
                <a:lnTo>
                  <a:pt x="18904" y="17010"/>
                </a:lnTo>
                <a:lnTo>
                  <a:pt x="0" y="21600"/>
                </a:lnTo>
                <a:close/>
                <a:moveTo>
                  <a:pt x="0" y="21600"/>
                </a:move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943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886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5829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772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651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594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3537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5480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4000">
              <a:cs typeface="+mn-ea"/>
              <a:sym typeface="+mn-lt"/>
            </a:endParaRPr>
          </a:p>
        </p:txBody>
      </p:sp>
      <p:sp>
        <p:nvSpPr>
          <p:cNvPr id="50" name="AutoShape 174"/>
          <p:cNvSpPr/>
          <p:nvPr/>
        </p:nvSpPr>
        <p:spPr bwMode="auto">
          <a:xfrm>
            <a:off x="5578157" y="4092287"/>
            <a:ext cx="723494" cy="303584"/>
          </a:xfrm>
          <a:custGeom>
            <a:avLst/>
            <a:gdLst>
              <a:gd name="T0" fmla="*/ 0 w 21600"/>
              <a:gd name="T1" fmla="*/ 0 h 21589"/>
              <a:gd name="T2" fmla="*/ 0 w 21600"/>
              <a:gd name="T3" fmla="*/ 0 h 21589"/>
              <a:gd name="T4" fmla="*/ 0 w 21600"/>
              <a:gd name="T5" fmla="*/ 0 h 21589"/>
              <a:gd name="T6" fmla="*/ 0 w 21600"/>
              <a:gd name="T7" fmla="*/ 0 h 21589"/>
              <a:gd name="T8" fmla="*/ 0 w 21600"/>
              <a:gd name="T9" fmla="*/ 0 h 21589"/>
              <a:gd name="T10" fmla="*/ 0 w 21600"/>
              <a:gd name="T11" fmla="*/ 0 h 21589"/>
              <a:gd name="T12" fmla="*/ 0 w 21600"/>
              <a:gd name="T13" fmla="*/ 0 h 21589"/>
              <a:gd name="T14" fmla="*/ 0 w 21600"/>
              <a:gd name="T15" fmla="*/ 0 h 21589"/>
              <a:gd name="T16" fmla="*/ 0 w 21600"/>
              <a:gd name="T17" fmla="*/ 0 h 21589"/>
              <a:gd name="T18" fmla="*/ 0 w 21600"/>
              <a:gd name="T19" fmla="*/ 0 h 21589"/>
              <a:gd name="T20" fmla="*/ 0 w 21600"/>
              <a:gd name="T21" fmla="*/ 0 h 21589"/>
              <a:gd name="T22" fmla="*/ 0 w 21600"/>
              <a:gd name="T23" fmla="*/ 0 h 21589"/>
              <a:gd name="T24" fmla="*/ 0 w 21600"/>
              <a:gd name="T25" fmla="*/ 0 h 21589"/>
              <a:gd name="T26" fmla="*/ 0 w 21600"/>
              <a:gd name="T27" fmla="*/ 0 h 21589"/>
              <a:gd name="T28" fmla="*/ 0 w 21600"/>
              <a:gd name="T29" fmla="*/ 0 h 21589"/>
              <a:gd name="T30" fmla="*/ 0 w 21600"/>
              <a:gd name="T31" fmla="*/ 0 h 21589"/>
              <a:gd name="T32" fmla="*/ 0 w 21600"/>
              <a:gd name="T33" fmla="*/ 0 h 21589"/>
              <a:gd name="T34" fmla="*/ 0 w 21600"/>
              <a:gd name="T35" fmla="*/ 0 h 21589"/>
              <a:gd name="T36" fmla="*/ 0 w 21600"/>
              <a:gd name="T37" fmla="*/ 0 h 21589"/>
              <a:gd name="T38" fmla="*/ 0 w 21600"/>
              <a:gd name="T39" fmla="*/ 0 h 21589"/>
              <a:gd name="T40" fmla="*/ 0 w 21600"/>
              <a:gd name="T41" fmla="*/ 0 h 21589"/>
              <a:gd name="T42" fmla="*/ 0 w 21600"/>
              <a:gd name="T43" fmla="*/ 0 h 21589"/>
              <a:gd name="T44" fmla="*/ 0 w 21600"/>
              <a:gd name="T45" fmla="*/ 0 h 21589"/>
              <a:gd name="T46" fmla="*/ 0 w 21600"/>
              <a:gd name="T47" fmla="*/ 0 h 21589"/>
              <a:gd name="T48" fmla="*/ 0 w 21600"/>
              <a:gd name="T49" fmla="*/ 0 h 21589"/>
              <a:gd name="T50" fmla="*/ 0 w 21600"/>
              <a:gd name="T51" fmla="*/ 0 h 21589"/>
              <a:gd name="T52" fmla="*/ 0 w 21600"/>
              <a:gd name="T53" fmla="*/ 0 h 21589"/>
              <a:gd name="T54" fmla="*/ 0 w 21600"/>
              <a:gd name="T55" fmla="*/ 0 h 21589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1600" h="21589">
                <a:moveTo>
                  <a:pt x="0" y="6976"/>
                </a:moveTo>
                <a:lnTo>
                  <a:pt x="2325" y="0"/>
                </a:lnTo>
                <a:cubicBezTo>
                  <a:pt x="2896" y="1068"/>
                  <a:pt x="3488" y="2082"/>
                  <a:pt x="4100" y="3031"/>
                </a:cubicBezTo>
                <a:cubicBezTo>
                  <a:pt x="4711" y="3981"/>
                  <a:pt x="5343" y="4874"/>
                  <a:pt x="5993" y="5699"/>
                </a:cubicBezTo>
                <a:cubicBezTo>
                  <a:pt x="6643" y="6523"/>
                  <a:pt x="7312" y="7282"/>
                  <a:pt x="7997" y="7976"/>
                </a:cubicBezTo>
                <a:cubicBezTo>
                  <a:pt x="8682" y="8666"/>
                  <a:pt x="9385" y="9288"/>
                  <a:pt x="10103" y="9838"/>
                </a:cubicBezTo>
                <a:cubicBezTo>
                  <a:pt x="10422" y="10081"/>
                  <a:pt x="10745" y="10312"/>
                  <a:pt x="11071" y="10523"/>
                </a:cubicBezTo>
                <a:cubicBezTo>
                  <a:pt x="11396" y="10741"/>
                  <a:pt x="11723" y="10939"/>
                  <a:pt x="12056" y="11122"/>
                </a:cubicBezTo>
                <a:cubicBezTo>
                  <a:pt x="12385" y="11308"/>
                  <a:pt x="12719" y="11477"/>
                  <a:pt x="13056" y="11629"/>
                </a:cubicBezTo>
                <a:cubicBezTo>
                  <a:pt x="13393" y="11783"/>
                  <a:pt x="13733" y="11921"/>
                  <a:pt x="14076" y="12044"/>
                </a:cubicBezTo>
                <a:cubicBezTo>
                  <a:pt x="14670" y="12257"/>
                  <a:pt x="15267" y="12419"/>
                  <a:pt x="15859" y="12529"/>
                </a:cubicBezTo>
                <a:cubicBezTo>
                  <a:pt x="16453" y="12638"/>
                  <a:pt x="17043" y="12696"/>
                  <a:pt x="17631" y="12707"/>
                </a:cubicBezTo>
                <a:cubicBezTo>
                  <a:pt x="18218" y="12718"/>
                  <a:pt x="18801" y="12680"/>
                  <a:pt x="19381" y="12590"/>
                </a:cubicBezTo>
                <a:cubicBezTo>
                  <a:pt x="19960" y="12505"/>
                  <a:pt x="20536" y="12369"/>
                  <a:pt x="21107" y="12191"/>
                </a:cubicBezTo>
                <a:lnTo>
                  <a:pt x="21600" y="20995"/>
                </a:lnTo>
                <a:cubicBezTo>
                  <a:pt x="20942" y="21201"/>
                  <a:pt x="20282" y="21358"/>
                  <a:pt x="19615" y="21456"/>
                </a:cubicBezTo>
                <a:cubicBezTo>
                  <a:pt x="18949" y="21555"/>
                  <a:pt x="18277" y="21600"/>
                  <a:pt x="17601" y="21587"/>
                </a:cubicBezTo>
                <a:cubicBezTo>
                  <a:pt x="16927" y="21578"/>
                  <a:pt x="16247" y="21507"/>
                  <a:pt x="15567" y="21382"/>
                </a:cubicBezTo>
                <a:cubicBezTo>
                  <a:pt x="14884" y="21257"/>
                  <a:pt x="14199" y="21070"/>
                  <a:pt x="13513" y="20825"/>
                </a:cubicBezTo>
                <a:cubicBezTo>
                  <a:pt x="13119" y="20681"/>
                  <a:pt x="12729" y="20527"/>
                  <a:pt x="12342" y="20349"/>
                </a:cubicBezTo>
                <a:cubicBezTo>
                  <a:pt x="11954" y="20172"/>
                  <a:pt x="11570" y="19976"/>
                  <a:pt x="11190" y="19763"/>
                </a:cubicBezTo>
                <a:cubicBezTo>
                  <a:pt x="10810" y="19554"/>
                  <a:pt x="10432" y="19325"/>
                  <a:pt x="10058" y="19078"/>
                </a:cubicBezTo>
                <a:cubicBezTo>
                  <a:pt x="9684" y="18830"/>
                  <a:pt x="9314" y="18567"/>
                  <a:pt x="8946" y="18286"/>
                </a:cubicBezTo>
                <a:cubicBezTo>
                  <a:pt x="8121" y="17655"/>
                  <a:pt x="7313" y="16939"/>
                  <a:pt x="6525" y="16146"/>
                </a:cubicBezTo>
                <a:cubicBezTo>
                  <a:pt x="5736" y="15347"/>
                  <a:pt x="4968" y="14476"/>
                  <a:pt x="4221" y="13527"/>
                </a:cubicBezTo>
                <a:cubicBezTo>
                  <a:pt x="3474" y="12577"/>
                  <a:pt x="2747" y="11556"/>
                  <a:pt x="2043" y="10459"/>
                </a:cubicBezTo>
                <a:cubicBezTo>
                  <a:pt x="1338" y="9369"/>
                  <a:pt x="656" y="8201"/>
                  <a:pt x="0" y="6976"/>
                </a:cubicBezTo>
                <a:close/>
                <a:moveTo>
                  <a:pt x="0" y="6976"/>
                </a:move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943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886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5829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772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651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594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3537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5480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4000">
              <a:cs typeface="+mn-ea"/>
              <a:sym typeface="+mn-lt"/>
            </a:endParaRPr>
          </a:p>
        </p:txBody>
      </p:sp>
      <p:sp>
        <p:nvSpPr>
          <p:cNvPr id="51" name="AutoShape 177"/>
          <p:cNvSpPr/>
          <p:nvPr/>
        </p:nvSpPr>
        <p:spPr bwMode="auto">
          <a:xfrm>
            <a:off x="4375169" y="3025487"/>
            <a:ext cx="1126382" cy="1710852"/>
          </a:xfrm>
          <a:custGeom>
            <a:avLst/>
            <a:gdLst>
              <a:gd name="T0" fmla="*/ 0 w 21593"/>
              <a:gd name="T1" fmla="*/ 0 h 21600"/>
              <a:gd name="T2" fmla="*/ 0 w 21593"/>
              <a:gd name="T3" fmla="*/ 0 h 21600"/>
              <a:gd name="T4" fmla="*/ 0 w 21593"/>
              <a:gd name="T5" fmla="*/ 0 h 21600"/>
              <a:gd name="T6" fmla="*/ 0 w 21593"/>
              <a:gd name="T7" fmla="*/ 0 h 21600"/>
              <a:gd name="T8" fmla="*/ 0 w 21593"/>
              <a:gd name="T9" fmla="*/ 0 h 21600"/>
              <a:gd name="T10" fmla="*/ 0 w 21593"/>
              <a:gd name="T11" fmla="*/ 0 h 21600"/>
              <a:gd name="T12" fmla="*/ 0 w 21593"/>
              <a:gd name="T13" fmla="*/ 0 h 21600"/>
              <a:gd name="T14" fmla="*/ 0 w 21593"/>
              <a:gd name="T15" fmla="*/ 0 h 21600"/>
              <a:gd name="T16" fmla="*/ 0 w 21593"/>
              <a:gd name="T17" fmla="*/ 0 h 21600"/>
              <a:gd name="T18" fmla="*/ 0 w 21593"/>
              <a:gd name="T19" fmla="*/ 0 h 21600"/>
              <a:gd name="T20" fmla="*/ 0 w 21593"/>
              <a:gd name="T21" fmla="*/ 0 h 21600"/>
              <a:gd name="T22" fmla="*/ 0 w 21593"/>
              <a:gd name="T23" fmla="*/ 0 h 21600"/>
              <a:gd name="T24" fmla="*/ 0 w 21593"/>
              <a:gd name="T25" fmla="*/ 0 h 21600"/>
              <a:gd name="T26" fmla="*/ 0 w 21593"/>
              <a:gd name="T27" fmla="*/ 0 h 21600"/>
              <a:gd name="T28" fmla="*/ 0 w 21593"/>
              <a:gd name="T29" fmla="*/ 0 h 21600"/>
              <a:gd name="T30" fmla="*/ 0 w 21593"/>
              <a:gd name="T31" fmla="*/ 0 h 21600"/>
              <a:gd name="T32" fmla="*/ 0 w 21593"/>
              <a:gd name="T33" fmla="*/ 0 h 21600"/>
              <a:gd name="T34" fmla="*/ 0 w 21593"/>
              <a:gd name="T35" fmla="*/ 0 h 21600"/>
              <a:gd name="T36" fmla="*/ 0 w 21593"/>
              <a:gd name="T37" fmla="*/ 0 h 21600"/>
              <a:gd name="T38" fmla="*/ 0 w 21593"/>
              <a:gd name="T39" fmla="*/ 0 h 21600"/>
              <a:gd name="T40" fmla="*/ 0 w 21593"/>
              <a:gd name="T41" fmla="*/ 0 h 21600"/>
              <a:gd name="T42" fmla="*/ 0 w 21593"/>
              <a:gd name="T43" fmla="*/ 0 h 21600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21593" h="21600">
                <a:moveTo>
                  <a:pt x="8980" y="0"/>
                </a:moveTo>
                <a:lnTo>
                  <a:pt x="15902" y="5176"/>
                </a:lnTo>
                <a:cubicBezTo>
                  <a:pt x="15910" y="6016"/>
                  <a:pt x="16048" y="6840"/>
                  <a:pt x="16308" y="7640"/>
                </a:cubicBezTo>
                <a:cubicBezTo>
                  <a:pt x="16568" y="8439"/>
                  <a:pt x="16948" y="9214"/>
                  <a:pt x="17437" y="9953"/>
                </a:cubicBezTo>
                <a:cubicBezTo>
                  <a:pt x="17927" y="10693"/>
                  <a:pt x="18526" y="11398"/>
                  <a:pt x="19222" y="12057"/>
                </a:cubicBezTo>
                <a:cubicBezTo>
                  <a:pt x="19918" y="12716"/>
                  <a:pt x="20713" y="13330"/>
                  <a:pt x="21593" y="13889"/>
                </a:cubicBezTo>
                <a:lnTo>
                  <a:pt x="11281" y="14221"/>
                </a:lnTo>
                <a:lnTo>
                  <a:pt x="10822" y="21600"/>
                </a:lnTo>
                <a:cubicBezTo>
                  <a:pt x="10449" y="21368"/>
                  <a:pt x="10083" y="21130"/>
                  <a:pt x="9725" y="20888"/>
                </a:cubicBezTo>
                <a:cubicBezTo>
                  <a:pt x="9368" y="20645"/>
                  <a:pt x="9018" y="20397"/>
                  <a:pt x="8675" y="20143"/>
                </a:cubicBezTo>
                <a:cubicBezTo>
                  <a:pt x="8334" y="19889"/>
                  <a:pt x="8001" y="19629"/>
                  <a:pt x="7675" y="19364"/>
                </a:cubicBezTo>
                <a:cubicBezTo>
                  <a:pt x="7349" y="19099"/>
                  <a:pt x="7032" y="18829"/>
                  <a:pt x="6723" y="18554"/>
                </a:cubicBezTo>
                <a:cubicBezTo>
                  <a:pt x="6061" y="17963"/>
                  <a:pt x="5445" y="17354"/>
                  <a:pt x="4877" y="16730"/>
                </a:cubicBezTo>
                <a:cubicBezTo>
                  <a:pt x="4309" y="16106"/>
                  <a:pt x="3789" y="15466"/>
                  <a:pt x="3316" y="14810"/>
                </a:cubicBezTo>
                <a:cubicBezTo>
                  <a:pt x="2844" y="14156"/>
                  <a:pt x="2420" y="13486"/>
                  <a:pt x="2044" y="12803"/>
                </a:cubicBezTo>
                <a:cubicBezTo>
                  <a:pt x="1670" y="12119"/>
                  <a:pt x="1345" y="11422"/>
                  <a:pt x="1068" y="10712"/>
                </a:cubicBezTo>
                <a:cubicBezTo>
                  <a:pt x="865" y="10188"/>
                  <a:pt x="690" y="9661"/>
                  <a:pt x="545" y="9131"/>
                </a:cubicBezTo>
                <a:cubicBezTo>
                  <a:pt x="399" y="8602"/>
                  <a:pt x="283" y="8070"/>
                  <a:pt x="196" y="7537"/>
                </a:cubicBezTo>
                <a:cubicBezTo>
                  <a:pt x="109" y="7005"/>
                  <a:pt x="51" y="6469"/>
                  <a:pt x="22" y="5933"/>
                </a:cubicBezTo>
                <a:cubicBezTo>
                  <a:pt x="-7" y="5397"/>
                  <a:pt x="-7" y="4860"/>
                  <a:pt x="23" y="4321"/>
                </a:cubicBezTo>
                <a:lnTo>
                  <a:pt x="8980" y="0"/>
                </a:lnTo>
                <a:close/>
                <a:moveTo>
                  <a:pt x="8980" y="0"/>
                </a:moveTo>
              </a:path>
            </a:pathLst>
          </a:custGeom>
          <a:solidFill>
            <a:srgbClr val="005DA2"/>
          </a:solidFill>
          <a:ln>
            <a:noFill/>
          </a:ln>
        </p:spPr>
        <p:txBody>
          <a:bodyPr lIns="0" tIns="0" rIns="0" bIns="0"/>
          <a:lstStyle>
            <a:defPPr>
              <a:defRPr lang="en-US"/>
            </a:defPPr>
            <a:lvl1pPr marL="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943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886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5829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772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651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594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3537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5480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4000">
              <a:cs typeface="+mn-ea"/>
              <a:sym typeface="+mn-lt"/>
            </a:endParaRPr>
          </a:p>
        </p:txBody>
      </p:sp>
      <p:sp>
        <p:nvSpPr>
          <p:cNvPr id="52" name="AutoShape 178"/>
          <p:cNvSpPr/>
          <p:nvPr/>
        </p:nvSpPr>
        <p:spPr bwMode="auto">
          <a:xfrm>
            <a:off x="5192292" y="3434049"/>
            <a:ext cx="383027" cy="689448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w 21600"/>
              <a:gd name="T13" fmla="*/ 0 h 21600"/>
              <a:gd name="T14" fmla="*/ 0 w 21600"/>
              <a:gd name="T15" fmla="*/ 0 h 21600"/>
              <a:gd name="T16" fmla="*/ 0 w 21600"/>
              <a:gd name="T17" fmla="*/ 0 h 21600"/>
              <a:gd name="T18" fmla="*/ 0 w 21600"/>
              <a:gd name="T19" fmla="*/ 0 h 21600"/>
              <a:gd name="T20" fmla="*/ 0 w 21600"/>
              <a:gd name="T21" fmla="*/ 0 h 21600"/>
              <a:gd name="T22" fmla="*/ 0 w 21600"/>
              <a:gd name="T23" fmla="*/ 0 h 2160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1600" h="21600">
                <a:moveTo>
                  <a:pt x="0" y="21"/>
                </a:moveTo>
                <a:lnTo>
                  <a:pt x="7079" y="0"/>
                </a:lnTo>
                <a:cubicBezTo>
                  <a:pt x="7097" y="1806"/>
                  <a:pt x="7453" y="3583"/>
                  <a:pt x="8115" y="5304"/>
                </a:cubicBezTo>
                <a:cubicBezTo>
                  <a:pt x="8776" y="7027"/>
                  <a:pt x="9749" y="8695"/>
                  <a:pt x="10996" y="10287"/>
                </a:cubicBezTo>
                <a:cubicBezTo>
                  <a:pt x="12244" y="11880"/>
                  <a:pt x="13771" y="13399"/>
                  <a:pt x="15551" y="14818"/>
                </a:cubicBezTo>
                <a:cubicBezTo>
                  <a:pt x="17327" y="16238"/>
                  <a:pt x="19352" y="17560"/>
                  <a:pt x="21600" y="18764"/>
                </a:cubicBezTo>
                <a:lnTo>
                  <a:pt x="16697" y="21600"/>
                </a:lnTo>
                <a:cubicBezTo>
                  <a:pt x="14114" y="20218"/>
                  <a:pt x="11782" y="18695"/>
                  <a:pt x="9740" y="17062"/>
                </a:cubicBezTo>
                <a:cubicBezTo>
                  <a:pt x="7697" y="15430"/>
                  <a:pt x="5940" y="13684"/>
                  <a:pt x="4504" y="11852"/>
                </a:cubicBezTo>
                <a:cubicBezTo>
                  <a:pt x="3068" y="10021"/>
                  <a:pt x="1952" y="8102"/>
                  <a:pt x="1191" y="6122"/>
                </a:cubicBezTo>
                <a:cubicBezTo>
                  <a:pt x="429" y="4141"/>
                  <a:pt x="22" y="2100"/>
                  <a:pt x="0" y="21"/>
                </a:cubicBezTo>
                <a:close/>
                <a:moveTo>
                  <a:pt x="0" y="21"/>
                </a:move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943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886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5829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772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651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594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3537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5480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4000">
              <a:cs typeface="+mn-ea"/>
              <a:sym typeface="+mn-lt"/>
            </a:endParaRPr>
          </a:p>
        </p:txBody>
      </p:sp>
      <p:sp>
        <p:nvSpPr>
          <p:cNvPr id="53" name="AutoShape 183"/>
          <p:cNvSpPr/>
          <p:nvPr/>
        </p:nvSpPr>
        <p:spPr bwMode="auto">
          <a:xfrm>
            <a:off x="6077509" y="3933403"/>
            <a:ext cx="1645596" cy="1265406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w 21600"/>
              <a:gd name="T13" fmla="*/ 0 h 21600"/>
              <a:gd name="T14" fmla="*/ 0 w 21600"/>
              <a:gd name="T15" fmla="*/ 0 h 21600"/>
              <a:gd name="T16" fmla="*/ 0 w 21600"/>
              <a:gd name="T17" fmla="*/ 0 h 21600"/>
              <a:gd name="T18" fmla="*/ 0 w 21600"/>
              <a:gd name="T19" fmla="*/ 0 h 21600"/>
              <a:gd name="T20" fmla="*/ 0 w 21600"/>
              <a:gd name="T21" fmla="*/ 0 h 21600"/>
              <a:gd name="T22" fmla="*/ 0 w 21600"/>
              <a:gd name="T23" fmla="*/ 0 h 21600"/>
              <a:gd name="T24" fmla="*/ 0 w 21600"/>
              <a:gd name="T25" fmla="*/ 0 h 21600"/>
              <a:gd name="T26" fmla="*/ 0 w 21600"/>
              <a:gd name="T27" fmla="*/ 0 h 21600"/>
              <a:gd name="T28" fmla="*/ 0 w 21600"/>
              <a:gd name="T29" fmla="*/ 0 h 21600"/>
              <a:gd name="T30" fmla="*/ 0 w 21600"/>
              <a:gd name="T31" fmla="*/ 0 h 21600"/>
              <a:gd name="T32" fmla="*/ 0 w 21600"/>
              <a:gd name="T33" fmla="*/ 0 h 21600"/>
              <a:gd name="T34" fmla="*/ 0 w 21600"/>
              <a:gd name="T35" fmla="*/ 0 h 21600"/>
              <a:gd name="T36" fmla="*/ 0 w 21600"/>
              <a:gd name="T37" fmla="*/ 0 h 21600"/>
              <a:gd name="T38" fmla="*/ 0 w 21600"/>
              <a:gd name="T39" fmla="*/ 0 h 21600"/>
              <a:gd name="T40" fmla="*/ 0 w 21600"/>
              <a:gd name="T41" fmla="*/ 0 h 21600"/>
              <a:gd name="T42" fmla="*/ 0 w 21600"/>
              <a:gd name="T43" fmla="*/ 0 h 21600"/>
              <a:gd name="T44" fmla="*/ 0 w 21600"/>
              <a:gd name="T45" fmla="*/ 0 h 21600"/>
              <a:gd name="T46" fmla="*/ 0 w 21600"/>
              <a:gd name="T47" fmla="*/ 0 h 21600"/>
              <a:gd name="T48" fmla="*/ 0 w 21600"/>
              <a:gd name="T49" fmla="*/ 0 h 21600"/>
              <a:gd name="T50" fmla="*/ 0 w 21600"/>
              <a:gd name="T51" fmla="*/ 0 h 2160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21600" h="21600">
                <a:moveTo>
                  <a:pt x="12148" y="0"/>
                </a:moveTo>
                <a:lnTo>
                  <a:pt x="14053" y="8846"/>
                </a:lnTo>
                <a:lnTo>
                  <a:pt x="21600" y="7024"/>
                </a:lnTo>
                <a:cubicBezTo>
                  <a:pt x="21581" y="7065"/>
                  <a:pt x="21563" y="7107"/>
                  <a:pt x="21544" y="7147"/>
                </a:cubicBezTo>
                <a:cubicBezTo>
                  <a:pt x="21525" y="7189"/>
                  <a:pt x="21506" y="7230"/>
                  <a:pt x="21487" y="7271"/>
                </a:cubicBezTo>
                <a:cubicBezTo>
                  <a:pt x="21468" y="7312"/>
                  <a:pt x="21449" y="7353"/>
                  <a:pt x="21430" y="7394"/>
                </a:cubicBezTo>
                <a:cubicBezTo>
                  <a:pt x="21411" y="7435"/>
                  <a:pt x="21392" y="7477"/>
                  <a:pt x="21373" y="7517"/>
                </a:cubicBezTo>
                <a:cubicBezTo>
                  <a:pt x="20975" y="8362"/>
                  <a:pt x="20549" y="9176"/>
                  <a:pt x="20095" y="9961"/>
                </a:cubicBezTo>
                <a:cubicBezTo>
                  <a:pt x="19640" y="10744"/>
                  <a:pt x="19158" y="11499"/>
                  <a:pt x="18648" y="12220"/>
                </a:cubicBezTo>
                <a:cubicBezTo>
                  <a:pt x="18139" y="12942"/>
                  <a:pt x="17602" y="13633"/>
                  <a:pt x="17040" y="14290"/>
                </a:cubicBezTo>
                <a:cubicBezTo>
                  <a:pt x="16476" y="14948"/>
                  <a:pt x="15888" y="15571"/>
                  <a:pt x="15273" y="16162"/>
                </a:cubicBezTo>
                <a:cubicBezTo>
                  <a:pt x="14659" y="16752"/>
                  <a:pt x="14027" y="17300"/>
                  <a:pt x="13379" y="17806"/>
                </a:cubicBezTo>
                <a:cubicBezTo>
                  <a:pt x="12730" y="18312"/>
                  <a:pt x="12065" y="18776"/>
                  <a:pt x="11385" y="19196"/>
                </a:cubicBezTo>
                <a:cubicBezTo>
                  <a:pt x="10704" y="19616"/>
                  <a:pt x="10008" y="19994"/>
                  <a:pt x="9298" y="20328"/>
                </a:cubicBezTo>
                <a:cubicBezTo>
                  <a:pt x="8588" y="20661"/>
                  <a:pt x="7864" y="20951"/>
                  <a:pt x="7128" y="21196"/>
                </a:cubicBezTo>
                <a:cubicBezTo>
                  <a:pt x="7012" y="21236"/>
                  <a:pt x="6897" y="21272"/>
                  <a:pt x="6782" y="21308"/>
                </a:cubicBezTo>
                <a:cubicBezTo>
                  <a:pt x="6667" y="21344"/>
                  <a:pt x="6553" y="21379"/>
                  <a:pt x="6437" y="21412"/>
                </a:cubicBezTo>
                <a:cubicBezTo>
                  <a:pt x="6321" y="21446"/>
                  <a:pt x="6206" y="21478"/>
                  <a:pt x="6090" y="21510"/>
                </a:cubicBezTo>
                <a:cubicBezTo>
                  <a:pt x="5975" y="21540"/>
                  <a:pt x="5860" y="21571"/>
                  <a:pt x="5744" y="21600"/>
                </a:cubicBezTo>
                <a:lnTo>
                  <a:pt x="0" y="15120"/>
                </a:lnTo>
                <a:lnTo>
                  <a:pt x="4191" y="7552"/>
                </a:lnTo>
                <a:cubicBezTo>
                  <a:pt x="5020" y="7298"/>
                  <a:pt x="5822" y="6936"/>
                  <a:pt x="6587" y="6477"/>
                </a:cubicBezTo>
                <a:cubicBezTo>
                  <a:pt x="7351" y="6017"/>
                  <a:pt x="8077" y="5460"/>
                  <a:pt x="8755" y="4818"/>
                </a:cubicBezTo>
                <a:cubicBezTo>
                  <a:pt x="9432" y="4174"/>
                  <a:pt x="10061" y="3444"/>
                  <a:pt x="10630" y="2638"/>
                </a:cubicBezTo>
                <a:cubicBezTo>
                  <a:pt x="11199" y="1832"/>
                  <a:pt x="11709" y="948"/>
                  <a:pt x="12148" y="0"/>
                </a:cubicBezTo>
                <a:close/>
                <a:moveTo>
                  <a:pt x="12148" y="0"/>
                </a:moveTo>
              </a:path>
            </a:pathLst>
          </a:custGeom>
          <a:solidFill>
            <a:srgbClr val="005DA2"/>
          </a:solidFill>
          <a:ln>
            <a:noFill/>
          </a:ln>
        </p:spPr>
        <p:txBody>
          <a:bodyPr lIns="0" tIns="0" rIns="0" bIns="0"/>
          <a:lstStyle>
            <a:defPPr>
              <a:defRPr lang="en-US"/>
            </a:defPPr>
            <a:lvl1pPr marL="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943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886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5829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772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651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594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3537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5480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4000">
              <a:cs typeface="+mn-ea"/>
              <a:sym typeface="+mn-lt"/>
            </a:endParaRPr>
          </a:p>
        </p:txBody>
      </p:sp>
      <p:sp>
        <p:nvSpPr>
          <p:cNvPr id="54" name="AutoShape 186"/>
          <p:cNvSpPr/>
          <p:nvPr/>
        </p:nvSpPr>
        <p:spPr bwMode="auto">
          <a:xfrm>
            <a:off x="6364071" y="3873821"/>
            <a:ext cx="635540" cy="505028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w 21600"/>
              <a:gd name="T13" fmla="*/ 0 h 21600"/>
              <a:gd name="T14" fmla="*/ 0 w 21600"/>
              <a:gd name="T15" fmla="*/ 0 h 21600"/>
              <a:gd name="T16" fmla="*/ 0 w 21600"/>
              <a:gd name="T17" fmla="*/ 0 h 21600"/>
              <a:gd name="T18" fmla="*/ 0 w 21600"/>
              <a:gd name="T19" fmla="*/ 0 h 21600"/>
              <a:gd name="T20" fmla="*/ 0 w 21600"/>
              <a:gd name="T21" fmla="*/ 0 h 21600"/>
              <a:gd name="T22" fmla="*/ 0 w 21600"/>
              <a:gd name="T23" fmla="*/ 0 h 2160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1600" h="21600">
                <a:moveTo>
                  <a:pt x="975" y="21600"/>
                </a:moveTo>
                <a:lnTo>
                  <a:pt x="0" y="16387"/>
                </a:lnTo>
                <a:cubicBezTo>
                  <a:pt x="1870" y="15834"/>
                  <a:pt x="3679" y="15051"/>
                  <a:pt x="5400" y="14052"/>
                </a:cubicBezTo>
                <a:cubicBezTo>
                  <a:pt x="7123" y="13057"/>
                  <a:pt x="8760" y="11847"/>
                  <a:pt x="10288" y="10452"/>
                </a:cubicBezTo>
                <a:cubicBezTo>
                  <a:pt x="11815" y="9058"/>
                  <a:pt x="13231" y="7475"/>
                  <a:pt x="14515" y="5725"/>
                </a:cubicBezTo>
                <a:cubicBezTo>
                  <a:pt x="15798" y="3975"/>
                  <a:pt x="16948" y="2059"/>
                  <a:pt x="17938" y="0"/>
                </a:cubicBezTo>
                <a:lnTo>
                  <a:pt x="21600" y="2759"/>
                </a:lnTo>
                <a:cubicBezTo>
                  <a:pt x="20463" y="5124"/>
                  <a:pt x="19142" y="7329"/>
                  <a:pt x="17666" y="9340"/>
                </a:cubicBezTo>
                <a:cubicBezTo>
                  <a:pt x="16190" y="11353"/>
                  <a:pt x="14561" y="13173"/>
                  <a:pt x="12806" y="14778"/>
                </a:cubicBezTo>
                <a:cubicBezTo>
                  <a:pt x="11048" y="16382"/>
                  <a:pt x="9166" y="17772"/>
                  <a:pt x="7186" y="18917"/>
                </a:cubicBezTo>
                <a:cubicBezTo>
                  <a:pt x="5204" y="20063"/>
                  <a:pt x="3125" y="20966"/>
                  <a:pt x="975" y="21600"/>
                </a:cubicBezTo>
                <a:close/>
                <a:moveTo>
                  <a:pt x="975" y="21600"/>
                </a:move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>
            <a:defPPr>
              <a:defRPr lang="en-US"/>
            </a:defPPr>
            <a:lvl1pPr marL="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943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886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5829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772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651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594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3537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5480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4000">
              <a:cs typeface="+mn-ea"/>
              <a:sym typeface="+mn-lt"/>
            </a:endParaRPr>
          </a:p>
        </p:txBody>
      </p:sp>
      <p:sp>
        <p:nvSpPr>
          <p:cNvPr id="3" name="AutoShape 71"/>
          <p:cNvSpPr/>
          <p:nvPr/>
        </p:nvSpPr>
        <p:spPr bwMode="auto">
          <a:xfrm>
            <a:off x="7057036" y="2371059"/>
            <a:ext cx="365358" cy="367876"/>
          </a:xfrm>
          <a:custGeom>
            <a:avLst/>
            <a:gdLst>
              <a:gd name="T0" fmla="*/ 278592476 w 21600"/>
              <a:gd name="T1" fmla="*/ 130345227 h 21600"/>
              <a:gd name="T2" fmla="*/ 252602898 w 21600"/>
              <a:gd name="T3" fmla="*/ 130345227 h 21600"/>
              <a:gd name="T4" fmla="*/ 150904134 w 21600"/>
              <a:gd name="T5" fmla="*/ 25918100 h 21600"/>
              <a:gd name="T6" fmla="*/ 150904134 w 21600"/>
              <a:gd name="T7" fmla="*/ 0 h 21600"/>
              <a:gd name="T8" fmla="*/ 127688459 w 21600"/>
              <a:gd name="T9" fmla="*/ 0 h 21600"/>
              <a:gd name="T10" fmla="*/ 127688459 w 21600"/>
              <a:gd name="T11" fmla="*/ 25983501 h 21600"/>
              <a:gd name="T12" fmla="*/ 26633519 w 21600"/>
              <a:gd name="T13" fmla="*/ 130345227 h 21600"/>
              <a:gd name="T14" fmla="*/ 0 w 21600"/>
              <a:gd name="T15" fmla="*/ 130345227 h 21600"/>
              <a:gd name="T16" fmla="*/ 0 w 21600"/>
              <a:gd name="T17" fmla="*/ 154035712 h 21600"/>
              <a:gd name="T18" fmla="*/ 26827154 w 21600"/>
              <a:gd name="T19" fmla="*/ 154035712 h 21600"/>
              <a:gd name="T20" fmla="*/ 127688459 w 21600"/>
              <a:gd name="T21" fmla="*/ 256420601 h 21600"/>
              <a:gd name="T22" fmla="*/ 127688459 w 21600"/>
              <a:gd name="T23" fmla="*/ 286355233 h 21600"/>
              <a:gd name="T24" fmla="*/ 150904134 w 21600"/>
              <a:gd name="T25" fmla="*/ 286355233 h 21600"/>
              <a:gd name="T26" fmla="*/ 150904134 w 21600"/>
              <a:gd name="T27" fmla="*/ 256487269 h 21600"/>
              <a:gd name="T28" fmla="*/ 252397231 w 21600"/>
              <a:gd name="T29" fmla="*/ 154035712 h 21600"/>
              <a:gd name="T30" fmla="*/ 278592476 w 21600"/>
              <a:gd name="T31" fmla="*/ 154035712 h 21600"/>
              <a:gd name="T32" fmla="*/ 278592476 w 21600"/>
              <a:gd name="T33" fmla="*/ 130345227 h 21600"/>
              <a:gd name="T34" fmla="*/ 229245721 w 21600"/>
              <a:gd name="T35" fmla="*/ 130345227 h 21600"/>
              <a:gd name="T36" fmla="*/ 150904134 w 21600"/>
              <a:gd name="T37" fmla="*/ 130345227 h 21600"/>
              <a:gd name="T38" fmla="*/ 150904134 w 21600"/>
              <a:gd name="T39" fmla="*/ 49793844 h 21600"/>
              <a:gd name="T40" fmla="*/ 229245721 w 21600"/>
              <a:gd name="T41" fmla="*/ 130345227 h 21600"/>
              <a:gd name="T42" fmla="*/ 127688459 w 21600"/>
              <a:gd name="T43" fmla="*/ 49872947 h 21600"/>
              <a:gd name="T44" fmla="*/ 127688459 w 21600"/>
              <a:gd name="T45" fmla="*/ 130345227 h 21600"/>
              <a:gd name="T46" fmla="*/ 49991942 w 21600"/>
              <a:gd name="T47" fmla="*/ 130345227 h 21600"/>
              <a:gd name="T48" fmla="*/ 127688459 w 21600"/>
              <a:gd name="T49" fmla="*/ 49872947 h 21600"/>
              <a:gd name="T50" fmla="*/ 50236453 w 21600"/>
              <a:gd name="T51" fmla="*/ 154035712 h 21600"/>
              <a:gd name="T52" fmla="*/ 127688459 w 21600"/>
              <a:gd name="T53" fmla="*/ 154035712 h 21600"/>
              <a:gd name="T54" fmla="*/ 127688459 w 21600"/>
              <a:gd name="T55" fmla="*/ 232531155 h 21600"/>
              <a:gd name="T56" fmla="*/ 50236453 w 21600"/>
              <a:gd name="T57" fmla="*/ 154035712 h 21600"/>
              <a:gd name="T58" fmla="*/ 150904134 w 21600"/>
              <a:gd name="T59" fmla="*/ 232623844 h 21600"/>
              <a:gd name="T60" fmla="*/ 150904134 w 21600"/>
              <a:gd name="T61" fmla="*/ 154035712 h 21600"/>
              <a:gd name="T62" fmla="*/ 228999963 w 21600"/>
              <a:gd name="T63" fmla="*/ 154035712 h 21600"/>
              <a:gd name="T64" fmla="*/ 150904134 w 21600"/>
              <a:gd name="T65" fmla="*/ 232623844 h 21600"/>
              <a:gd name="T66" fmla="*/ 150904134 w 21600"/>
              <a:gd name="T67" fmla="*/ 232623844 h 2160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1600" h="21600">
                <a:moveTo>
                  <a:pt x="21600" y="9832"/>
                </a:moveTo>
                <a:lnTo>
                  <a:pt x="19585" y="9832"/>
                </a:lnTo>
                <a:cubicBezTo>
                  <a:pt x="19195" y="5676"/>
                  <a:pt x="15878" y="2365"/>
                  <a:pt x="11700" y="1955"/>
                </a:cubicBezTo>
                <a:lnTo>
                  <a:pt x="11700" y="0"/>
                </a:lnTo>
                <a:lnTo>
                  <a:pt x="9900" y="0"/>
                </a:lnTo>
                <a:lnTo>
                  <a:pt x="9900" y="1960"/>
                </a:lnTo>
                <a:cubicBezTo>
                  <a:pt x="5746" y="2391"/>
                  <a:pt x="2453" y="5693"/>
                  <a:pt x="2065" y="9832"/>
                </a:cubicBezTo>
                <a:lnTo>
                  <a:pt x="0" y="9832"/>
                </a:lnTo>
                <a:lnTo>
                  <a:pt x="0" y="11619"/>
                </a:lnTo>
                <a:lnTo>
                  <a:pt x="2080" y="11619"/>
                </a:lnTo>
                <a:cubicBezTo>
                  <a:pt x="2532" y="15689"/>
                  <a:pt x="5796" y="18916"/>
                  <a:pt x="9900" y="19342"/>
                </a:cubicBezTo>
                <a:lnTo>
                  <a:pt x="9900" y="21600"/>
                </a:lnTo>
                <a:lnTo>
                  <a:pt x="11700" y="21600"/>
                </a:lnTo>
                <a:lnTo>
                  <a:pt x="11700" y="19347"/>
                </a:lnTo>
                <a:cubicBezTo>
                  <a:pt x="15828" y="18942"/>
                  <a:pt x="19116" y="15705"/>
                  <a:pt x="19569" y="11619"/>
                </a:cubicBezTo>
                <a:lnTo>
                  <a:pt x="21600" y="11619"/>
                </a:lnTo>
                <a:lnTo>
                  <a:pt x="21600" y="9832"/>
                </a:lnTo>
                <a:close/>
                <a:moveTo>
                  <a:pt x="17774" y="9832"/>
                </a:moveTo>
                <a:lnTo>
                  <a:pt x="11700" y="9832"/>
                </a:lnTo>
                <a:lnTo>
                  <a:pt x="11700" y="3756"/>
                </a:lnTo>
                <a:cubicBezTo>
                  <a:pt x="14877" y="4151"/>
                  <a:pt x="17398" y="6669"/>
                  <a:pt x="17774" y="9832"/>
                </a:cubicBezTo>
                <a:close/>
                <a:moveTo>
                  <a:pt x="9900" y="3762"/>
                </a:moveTo>
                <a:lnTo>
                  <a:pt x="9900" y="9832"/>
                </a:lnTo>
                <a:lnTo>
                  <a:pt x="3876" y="9832"/>
                </a:lnTo>
                <a:cubicBezTo>
                  <a:pt x="4249" y="6686"/>
                  <a:pt x="6746" y="4178"/>
                  <a:pt x="9900" y="3762"/>
                </a:cubicBezTo>
                <a:close/>
                <a:moveTo>
                  <a:pt x="3895" y="11619"/>
                </a:moveTo>
                <a:lnTo>
                  <a:pt x="9900" y="11619"/>
                </a:lnTo>
                <a:lnTo>
                  <a:pt x="9900" y="17540"/>
                </a:lnTo>
                <a:cubicBezTo>
                  <a:pt x="6796" y="17132"/>
                  <a:pt x="4328" y="14696"/>
                  <a:pt x="3895" y="11619"/>
                </a:cubicBezTo>
                <a:close/>
                <a:moveTo>
                  <a:pt x="11700" y="17547"/>
                </a:moveTo>
                <a:lnTo>
                  <a:pt x="11700" y="11619"/>
                </a:lnTo>
                <a:lnTo>
                  <a:pt x="17755" y="11619"/>
                </a:lnTo>
                <a:cubicBezTo>
                  <a:pt x="17319" y="14712"/>
                  <a:pt x="14828" y="17158"/>
                  <a:pt x="11700" y="17547"/>
                </a:cubicBezTo>
                <a:close/>
                <a:moveTo>
                  <a:pt x="11700" y="17547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0" tIns="0" rIns="0" bIns="0"/>
          <a:lstStyle>
            <a:defPPr>
              <a:defRPr lang="en-US"/>
            </a:defPPr>
            <a:lvl1pPr marL="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943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886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5829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772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651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594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3537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5480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4000">
              <a:cs typeface="+mn-ea"/>
              <a:sym typeface="+mn-lt"/>
            </a:endParaRPr>
          </a:p>
        </p:txBody>
      </p:sp>
      <p:grpSp>
        <p:nvGrpSpPr>
          <p:cNvPr id="4" name="Group 87"/>
          <p:cNvGrpSpPr/>
          <p:nvPr/>
        </p:nvGrpSpPr>
        <p:grpSpPr bwMode="auto">
          <a:xfrm>
            <a:off x="4932067" y="2390982"/>
            <a:ext cx="372915" cy="372915"/>
            <a:chOff x="0" y="0"/>
            <a:chExt cx="581" cy="581"/>
          </a:xfrm>
          <a:solidFill>
            <a:srgbClr val="FFFFFF"/>
          </a:solidFill>
        </p:grpSpPr>
        <p:sp>
          <p:nvSpPr>
            <p:cNvPr id="25" name="AutoShape 85"/>
            <p:cNvSpPr/>
            <p:nvPr/>
          </p:nvSpPr>
          <p:spPr bwMode="auto">
            <a:xfrm>
              <a:off x="248" y="0"/>
              <a:ext cx="333" cy="33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lnTo>
                    <a:pt x="10800" y="0"/>
                  </a:lnTo>
                  <a:lnTo>
                    <a:pt x="21600" y="10800"/>
                  </a:lnTo>
                  <a:lnTo>
                    <a:pt x="10800" y="21600"/>
                  </a:lnTo>
                  <a:lnTo>
                    <a:pt x="0" y="10800"/>
                  </a:lnTo>
                  <a:close/>
                  <a:moveTo>
                    <a:pt x="0" y="1080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>
              <a:defPPr>
                <a:defRPr lang="en-US"/>
              </a:defPPr>
              <a:lvl1pPr marL="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943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3886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5829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7772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9651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1594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3537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5480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4000">
                <a:cs typeface="+mn-ea"/>
                <a:sym typeface="+mn-lt"/>
              </a:endParaRPr>
            </a:p>
          </p:txBody>
        </p:sp>
        <p:sp>
          <p:nvSpPr>
            <p:cNvPr id="26" name="AutoShape 86"/>
            <p:cNvSpPr/>
            <p:nvPr/>
          </p:nvSpPr>
          <p:spPr bwMode="auto">
            <a:xfrm>
              <a:off x="0" y="224"/>
              <a:ext cx="357" cy="35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1600" h="21600">
                  <a:moveTo>
                    <a:pt x="3094" y="8513"/>
                  </a:moveTo>
                  <a:cubicBezTo>
                    <a:pt x="4629" y="10540"/>
                    <a:pt x="3310" y="14705"/>
                    <a:pt x="0" y="18328"/>
                  </a:cubicBezTo>
                  <a:lnTo>
                    <a:pt x="3280" y="21600"/>
                  </a:lnTo>
                  <a:cubicBezTo>
                    <a:pt x="6861" y="18344"/>
                    <a:pt x="10975" y="17015"/>
                    <a:pt x="13037" y="18447"/>
                  </a:cubicBezTo>
                  <a:lnTo>
                    <a:pt x="21600" y="6893"/>
                  </a:lnTo>
                  <a:lnTo>
                    <a:pt x="14691" y="0"/>
                  </a:lnTo>
                  <a:lnTo>
                    <a:pt x="3094" y="8513"/>
                  </a:lnTo>
                  <a:close/>
                  <a:moveTo>
                    <a:pt x="9877" y="14477"/>
                  </a:moveTo>
                  <a:cubicBezTo>
                    <a:pt x="9121" y="15230"/>
                    <a:pt x="7896" y="15230"/>
                    <a:pt x="7140" y="14477"/>
                  </a:cubicBezTo>
                  <a:cubicBezTo>
                    <a:pt x="6385" y="13723"/>
                    <a:pt x="6385" y="12501"/>
                    <a:pt x="7140" y="11748"/>
                  </a:cubicBezTo>
                  <a:cubicBezTo>
                    <a:pt x="7896" y="10995"/>
                    <a:pt x="9121" y="10995"/>
                    <a:pt x="9877" y="11749"/>
                  </a:cubicBezTo>
                  <a:cubicBezTo>
                    <a:pt x="10631" y="12502"/>
                    <a:pt x="10631" y="13723"/>
                    <a:pt x="9877" y="14477"/>
                  </a:cubicBezTo>
                  <a:close/>
                  <a:moveTo>
                    <a:pt x="9877" y="14477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>
              <a:defPPr>
                <a:defRPr lang="en-US"/>
              </a:defPPr>
              <a:lvl1pPr marL="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943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3886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5829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7772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9651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1594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3537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5480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4000">
                <a:cs typeface="+mn-ea"/>
                <a:sym typeface="+mn-lt"/>
              </a:endParaRPr>
            </a:p>
          </p:txBody>
        </p:sp>
      </p:grpSp>
      <p:sp>
        <p:nvSpPr>
          <p:cNvPr id="5" name="AutoShape 100"/>
          <p:cNvSpPr/>
          <p:nvPr/>
        </p:nvSpPr>
        <p:spPr bwMode="auto">
          <a:xfrm>
            <a:off x="5472727" y="4452885"/>
            <a:ext cx="231813" cy="367876"/>
          </a:xfrm>
          <a:custGeom>
            <a:avLst/>
            <a:gdLst>
              <a:gd name="T0" fmla="*/ 45148680 w 21600"/>
              <a:gd name="T1" fmla="*/ 162374022 h 21600"/>
              <a:gd name="T2" fmla="*/ 37716 w 21600"/>
              <a:gd name="T3" fmla="*/ 0 h 21600"/>
              <a:gd name="T4" fmla="*/ 0 w 21600"/>
              <a:gd name="T5" fmla="*/ 241320471 h 21600"/>
              <a:gd name="T6" fmla="*/ 15666168 w 21600"/>
              <a:gd name="T7" fmla="*/ 199626488 h 21600"/>
              <a:gd name="T8" fmla="*/ 25348195 w 21600"/>
              <a:gd name="T9" fmla="*/ 286355233 h 21600"/>
              <a:gd name="T10" fmla="*/ 36495143 w 21600"/>
              <a:gd name="T11" fmla="*/ 266866669 h 21600"/>
              <a:gd name="T12" fmla="*/ 26813164 w 21600"/>
              <a:gd name="T13" fmla="*/ 180139071 h 21600"/>
              <a:gd name="T14" fmla="*/ 45148680 w 21600"/>
              <a:gd name="T15" fmla="*/ 162374022 h 21600"/>
              <a:gd name="T16" fmla="*/ 18276812 w 21600"/>
              <a:gd name="T17" fmla="*/ 163991275 h 21600"/>
              <a:gd name="T18" fmla="*/ 12303137 w 21600"/>
              <a:gd name="T19" fmla="*/ 179833944 h 21600"/>
              <a:gd name="T20" fmla="*/ 6036402 w 21600"/>
              <a:gd name="T21" fmla="*/ 196511721 h 21600"/>
              <a:gd name="T22" fmla="*/ 6057431 w 21600"/>
              <a:gd name="T23" fmla="*/ 53916659 h 21600"/>
              <a:gd name="T24" fmla="*/ 32712002 w 21600"/>
              <a:gd name="T25" fmla="*/ 149859706 h 21600"/>
              <a:gd name="T26" fmla="*/ 25379372 w 21600"/>
              <a:gd name="T27" fmla="*/ 156964983 h 21600"/>
              <a:gd name="T28" fmla="*/ 18276812 w 21600"/>
              <a:gd name="T29" fmla="*/ 163991275 h 21600"/>
              <a:gd name="T30" fmla="*/ 18276812 w 21600"/>
              <a:gd name="T31" fmla="*/ 163991275 h 2160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21600" h="21600">
                <a:moveTo>
                  <a:pt x="21600" y="12248"/>
                </a:moveTo>
                <a:lnTo>
                  <a:pt x="18" y="0"/>
                </a:lnTo>
                <a:lnTo>
                  <a:pt x="0" y="18203"/>
                </a:lnTo>
                <a:lnTo>
                  <a:pt x="7495" y="15058"/>
                </a:lnTo>
                <a:lnTo>
                  <a:pt x="12127" y="21600"/>
                </a:lnTo>
                <a:lnTo>
                  <a:pt x="17460" y="20130"/>
                </a:lnTo>
                <a:lnTo>
                  <a:pt x="12828" y="13588"/>
                </a:lnTo>
                <a:lnTo>
                  <a:pt x="21600" y="12248"/>
                </a:lnTo>
                <a:close/>
                <a:moveTo>
                  <a:pt x="8744" y="12370"/>
                </a:moveTo>
                <a:lnTo>
                  <a:pt x="5886" y="13565"/>
                </a:lnTo>
                <a:lnTo>
                  <a:pt x="2888" y="14823"/>
                </a:lnTo>
                <a:lnTo>
                  <a:pt x="2898" y="4067"/>
                </a:lnTo>
                <a:lnTo>
                  <a:pt x="15650" y="11304"/>
                </a:lnTo>
                <a:lnTo>
                  <a:pt x="12142" y="11840"/>
                </a:lnTo>
                <a:lnTo>
                  <a:pt x="8744" y="12370"/>
                </a:lnTo>
                <a:close/>
                <a:moveTo>
                  <a:pt x="8744" y="12370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0" tIns="0" rIns="0" bIns="0"/>
          <a:lstStyle>
            <a:defPPr>
              <a:defRPr lang="en-US"/>
            </a:defPPr>
            <a:lvl1pPr marL="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943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886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5829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772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651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594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3537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5480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4000">
              <a:cs typeface="+mn-ea"/>
              <a:sym typeface="+mn-lt"/>
            </a:endParaRPr>
          </a:p>
        </p:txBody>
      </p:sp>
      <p:sp>
        <p:nvSpPr>
          <p:cNvPr id="6" name="AutoShape 102"/>
          <p:cNvSpPr/>
          <p:nvPr/>
        </p:nvSpPr>
        <p:spPr bwMode="auto">
          <a:xfrm>
            <a:off x="5977312" y="1894287"/>
            <a:ext cx="370397" cy="367876"/>
          </a:xfrm>
          <a:custGeom>
            <a:avLst/>
            <a:gdLst>
              <a:gd name="T0" fmla="*/ 147142664 w 21600"/>
              <a:gd name="T1" fmla="*/ 0 h 21600"/>
              <a:gd name="T2" fmla="*/ 0 w 21600"/>
              <a:gd name="T3" fmla="*/ 143178255 h 21600"/>
              <a:gd name="T4" fmla="*/ 147142664 w 21600"/>
              <a:gd name="T5" fmla="*/ 286355233 h 21600"/>
              <a:gd name="T6" fmla="*/ 294284053 w 21600"/>
              <a:gd name="T7" fmla="*/ 143178255 h 21600"/>
              <a:gd name="T8" fmla="*/ 147142664 w 21600"/>
              <a:gd name="T9" fmla="*/ 0 h 21600"/>
              <a:gd name="T10" fmla="*/ 189308625 w 21600"/>
              <a:gd name="T11" fmla="*/ 224974990 h 21600"/>
              <a:gd name="T12" fmla="*/ 105682886 w 21600"/>
              <a:gd name="T13" fmla="*/ 224974990 h 21600"/>
              <a:gd name="T14" fmla="*/ 126173843 w 21600"/>
              <a:gd name="T15" fmla="*/ 137874331 h 21600"/>
              <a:gd name="T16" fmla="*/ 105682886 w 21600"/>
              <a:gd name="T17" fmla="*/ 102942051 h 21600"/>
              <a:gd name="T18" fmla="*/ 147495755 w 21600"/>
              <a:gd name="T19" fmla="*/ 62256235 h 21600"/>
              <a:gd name="T20" fmla="*/ 189308625 w 21600"/>
              <a:gd name="T21" fmla="*/ 102942051 h 21600"/>
              <a:gd name="T22" fmla="*/ 168668953 w 21600"/>
              <a:gd name="T23" fmla="*/ 137980497 h 21600"/>
              <a:gd name="T24" fmla="*/ 189308625 w 21600"/>
              <a:gd name="T25" fmla="*/ 224974990 h 21600"/>
              <a:gd name="T26" fmla="*/ 189308625 w 21600"/>
              <a:gd name="T27" fmla="*/ 224974990 h 2160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close/>
                <a:moveTo>
                  <a:pt x="13895" y="16970"/>
                </a:moveTo>
                <a:lnTo>
                  <a:pt x="7757" y="16970"/>
                </a:lnTo>
                <a:lnTo>
                  <a:pt x="9261" y="10400"/>
                </a:lnTo>
                <a:cubicBezTo>
                  <a:pt x="8362" y="9865"/>
                  <a:pt x="7757" y="8887"/>
                  <a:pt x="7757" y="7765"/>
                </a:cubicBezTo>
                <a:cubicBezTo>
                  <a:pt x="7757" y="6070"/>
                  <a:pt x="9131" y="4696"/>
                  <a:pt x="10826" y="4696"/>
                </a:cubicBezTo>
                <a:cubicBezTo>
                  <a:pt x="12521" y="4696"/>
                  <a:pt x="13895" y="6070"/>
                  <a:pt x="13895" y="7765"/>
                </a:cubicBezTo>
                <a:cubicBezTo>
                  <a:pt x="13895" y="8892"/>
                  <a:pt x="13286" y="9874"/>
                  <a:pt x="12380" y="10408"/>
                </a:cubicBezTo>
                <a:lnTo>
                  <a:pt x="13895" y="16970"/>
                </a:lnTo>
                <a:close/>
                <a:moveTo>
                  <a:pt x="13895" y="16970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0" tIns="0" rIns="0" bIns="0"/>
          <a:lstStyle>
            <a:defPPr>
              <a:defRPr lang="en-US"/>
            </a:defPPr>
            <a:lvl1pPr marL="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943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886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5829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772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651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594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3537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5480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4000">
              <a:cs typeface="+mn-ea"/>
              <a:sym typeface="+mn-lt"/>
            </a:endParaRPr>
          </a:p>
        </p:txBody>
      </p:sp>
      <p:sp>
        <p:nvSpPr>
          <p:cNvPr id="7" name="AutoShape 121"/>
          <p:cNvSpPr/>
          <p:nvPr/>
        </p:nvSpPr>
        <p:spPr bwMode="auto">
          <a:xfrm>
            <a:off x="4716999" y="3497866"/>
            <a:ext cx="224254" cy="367876"/>
          </a:xfrm>
          <a:custGeom>
            <a:avLst/>
            <a:gdLst>
              <a:gd name="T0" fmla="*/ 33005611 w 21600"/>
              <a:gd name="T1" fmla="*/ 194536269 h 21600"/>
              <a:gd name="T2" fmla="*/ 26732226 w 21600"/>
              <a:gd name="T3" fmla="*/ 165356494 h 21600"/>
              <a:gd name="T4" fmla="*/ 26639042 w 21600"/>
              <a:gd name="T5" fmla="*/ 165356494 h 21600"/>
              <a:gd name="T6" fmla="*/ 26631468 w 21600"/>
              <a:gd name="T7" fmla="*/ 92402147 h 21600"/>
              <a:gd name="T8" fmla="*/ 39540972 w 21600"/>
              <a:gd name="T9" fmla="*/ 92402147 h 21600"/>
              <a:gd name="T10" fmla="*/ 19796094 w 21600"/>
              <a:gd name="T11" fmla="*/ 0 h 21600"/>
              <a:gd name="T12" fmla="*/ 0 w 21600"/>
              <a:gd name="T13" fmla="*/ 92402147 h 21600"/>
              <a:gd name="T14" fmla="*/ 13202243 w 21600"/>
              <a:gd name="T15" fmla="*/ 92402147 h 21600"/>
              <a:gd name="T16" fmla="*/ 13205880 w 21600"/>
              <a:gd name="T17" fmla="*/ 165966845 h 21600"/>
              <a:gd name="T18" fmla="*/ 7073521 w 21600"/>
              <a:gd name="T19" fmla="*/ 194549853 h 21600"/>
              <a:gd name="T20" fmla="*/ 1737091 w 21600"/>
              <a:gd name="T21" fmla="*/ 249461085 h 21600"/>
              <a:gd name="T22" fmla="*/ 1737091 w 21600"/>
              <a:gd name="T23" fmla="*/ 286355233 h 21600"/>
              <a:gd name="T24" fmla="*/ 10895635 w 21600"/>
              <a:gd name="T25" fmla="*/ 286355233 h 21600"/>
              <a:gd name="T26" fmla="*/ 10895635 w 21600"/>
              <a:gd name="T27" fmla="*/ 249461085 h 21600"/>
              <a:gd name="T28" fmla="*/ 10895635 w 21600"/>
              <a:gd name="T29" fmla="*/ 249288144 h 21600"/>
              <a:gd name="T30" fmla="*/ 12687880 w 21600"/>
              <a:gd name="T31" fmla="*/ 228912429 h 21600"/>
              <a:gd name="T32" fmla="*/ 18265825 w 21600"/>
              <a:gd name="T33" fmla="*/ 200541967 h 21600"/>
              <a:gd name="T34" fmla="*/ 20039586 w 21600"/>
              <a:gd name="T35" fmla="*/ 192972099 h 21600"/>
              <a:gd name="T36" fmla="*/ 21811678 w 21600"/>
              <a:gd name="T37" fmla="*/ 200541967 h 21600"/>
              <a:gd name="T38" fmla="*/ 27391298 w 21600"/>
              <a:gd name="T39" fmla="*/ 228912429 h 21600"/>
              <a:gd name="T40" fmla="*/ 29183536 w 21600"/>
              <a:gd name="T41" fmla="*/ 249288144 h 21600"/>
              <a:gd name="T42" fmla="*/ 29183536 w 21600"/>
              <a:gd name="T43" fmla="*/ 249461085 h 21600"/>
              <a:gd name="T44" fmla="*/ 29183536 w 21600"/>
              <a:gd name="T45" fmla="*/ 286355233 h 21600"/>
              <a:gd name="T46" fmla="*/ 38342080 w 21600"/>
              <a:gd name="T47" fmla="*/ 286355233 h 21600"/>
              <a:gd name="T48" fmla="*/ 38342080 w 21600"/>
              <a:gd name="T49" fmla="*/ 249461085 h 21600"/>
              <a:gd name="T50" fmla="*/ 33005611 w 21600"/>
              <a:gd name="T51" fmla="*/ 194536269 h 21600"/>
              <a:gd name="T52" fmla="*/ 33005611 w 21600"/>
              <a:gd name="T53" fmla="*/ 194536269 h 2160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1600" h="21600">
                <a:moveTo>
                  <a:pt x="18030" y="14674"/>
                </a:moveTo>
                <a:cubicBezTo>
                  <a:pt x="17005" y="13911"/>
                  <a:pt x="15820" y="13181"/>
                  <a:pt x="14603" y="12473"/>
                </a:cubicBezTo>
                <a:lnTo>
                  <a:pt x="14552" y="12473"/>
                </a:lnTo>
                <a:cubicBezTo>
                  <a:pt x="14552" y="12473"/>
                  <a:pt x="14548" y="7543"/>
                  <a:pt x="14548" y="6970"/>
                </a:cubicBezTo>
                <a:lnTo>
                  <a:pt x="21600" y="6970"/>
                </a:lnTo>
                <a:lnTo>
                  <a:pt x="10814" y="0"/>
                </a:lnTo>
                <a:lnTo>
                  <a:pt x="0" y="6970"/>
                </a:lnTo>
                <a:lnTo>
                  <a:pt x="7212" y="6970"/>
                </a:lnTo>
                <a:cubicBezTo>
                  <a:pt x="7212" y="7887"/>
                  <a:pt x="7214" y="12519"/>
                  <a:pt x="7214" y="12519"/>
                </a:cubicBezTo>
                <a:cubicBezTo>
                  <a:pt x="6023" y="13213"/>
                  <a:pt x="4867" y="13927"/>
                  <a:pt x="3864" y="14675"/>
                </a:cubicBezTo>
                <a:cubicBezTo>
                  <a:pt x="2308" y="15854"/>
                  <a:pt x="977" y="17182"/>
                  <a:pt x="949" y="18817"/>
                </a:cubicBezTo>
                <a:cubicBezTo>
                  <a:pt x="949" y="20048"/>
                  <a:pt x="949" y="20975"/>
                  <a:pt x="949" y="21600"/>
                </a:cubicBezTo>
                <a:lnTo>
                  <a:pt x="5952" y="21600"/>
                </a:lnTo>
                <a:cubicBezTo>
                  <a:pt x="5952" y="20975"/>
                  <a:pt x="5952" y="20048"/>
                  <a:pt x="5952" y="18817"/>
                </a:cubicBezTo>
                <a:cubicBezTo>
                  <a:pt x="5952" y="18813"/>
                  <a:pt x="5952" y="18809"/>
                  <a:pt x="5952" y="18804"/>
                </a:cubicBezTo>
                <a:cubicBezTo>
                  <a:pt x="5952" y="18430"/>
                  <a:pt x="6230" y="17911"/>
                  <a:pt x="6931" y="17267"/>
                </a:cubicBezTo>
                <a:cubicBezTo>
                  <a:pt x="7629" y="16620"/>
                  <a:pt x="8711" y="15885"/>
                  <a:pt x="9978" y="15127"/>
                </a:cubicBezTo>
                <a:cubicBezTo>
                  <a:pt x="10292" y="14938"/>
                  <a:pt x="10615" y="14747"/>
                  <a:pt x="10947" y="14556"/>
                </a:cubicBezTo>
                <a:cubicBezTo>
                  <a:pt x="11279" y="14748"/>
                  <a:pt x="11601" y="14938"/>
                  <a:pt x="11915" y="15127"/>
                </a:cubicBezTo>
                <a:cubicBezTo>
                  <a:pt x="13182" y="15885"/>
                  <a:pt x="14265" y="16620"/>
                  <a:pt x="14963" y="17267"/>
                </a:cubicBezTo>
                <a:cubicBezTo>
                  <a:pt x="15664" y="17910"/>
                  <a:pt x="15942" y="18430"/>
                  <a:pt x="15942" y="18804"/>
                </a:cubicBezTo>
                <a:cubicBezTo>
                  <a:pt x="15942" y="18809"/>
                  <a:pt x="15942" y="18813"/>
                  <a:pt x="15942" y="18817"/>
                </a:cubicBezTo>
                <a:cubicBezTo>
                  <a:pt x="15942" y="20048"/>
                  <a:pt x="15942" y="20975"/>
                  <a:pt x="15942" y="21600"/>
                </a:cubicBezTo>
                <a:lnTo>
                  <a:pt x="20945" y="21600"/>
                </a:lnTo>
                <a:cubicBezTo>
                  <a:pt x="20945" y="20975"/>
                  <a:pt x="20945" y="20048"/>
                  <a:pt x="20945" y="18817"/>
                </a:cubicBezTo>
                <a:cubicBezTo>
                  <a:pt x="20916" y="17181"/>
                  <a:pt x="19586" y="15854"/>
                  <a:pt x="18030" y="14674"/>
                </a:cubicBezTo>
                <a:close/>
                <a:moveTo>
                  <a:pt x="18030" y="14674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0" tIns="0" rIns="0" bIns="0"/>
          <a:lstStyle>
            <a:defPPr>
              <a:defRPr lang="en-US"/>
            </a:defPPr>
            <a:lvl1pPr marL="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943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886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5829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7720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651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594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3537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54805" algn="l" defTabSz="518795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4000">
              <a:cs typeface="+mn-ea"/>
              <a:sym typeface="+mn-lt"/>
            </a:endParaRPr>
          </a:p>
        </p:txBody>
      </p:sp>
      <p:grpSp>
        <p:nvGrpSpPr>
          <p:cNvPr id="8" name="Group 442"/>
          <p:cNvGrpSpPr/>
          <p:nvPr/>
        </p:nvGrpSpPr>
        <p:grpSpPr bwMode="auto">
          <a:xfrm>
            <a:off x="6607046" y="4470763"/>
            <a:ext cx="304884" cy="362836"/>
            <a:chOff x="0" y="0"/>
            <a:chExt cx="474" cy="568"/>
          </a:xfrm>
          <a:solidFill>
            <a:srgbClr val="FFFFFF"/>
          </a:solidFill>
        </p:grpSpPr>
        <p:sp>
          <p:nvSpPr>
            <p:cNvPr id="23" name="AutoShape 440"/>
            <p:cNvSpPr/>
            <p:nvPr/>
          </p:nvSpPr>
          <p:spPr bwMode="auto">
            <a:xfrm>
              <a:off x="0" y="272"/>
              <a:ext cx="474" cy="29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1600" h="21600">
                  <a:moveTo>
                    <a:pt x="1543" y="21600"/>
                  </a:moveTo>
                  <a:lnTo>
                    <a:pt x="20057" y="21600"/>
                  </a:lnTo>
                  <a:lnTo>
                    <a:pt x="21600" y="0"/>
                  </a:lnTo>
                  <a:lnTo>
                    <a:pt x="0" y="0"/>
                  </a:lnTo>
                  <a:lnTo>
                    <a:pt x="1543" y="21600"/>
                  </a:lnTo>
                  <a:close/>
                  <a:moveTo>
                    <a:pt x="15358" y="6069"/>
                  </a:moveTo>
                  <a:lnTo>
                    <a:pt x="18159" y="6069"/>
                  </a:lnTo>
                  <a:lnTo>
                    <a:pt x="17256" y="15583"/>
                  </a:lnTo>
                  <a:lnTo>
                    <a:pt x="14457" y="15583"/>
                  </a:lnTo>
                  <a:lnTo>
                    <a:pt x="15358" y="6069"/>
                  </a:lnTo>
                  <a:close/>
                  <a:moveTo>
                    <a:pt x="9417" y="6069"/>
                  </a:moveTo>
                  <a:lnTo>
                    <a:pt x="12118" y="6069"/>
                  </a:lnTo>
                  <a:lnTo>
                    <a:pt x="12118" y="15583"/>
                  </a:lnTo>
                  <a:lnTo>
                    <a:pt x="9417" y="15583"/>
                  </a:lnTo>
                  <a:lnTo>
                    <a:pt x="9417" y="6069"/>
                  </a:lnTo>
                  <a:close/>
                  <a:moveTo>
                    <a:pt x="6240" y="6069"/>
                  </a:moveTo>
                  <a:lnTo>
                    <a:pt x="7143" y="15583"/>
                  </a:lnTo>
                  <a:lnTo>
                    <a:pt x="4343" y="15583"/>
                  </a:lnTo>
                  <a:lnTo>
                    <a:pt x="3441" y="6069"/>
                  </a:lnTo>
                  <a:lnTo>
                    <a:pt x="6240" y="6069"/>
                  </a:lnTo>
                  <a:close/>
                  <a:moveTo>
                    <a:pt x="6240" y="6069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>
              <a:defPPr>
                <a:defRPr lang="en-US"/>
              </a:defPPr>
              <a:lvl1pPr marL="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943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3886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5829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7772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9651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1594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3537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5480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4000">
                <a:cs typeface="+mn-ea"/>
                <a:sym typeface="+mn-lt"/>
              </a:endParaRPr>
            </a:p>
          </p:txBody>
        </p:sp>
        <p:sp>
          <p:nvSpPr>
            <p:cNvPr id="24" name="AutoShape 441"/>
            <p:cNvSpPr/>
            <p:nvPr/>
          </p:nvSpPr>
          <p:spPr bwMode="auto">
            <a:xfrm>
              <a:off x="0" y="0"/>
              <a:ext cx="474" cy="25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600" h="21600">
                  <a:moveTo>
                    <a:pt x="19490" y="18707"/>
                  </a:moveTo>
                  <a:lnTo>
                    <a:pt x="14269" y="0"/>
                  </a:lnTo>
                  <a:lnTo>
                    <a:pt x="11534" y="2684"/>
                  </a:lnTo>
                  <a:lnTo>
                    <a:pt x="16007" y="18707"/>
                  </a:lnTo>
                  <a:lnTo>
                    <a:pt x="5622" y="18707"/>
                  </a:lnTo>
                  <a:lnTo>
                    <a:pt x="10094" y="2684"/>
                  </a:lnTo>
                  <a:lnTo>
                    <a:pt x="7360" y="1"/>
                  </a:lnTo>
                  <a:lnTo>
                    <a:pt x="2138" y="18707"/>
                  </a:lnTo>
                  <a:lnTo>
                    <a:pt x="0" y="18707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18707"/>
                  </a:lnTo>
                  <a:lnTo>
                    <a:pt x="19490" y="18707"/>
                  </a:lnTo>
                  <a:close/>
                  <a:moveTo>
                    <a:pt x="19490" y="18707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>
              <a:defPPr>
                <a:defRPr lang="en-US"/>
              </a:defPPr>
              <a:lvl1pPr marL="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943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3886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5829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7772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9651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1594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3537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5480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4000">
                <a:cs typeface="+mn-ea"/>
                <a:sym typeface="+mn-lt"/>
              </a:endParaRPr>
            </a:p>
          </p:txBody>
        </p:sp>
      </p:grpSp>
      <p:grpSp>
        <p:nvGrpSpPr>
          <p:cNvPr id="9" name="Group 256"/>
          <p:cNvGrpSpPr/>
          <p:nvPr/>
        </p:nvGrpSpPr>
        <p:grpSpPr bwMode="auto">
          <a:xfrm>
            <a:off x="7274928" y="3505246"/>
            <a:ext cx="337640" cy="367876"/>
            <a:chOff x="0" y="0"/>
            <a:chExt cx="526" cy="577"/>
          </a:xfrm>
          <a:solidFill>
            <a:srgbClr val="FFFFFF"/>
          </a:solidFill>
        </p:grpSpPr>
        <p:sp>
          <p:nvSpPr>
            <p:cNvPr id="18" name="AutoShape 251"/>
            <p:cNvSpPr/>
            <p:nvPr/>
          </p:nvSpPr>
          <p:spPr bwMode="auto">
            <a:xfrm>
              <a:off x="0" y="0"/>
              <a:ext cx="526" cy="40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600" h="21600">
                  <a:moveTo>
                    <a:pt x="20114" y="7917"/>
                  </a:moveTo>
                  <a:lnTo>
                    <a:pt x="21600" y="0"/>
                  </a:lnTo>
                  <a:lnTo>
                    <a:pt x="15477" y="1916"/>
                  </a:lnTo>
                  <a:lnTo>
                    <a:pt x="17029" y="3924"/>
                  </a:lnTo>
                  <a:lnTo>
                    <a:pt x="11123" y="11569"/>
                  </a:lnTo>
                  <a:lnTo>
                    <a:pt x="8614" y="8321"/>
                  </a:lnTo>
                  <a:lnTo>
                    <a:pt x="0" y="19474"/>
                  </a:lnTo>
                  <a:lnTo>
                    <a:pt x="1642" y="21600"/>
                  </a:lnTo>
                  <a:lnTo>
                    <a:pt x="1642" y="21599"/>
                  </a:lnTo>
                  <a:lnTo>
                    <a:pt x="8614" y="12572"/>
                  </a:lnTo>
                  <a:lnTo>
                    <a:pt x="11123" y="15820"/>
                  </a:lnTo>
                  <a:lnTo>
                    <a:pt x="18671" y="6049"/>
                  </a:lnTo>
                  <a:lnTo>
                    <a:pt x="20114" y="7917"/>
                  </a:lnTo>
                  <a:close/>
                  <a:moveTo>
                    <a:pt x="20114" y="7917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>
              <a:defPPr>
                <a:defRPr lang="en-US"/>
              </a:defPPr>
              <a:lvl1pPr marL="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943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3886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5829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7772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9651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1594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3537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5480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4000">
                <a:cs typeface="+mn-ea"/>
                <a:sym typeface="+mn-lt"/>
              </a:endParaRPr>
            </a:p>
          </p:txBody>
        </p:sp>
        <p:sp>
          <p:nvSpPr>
            <p:cNvPr id="19" name="Rectangle 252"/>
            <p:cNvSpPr/>
            <p:nvPr/>
          </p:nvSpPr>
          <p:spPr bwMode="auto">
            <a:xfrm>
              <a:off x="48" y="440"/>
              <a:ext cx="75" cy="1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defPPr>
                <a:defRPr lang="en-US"/>
              </a:defPPr>
              <a:lvl1pPr marL="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943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3886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5829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7772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9651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1594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3537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5480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4000">
                <a:cs typeface="+mn-ea"/>
                <a:sym typeface="+mn-lt"/>
              </a:endParaRPr>
            </a:p>
          </p:txBody>
        </p:sp>
        <p:sp>
          <p:nvSpPr>
            <p:cNvPr id="20" name="Rectangle 253"/>
            <p:cNvSpPr/>
            <p:nvPr/>
          </p:nvSpPr>
          <p:spPr bwMode="auto">
            <a:xfrm>
              <a:off x="176" y="368"/>
              <a:ext cx="75" cy="20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defPPr>
                <a:defRPr lang="en-US"/>
              </a:defPPr>
              <a:lvl1pPr marL="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943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3886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5829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7772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9651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1594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3537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5480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4000">
                <a:cs typeface="+mn-ea"/>
                <a:sym typeface="+mn-lt"/>
              </a:endParaRPr>
            </a:p>
          </p:txBody>
        </p:sp>
        <p:sp>
          <p:nvSpPr>
            <p:cNvPr id="21" name="Rectangle 254"/>
            <p:cNvSpPr/>
            <p:nvPr/>
          </p:nvSpPr>
          <p:spPr bwMode="auto">
            <a:xfrm>
              <a:off x="304" y="296"/>
              <a:ext cx="75" cy="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defPPr>
                <a:defRPr lang="en-US"/>
              </a:defPPr>
              <a:lvl1pPr marL="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943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3886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5829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7772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9651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1594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3537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5480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4000">
                <a:cs typeface="+mn-ea"/>
                <a:sym typeface="+mn-lt"/>
              </a:endParaRPr>
            </a:p>
          </p:txBody>
        </p:sp>
        <p:sp>
          <p:nvSpPr>
            <p:cNvPr id="22" name="Rectangle 255"/>
            <p:cNvSpPr/>
            <p:nvPr/>
          </p:nvSpPr>
          <p:spPr bwMode="auto">
            <a:xfrm>
              <a:off x="432" y="232"/>
              <a:ext cx="75" cy="34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defPPr>
                <a:defRPr lang="en-US"/>
              </a:defPPr>
              <a:lvl1pPr marL="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943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3886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5829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7772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9651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1594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3537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5480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4000">
                <a:cs typeface="+mn-ea"/>
                <a:sym typeface="+mn-lt"/>
              </a:endParaRPr>
            </a:p>
          </p:txBody>
        </p:sp>
      </p:grpSp>
      <p:sp>
        <p:nvSpPr>
          <p:cNvPr id="10" name="Oval 12"/>
          <p:cNvSpPr/>
          <p:nvPr/>
        </p:nvSpPr>
        <p:spPr>
          <a:xfrm>
            <a:off x="5489516" y="2760110"/>
            <a:ext cx="1356884" cy="135308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noAutofit/>
          </a:bodyPr>
          <a:lstStyle>
            <a:defPPr>
              <a:defRPr lang="en-US">
                <a:solidFill>
                  <a:schemeClr val="dk1"/>
                </a:solidFill>
              </a:defRPr>
            </a:defPPr>
            <a:lvl1pPr marL="0" algn="l" defTabSz="518795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519430" algn="l" defTabSz="518795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038860" algn="l" defTabSz="518795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558290" algn="l" defTabSz="518795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77720" algn="l" defTabSz="518795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96515" algn="l" defTabSz="518795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3115945" algn="l" defTabSz="518795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635375" algn="l" defTabSz="518795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4154805" algn="l" defTabSz="518795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en-US" altLang="ko-KR" sz="2400" dirty="0">
                <a:solidFill>
                  <a:schemeClr val="tx1"/>
                </a:solidFill>
                <a:cs typeface="+mn-ea"/>
                <a:sym typeface="+mn-lt"/>
              </a:rPr>
              <a:t>Main</a:t>
            </a:r>
          </a:p>
          <a:p>
            <a:pPr lvl="0" algn="ctr"/>
            <a:r>
              <a:rPr lang="en-US" altLang="ko-KR" sz="2400" dirty="0">
                <a:solidFill>
                  <a:schemeClr val="tx1"/>
                </a:solidFill>
                <a:cs typeface="+mn-ea"/>
                <a:sym typeface="+mn-lt"/>
              </a:rPr>
              <a:t>Keyword</a:t>
            </a:r>
            <a:endParaRPr lang="nb-NO" altLang="ko-KR" sz="24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11" name="Elbow Connector 58"/>
          <p:cNvCxnSpPr/>
          <p:nvPr/>
        </p:nvCxnSpPr>
        <p:spPr>
          <a:xfrm>
            <a:off x="6164045" y="1640918"/>
            <a:ext cx="2334362" cy="253369"/>
          </a:xfrm>
          <a:prstGeom prst="bentConnector3">
            <a:avLst>
              <a:gd name="adj1" fmla="val 100172"/>
            </a:avLst>
          </a:prstGeom>
          <a:ln w="12700" cmpd="sng">
            <a:solidFill>
              <a:schemeClr val="accent1"/>
            </a:solidFill>
            <a:prstDash val="sysDash"/>
            <a:headEnd type="none"/>
            <a:tailEnd type="oval" w="lg" len="lg"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Elbow Connector 60"/>
          <p:cNvCxnSpPr/>
          <p:nvPr/>
        </p:nvCxnSpPr>
        <p:spPr>
          <a:xfrm>
            <a:off x="7396131" y="2274503"/>
            <a:ext cx="1102277" cy="603435"/>
          </a:xfrm>
          <a:prstGeom prst="bentConnector3">
            <a:avLst>
              <a:gd name="adj1" fmla="val 50000"/>
            </a:avLst>
          </a:prstGeom>
          <a:ln w="12700" cmpd="sng">
            <a:solidFill>
              <a:schemeClr val="accent1"/>
            </a:solidFill>
            <a:prstDash val="sysDash"/>
            <a:headEnd type="none"/>
            <a:tailEnd type="oval" w="lg" len="lg"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Elbow Connector 62"/>
          <p:cNvCxnSpPr/>
          <p:nvPr/>
        </p:nvCxnSpPr>
        <p:spPr>
          <a:xfrm>
            <a:off x="7891055" y="3613691"/>
            <a:ext cx="599039" cy="223246"/>
          </a:xfrm>
          <a:prstGeom prst="bentConnector3">
            <a:avLst>
              <a:gd name="adj1" fmla="val 50000"/>
            </a:avLst>
          </a:prstGeom>
          <a:ln w="12700" cmpd="sng">
            <a:solidFill>
              <a:schemeClr val="accent1"/>
            </a:solidFill>
            <a:prstDash val="sysDash"/>
            <a:headEnd type="none"/>
            <a:tailEnd type="oval" w="lg" len="lg"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Elbow Connector 64"/>
          <p:cNvCxnSpPr/>
          <p:nvPr/>
        </p:nvCxnSpPr>
        <p:spPr>
          <a:xfrm rot="10800000">
            <a:off x="3956829" y="1935992"/>
            <a:ext cx="854035" cy="350320"/>
          </a:xfrm>
          <a:prstGeom prst="bentConnector3">
            <a:avLst>
              <a:gd name="adj1" fmla="val 50000"/>
            </a:avLst>
          </a:prstGeom>
          <a:ln w="12700" cmpd="sng">
            <a:solidFill>
              <a:schemeClr val="accent1"/>
            </a:solidFill>
            <a:prstDash val="sysDash"/>
            <a:headEnd type="none"/>
            <a:tailEnd type="oval" w="lg" len="lg"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Elbow Connector 67"/>
          <p:cNvCxnSpPr/>
          <p:nvPr/>
        </p:nvCxnSpPr>
        <p:spPr>
          <a:xfrm rot="16200000" flipV="1">
            <a:off x="3699942" y="3063432"/>
            <a:ext cx="1027352" cy="504682"/>
          </a:xfrm>
          <a:prstGeom prst="bentConnector3">
            <a:avLst>
              <a:gd name="adj1" fmla="val 7835"/>
            </a:avLst>
          </a:prstGeom>
          <a:ln w="12700" cmpd="sng">
            <a:solidFill>
              <a:schemeClr val="accent1"/>
            </a:solidFill>
            <a:prstDash val="sysDash"/>
            <a:headEnd type="none"/>
            <a:tailEnd type="oval" w="lg" len="lg"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Elbow Connector 71"/>
          <p:cNvCxnSpPr/>
          <p:nvPr/>
        </p:nvCxnSpPr>
        <p:spPr>
          <a:xfrm rot="10800000">
            <a:off x="3912793" y="3899333"/>
            <a:ext cx="1194342" cy="973194"/>
          </a:xfrm>
          <a:prstGeom prst="bentConnector3">
            <a:avLst>
              <a:gd name="adj1" fmla="val 50000"/>
            </a:avLst>
          </a:prstGeom>
          <a:ln w="12700" cmpd="sng">
            <a:solidFill>
              <a:schemeClr val="accent1"/>
            </a:solidFill>
            <a:prstDash val="sysDash"/>
            <a:headEnd type="none"/>
            <a:tailEnd type="oval" w="lg" len="lg"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Elbow Connector 80"/>
          <p:cNvCxnSpPr/>
          <p:nvPr/>
        </p:nvCxnSpPr>
        <p:spPr>
          <a:xfrm rot="10800000">
            <a:off x="3606450" y="4890393"/>
            <a:ext cx="3109514" cy="206276"/>
          </a:xfrm>
          <a:prstGeom prst="bentConnector3">
            <a:avLst>
              <a:gd name="adj1" fmla="val 85343"/>
            </a:avLst>
          </a:prstGeom>
          <a:ln w="12700" cmpd="sng">
            <a:solidFill>
              <a:schemeClr val="accent1"/>
            </a:solidFill>
            <a:prstDash val="sysDash"/>
            <a:headEnd type="none"/>
            <a:tailEnd type="oval" w="lg" len="lg"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5" name="组合 54"/>
          <p:cNvGrpSpPr/>
          <p:nvPr/>
        </p:nvGrpSpPr>
        <p:grpSpPr>
          <a:xfrm>
            <a:off x="8748084" y="1385390"/>
            <a:ext cx="3154284" cy="1608888"/>
            <a:chOff x="8261853" y="4719243"/>
            <a:chExt cx="3576365" cy="1608516"/>
          </a:xfrm>
        </p:grpSpPr>
        <p:sp>
          <p:nvSpPr>
            <p:cNvPr id="56" name="ïśļîḑe"/>
            <p:cNvSpPr txBox="1"/>
            <p:nvPr/>
          </p:nvSpPr>
          <p:spPr>
            <a:xfrm>
              <a:off x="8336187" y="4914786"/>
              <a:ext cx="3502031" cy="1412973"/>
            </a:xfrm>
            <a:prstGeom prst="rect">
              <a:avLst/>
            </a:prstGeom>
            <a:noFill/>
          </p:spPr>
          <p:txBody>
            <a:bodyPr wrap="square" lIns="90021" tIns="46811" rIns="90021" bIns="4681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cs typeface="+mn-ea"/>
                  <a:sym typeface="+mn-lt"/>
                </a:rPr>
                <a:t>Supporting text here.</a:t>
              </a:r>
              <a:endParaRPr lang="zh-CN" altLang="en-US" sz="1000" dirty="0">
                <a:cs typeface="+mn-ea"/>
                <a:sym typeface="+mn-lt"/>
              </a:endParaRPr>
            </a:p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cs typeface="+mn-ea"/>
                  <a:sym typeface="+mn-lt"/>
                </a:rPr>
                <a:t>When you copy &amp; paste, choose "keep text only" option.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  <p:sp>
          <p:nvSpPr>
            <p:cNvPr id="57" name="í$ḷïḍê"/>
            <p:cNvSpPr/>
            <p:nvPr/>
          </p:nvSpPr>
          <p:spPr>
            <a:xfrm>
              <a:off x="8261853" y="4719243"/>
              <a:ext cx="3502031" cy="1058246"/>
            </a:xfrm>
            <a:prstGeom prst="rect">
              <a:avLst/>
            </a:prstGeom>
          </p:spPr>
          <p:txBody>
            <a:bodyPr wrap="none" lIns="90021" tIns="46811" rIns="90021" bIns="4681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000" b="1" dirty="0">
                  <a:cs typeface="+mn-ea"/>
                  <a:sym typeface="+mn-lt"/>
                </a:rPr>
                <a:t>Text here</a:t>
              </a:r>
              <a:endParaRPr lang="zh-CN" altLang="en-US" sz="1000" b="1" dirty="0"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8748084" y="2731658"/>
            <a:ext cx="3154284" cy="1608888"/>
            <a:chOff x="8261853" y="4719243"/>
            <a:chExt cx="3576365" cy="1608516"/>
          </a:xfrm>
        </p:grpSpPr>
        <p:sp>
          <p:nvSpPr>
            <p:cNvPr id="59" name="ïśļîḑe"/>
            <p:cNvSpPr txBox="1"/>
            <p:nvPr/>
          </p:nvSpPr>
          <p:spPr>
            <a:xfrm>
              <a:off x="8336187" y="4914786"/>
              <a:ext cx="3502031" cy="1412973"/>
            </a:xfrm>
            <a:prstGeom prst="rect">
              <a:avLst/>
            </a:prstGeom>
            <a:noFill/>
          </p:spPr>
          <p:txBody>
            <a:bodyPr wrap="square" lIns="90021" tIns="46811" rIns="90021" bIns="4681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cs typeface="+mn-ea"/>
                  <a:sym typeface="+mn-lt"/>
                </a:rPr>
                <a:t>Supporting text here.</a:t>
              </a:r>
              <a:endParaRPr lang="zh-CN" altLang="en-US" sz="1000" dirty="0">
                <a:cs typeface="+mn-ea"/>
                <a:sym typeface="+mn-lt"/>
              </a:endParaRPr>
            </a:p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cs typeface="+mn-ea"/>
                  <a:sym typeface="+mn-lt"/>
                </a:rPr>
                <a:t>When you copy &amp; paste, choose "keep text only" option.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  <p:sp>
          <p:nvSpPr>
            <p:cNvPr id="60" name="í$ḷïḍê"/>
            <p:cNvSpPr/>
            <p:nvPr/>
          </p:nvSpPr>
          <p:spPr>
            <a:xfrm>
              <a:off x="8261853" y="4719243"/>
              <a:ext cx="3502031" cy="1058246"/>
            </a:xfrm>
            <a:prstGeom prst="rect">
              <a:avLst/>
            </a:prstGeom>
          </p:spPr>
          <p:txBody>
            <a:bodyPr wrap="none" lIns="90021" tIns="46811" rIns="90021" bIns="4681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000" b="1" dirty="0">
                  <a:cs typeface="+mn-ea"/>
                  <a:sym typeface="+mn-lt"/>
                </a:rPr>
                <a:t>Text here</a:t>
              </a:r>
              <a:endParaRPr lang="zh-CN" altLang="en-US" sz="1000" b="1" dirty="0">
                <a:cs typeface="+mn-ea"/>
                <a:sym typeface="+mn-lt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8715303" y="4106114"/>
            <a:ext cx="3154284" cy="1608888"/>
            <a:chOff x="8261853" y="4719243"/>
            <a:chExt cx="3576365" cy="1608516"/>
          </a:xfrm>
        </p:grpSpPr>
        <p:sp>
          <p:nvSpPr>
            <p:cNvPr id="62" name="ïśļîḑe"/>
            <p:cNvSpPr txBox="1"/>
            <p:nvPr/>
          </p:nvSpPr>
          <p:spPr>
            <a:xfrm>
              <a:off x="8336187" y="4914786"/>
              <a:ext cx="3502031" cy="1412973"/>
            </a:xfrm>
            <a:prstGeom prst="rect">
              <a:avLst/>
            </a:prstGeom>
            <a:noFill/>
          </p:spPr>
          <p:txBody>
            <a:bodyPr wrap="square" lIns="90021" tIns="46811" rIns="90021" bIns="4681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cs typeface="+mn-ea"/>
                  <a:sym typeface="+mn-lt"/>
                </a:rPr>
                <a:t>Supporting text here.</a:t>
              </a:r>
              <a:endParaRPr lang="zh-CN" altLang="en-US" sz="1000" dirty="0">
                <a:cs typeface="+mn-ea"/>
                <a:sym typeface="+mn-lt"/>
              </a:endParaRPr>
            </a:p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cs typeface="+mn-ea"/>
                  <a:sym typeface="+mn-lt"/>
                </a:rPr>
                <a:t>When you copy &amp; paste, choose "keep text only" option.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  <p:sp>
          <p:nvSpPr>
            <p:cNvPr id="63" name="í$ḷïḍê"/>
            <p:cNvSpPr/>
            <p:nvPr/>
          </p:nvSpPr>
          <p:spPr>
            <a:xfrm>
              <a:off x="8261853" y="4719243"/>
              <a:ext cx="3502031" cy="1058246"/>
            </a:xfrm>
            <a:prstGeom prst="rect">
              <a:avLst/>
            </a:prstGeom>
          </p:spPr>
          <p:txBody>
            <a:bodyPr wrap="none" lIns="90021" tIns="46811" rIns="90021" bIns="4681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000" b="1" dirty="0">
                  <a:cs typeface="+mn-ea"/>
                  <a:sym typeface="+mn-lt"/>
                </a:rPr>
                <a:t>Text here</a:t>
              </a:r>
              <a:endParaRPr lang="zh-CN" altLang="en-US" sz="1000" b="1" dirty="0">
                <a:cs typeface="+mn-ea"/>
                <a:sym typeface="+mn-lt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510695" y="4358988"/>
            <a:ext cx="3154284" cy="1608888"/>
            <a:chOff x="8261853" y="4719243"/>
            <a:chExt cx="3576365" cy="1608516"/>
          </a:xfrm>
        </p:grpSpPr>
        <p:sp>
          <p:nvSpPr>
            <p:cNvPr id="65" name="ïśļîḑe"/>
            <p:cNvSpPr txBox="1"/>
            <p:nvPr/>
          </p:nvSpPr>
          <p:spPr>
            <a:xfrm>
              <a:off x="8336187" y="4914786"/>
              <a:ext cx="3502031" cy="1412973"/>
            </a:xfrm>
            <a:prstGeom prst="rect">
              <a:avLst/>
            </a:prstGeom>
            <a:noFill/>
          </p:spPr>
          <p:txBody>
            <a:bodyPr wrap="square" lIns="90021" tIns="46811" rIns="90021" bIns="4681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cs typeface="+mn-ea"/>
                  <a:sym typeface="+mn-lt"/>
                </a:rPr>
                <a:t>Supporting text here.</a:t>
              </a:r>
              <a:endParaRPr lang="zh-CN" altLang="en-US" sz="1000" dirty="0">
                <a:cs typeface="+mn-ea"/>
                <a:sym typeface="+mn-lt"/>
              </a:endParaRPr>
            </a:p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cs typeface="+mn-ea"/>
                  <a:sym typeface="+mn-lt"/>
                </a:rPr>
                <a:t>When you copy &amp; paste, choose "keep text only" option.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  <p:sp>
          <p:nvSpPr>
            <p:cNvPr id="66" name="í$ḷïḍê"/>
            <p:cNvSpPr/>
            <p:nvPr/>
          </p:nvSpPr>
          <p:spPr>
            <a:xfrm>
              <a:off x="8261853" y="4719243"/>
              <a:ext cx="3502031" cy="1058246"/>
            </a:xfrm>
            <a:prstGeom prst="rect">
              <a:avLst/>
            </a:prstGeom>
          </p:spPr>
          <p:txBody>
            <a:bodyPr wrap="none" lIns="90021" tIns="46811" rIns="90021" bIns="4681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000" b="1" dirty="0">
                  <a:cs typeface="+mn-ea"/>
                  <a:sym typeface="+mn-lt"/>
                </a:rPr>
                <a:t>Text here</a:t>
              </a:r>
              <a:endParaRPr lang="zh-CN" altLang="en-US" sz="1000" b="1" dirty="0">
                <a:cs typeface="+mn-ea"/>
                <a:sym typeface="+mn-lt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510695" y="2974329"/>
            <a:ext cx="3154284" cy="1608888"/>
            <a:chOff x="8261853" y="4719243"/>
            <a:chExt cx="3576365" cy="1608516"/>
          </a:xfrm>
        </p:grpSpPr>
        <p:sp>
          <p:nvSpPr>
            <p:cNvPr id="68" name="ïśļîḑe"/>
            <p:cNvSpPr txBox="1"/>
            <p:nvPr/>
          </p:nvSpPr>
          <p:spPr>
            <a:xfrm>
              <a:off x="8336187" y="4914786"/>
              <a:ext cx="3502031" cy="1412973"/>
            </a:xfrm>
            <a:prstGeom prst="rect">
              <a:avLst/>
            </a:prstGeom>
            <a:noFill/>
          </p:spPr>
          <p:txBody>
            <a:bodyPr wrap="square" lIns="90021" tIns="46811" rIns="90021" bIns="4681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cs typeface="+mn-ea"/>
                  <a:sym typeface="+mn-lt"/>
                </a:rPr>
                <a:t>Supporting text here.</a:t>
              </a:r>
              <a:endParaRPr lang="zh-CN" altLang="en-US" sz="1000" dirty="0">
                <a:cs typeface="+mn-ea"/>
                <a:sym typeface="+mn-lt"/>
              </a:endParaRPr>
            </a:p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cs typeface="+mn-ea"/>
                  <a:sym typeface="+mn-lt"/>
                </a:rPr>
                <a:t>When you copy &amp; paste, choose "keep text only" option.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  <p:sp>
          <p:nvSpPr>
            <p:cNvPr id="69" name="í$ḷïḍê"/>
            <p:cNvSpPr/>
            <p:nvPr/>
          </p:nvSpPr>
          <p:spPr>
            <a:xfrm>
              <a:off x="8261853" y="4719243"/>
              <a:ext cx="3502031" cy="1058246"/>
            </a:xfrm>
            <a:prstGeom prst="rect">
              <a:avLst/>
            </a:prstGeom>
          </p:spPr>
          <p:txBody>
            <a:bodyPr wrap="none" lIns="90021" tIns="46811" rIns="90021" bIns="4681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000" b="1" dirty="0">
                  <a:cs typeface="+mn-ea"/>
                  <a:sym typeface="+mn-lt"/>
                </a:rPr>
                <a:t>Text here</a:t>
              </a:r>
              <a:endParaRPr lang="zh-CN" altLang="en-US" sz="1000" b="1" dirty="0">
                <a:cs typeface="+mn-ea"/>
                <a:sym typeface="+mn-lt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510695" y="1767602"/>
            <a:ext cx="3154284" cy="1608888"/>
            <a:chOff x="8261853" y="4719243"/>
            <a:chExt cx="3576365" cy="1608516"/>
          </a:xfrm>
        </p:grpSpPr>
        <p:sp>
          <p:nvSpPr>
            <p:cNvPr id="71" name="ïśļîḑe"/>
            <p:cNvSpPr txBox="1"/>
            <p:nvPr/>
          </p:nvSpPr>
          <p:spPr>
            <a:xfrm>
              <a:off x="8336187" y="4914786"/>
              <a:ext cx="3502031" cy="1412973"/>
            </a:xfrm>
            <a:prstGeom prst="rect">
              <a:avLst/>
            </a:prstGeom>
            <a:noFill/>
          </p:spPr>
          <p:txBody>
            <a:bodyPr wrap="square" lIns="90021" tIns="46811" rIns="90021" bIns="4681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cs typeface="+mn-ea"/>
                  <a:sym typeface="+mn-lt"/>
                </a:rPr>
                <a:t>Supporting text here.</a:t>
              </a:r>
              <a:endParaRPr lang="zh-CN" altLang="en-US" sz="1000" dirty="0">
                <a:cs typeface="+mn-ea"/>
                <a:sym typeface="+mn-lt"/>
              </a:endParaRPr>
            </a:p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cs typeface="+mn-ea"/>
                  <a:sym typeface="+mn-lt"/>
                </a:rPr>
                <a:t>When you copy &amp; paste, choose "keep text only" option.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  <p:sp>
          <p:nvSpPr>
            <p:cNvPr id="72" name="í$ḷïḍê"/>
            <p:cNvSpPr/>
            <p:nvPr/>
          </p:nvSpPr>
          <p:spPr>
            <a:xfrm>
              <a:off x="8261853" y="4719243"/>
              <a:ext cx="3502031" cy="1058246"/>
            </a:xfrm>
            <a:prstGeom prst="rect">
              <a:avLst/>
            </a:prstGeom>
          </p:spPr>
          <p:txBody>
            <a:bodyPr wrap="none" lIns="90021" tIns="46811" rIns="90021" bIns="4681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000" b="1" dirty="0">
                  <a:cs typeface="+mn-ea"/>
                  <a:sym typeface="+mn-lt"/>
                </a:rPr>
                <a:t>Text here</a:t>
              </a:r>
              <a:endParaRPr lang="zh-CN" altLang="en-US" sz="1000" b="1" dirty="0">
                <a:cs typeface="+mn-ea"/>
                <a:sym typeface="+mn-lt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848442" y="651105"/>
            <a:ext cx="3154284" cy="1608888"/>
            <a:chOff x="8261853" y="4719243"/>
            <a:chExt cx="3576365" cy="1608516"/>
          </a:xfrm>
        </p:grpSpPr>
        <p:sp>
          <p:nvSpPr>
            <p:cNvPr id="74" name="ïśļîḑe"/>
            <p:cNvSpPr txBox="1"/>
            <p:nvPr/>
          </p:nvSpPr>
          <p:spPr>
            <a:xfrm>
              <a:off x="8336187" y="4914786"/>
              <a:ext cx="3502031" cy="1412973"/>
            </a:xfrm>
            <a:prstGeom prst="rect">
              <a:avLst/>
            </a:prstGeom>
            <a:noFill/>
          </p:spPr>
          <p:txBody>
            <a:bodyPr wrap="square" lIns="90021" tIns="46811" rIns="90021" bIns="4681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cs typeface="+mn-ea"/>
                  <a:sym typeface="+mn-lt"/>
                </a:rPr>
                <a:t>Supporting text here.</a:t>
              </a:r>
              <a:endParaRPr lang="zh-CN" altLang="en-US" sz="1000" dirty="0">
                <a:cs typeface="+mn-ea"/>
                <a:sym typeface="+mn-lt"/>
              </a:endParaRPr>
            </a:p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cs typeface="+mn-ea"/>
                  <a:sym typeface="+mn-lt"/>
                </a:rPr>
                <a:t>When you copy &amp; paste, choose "keep text only" option.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  <p:sp>
          <p:nvSpPr>
            <p:cNvPr id="75" name="í$ḷïḍê"/>
            <p:cNvSpPr/>
            <p:nvPr/>
          </p:nvSpPr>
          <p:spPr>
            <a:xfrm>
              <a:off x="8261853" y="4719243"/>
              <a:ext cx="3502031" cy="1058246"/>
            </a:xfrm>
            <a:prstGeom prst="rect">
              <a:avLst/>
            </a:prstGeom>
          </p:spPr>
          <p:txBody>
            <a:bodyPr wrap="none" lIns="90021" tIns="46811" rIns="90021" bIns="4681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000" b="1" dirty="0">
                  <a:cs typeface="+mn-ea"/>
                  <a:sym typeface="+mn-lt"/>
                </a:rPr>
                <a:t>Text here</a:t>
              </a:r>
              <a:endParaRPr lang="zh-CN" altLang="en-US" sz="1000" b="1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8383270" y="5481782"/>
            <a:ext cx="1572253" cy="157225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" name="同心圆 11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347221" y="6141718"/>
            <a:ext cx="840242" cy="84024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252204" y="6561840"/>
            <a:ext cx="1187267" cy="118726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0348637" y="6308691"/>
            <a:ext cx="914329" cy="91432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1" name="同心圆 20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024606" y="6720135"/>
            <a:ext cx="785082" cy="78508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4" name="同心圆 23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286441" y="6039340"/>
            <a:ext cx="336629" cy="33662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" name="同心圆 26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244666" y="5768957"/>
            <a:ext cx="705379" cy="70537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0" name="同心圆 29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1288990" y="5108493"/>
            <a:ext cx="1572253" cy="157225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3" name="同心圆 32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895991" y="5766414"/>
            <a:ext cx="297417" cy="29741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6" name="同心圆 35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593690" y="6274377"/>
            <a:ext cx="1572253" cy="157225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9" name="同心圆 38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392112" y="760412"/>
              <a:ext cx="3825873" cy="3825873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703013" y="6141721"/>
            <a:ext cx="693535" cy="69353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2" name="同心圆 41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90729" y="6561842"/>
            <a:ext cx="422470" cy="42247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5" name="同心圆 44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58796" y="6317451"/>
            <a:ext cx="211234" cy="21123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8" name="同心圆 47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85" name="Rectangle 4"/>
          <p:cNvSpPr txBox="1">
            <a:spLocks noChangeArrowheads="1"/>
          </p:cNvSpPr>
          <p:nvPr/>
        </p:nvSpPr>
        <p:spPr bwMode="auto">
          <a:xfrm>
            <a:off x="4550092" y="4280922"/>
            <a:ext cx="3168711" cy="1062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1" tIns="45709" rIns="91421" bIns="45709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lvl="0">
              <a:defRPr/>
            </a:pPr>
            <a:r>
              <a:rPr lang="zh-CN" altLang="en-US" sz="3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工作存在不足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801933" y="1621659"/>
            <a:ext cx="2477328" cy="2860634"/>
            <a:chOff x="1267713" y="896144"/>
            <a:chExt cx="1858140" cy="2145641"/>
          </a:xfrm>
        </p:grpSpPr>
        <p:grpSp>
          <p:nvGrpSpPr>
            <p:cNvPr id="77" name="组合 76"/>
            <p:cNvGrpSpPr/>
            <p:nvPr/>
          </p:nvGrpSpPr>
          <p:grpSpPr>
            <a:xfrm>
              <a:off x="1267713" y="896144"/>
              <a:ext cx="1858140" cy="2145641"/>
              <a:chOff x="789153" y="2729597"/>
              <a:chExt cx="1202093" cy="1388087"/>
            </a:xfrm>
          </p:grpSpPr>
          <p:grpSp>
            <p:nvGrpSpPr>
              <p:cNvPr id="79" name="组合 78"/>
              <p:cNvGrpSpPr/>
              <p:nvPr/>
            </p:nvGrpSpPr>
            <p:grpSpPr>
              <a:xfrm>
                <a:off x="789153" y="2729597"/>
                <a:ext cx="1202093" cy="1388087"/>
                <a:chOff x="3273692" y="1099961"/>
                <a:chExt cx="1202093" cy="1388087"/>
              </a:xfrm>
            </p:grpSpPr>
            <p:sp>
              <p:nvSpPr>
                <p:cNvPr id="81" name="Freeform 14"/>
                <p:cNvSpPr/>
                <p:nvPr/>
              </p:nvSpPr>
              <p:spPr bwMode="auto">
                <a:xfrm>
                  <a:off x="3345550" y="1141029"/>
                  <a:ext cx="529701" cy="237166"/>
                </a:xfrm>
                <a:custGeom>
                  <a:avLst/>
                  <a:gdLst>
                    <a:gd name="T0" fmla="*/ 0 w 516"/>
                    <a:gd name="T1" fmla="*/ 231 h 231"/>
                    <a:gd name="T2" fmla="*/ 398 w 516"/>
                    <a:gd name="T3" fmla="*/ 0 h 231"/>
                    <a:gd name="T4" fmla="*/ 516 w 516"/>
                    <a:gd name="T5" fmla="*/ 0 h 231"/>
                    <a:gd name="T6" fmla="*/ 516 w 516"/>
                    <a:gd name="T7" fmla="*/ 231 h 231"/>
                    <a:gd name="T8" fmla="*/ 0 w 516"/>
                    <a:gd name="T9" fmla="*/ 231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6" h="231">
                      <a:moveTo>
                        <a:pt x="0" y="231"/>
                      </a:moveTo>
                      <a:lnTo>
                        <a:pt x="398" y="0"/>
                      </a:lnTo>
                      <a:lnTo>
                        <a:pt x="516" y="0"/>
                      </a:lnTo>
                      <a:lnTo>
                        <a:pt x="516" y="231"/>
                      </a:lnTo>
                      <a:lnTo>
                        <a:pt x="0" y="231"/>
                      </a:lnTo>
                      <a:close/>
                    </a:path>
                  </a:pathLst>
                </a:custGeom>
                <a:solidFill>
                  <a:srgbClr val="5F65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5" tIns="45723" rIns="91445" bIns="45723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" name="Freeform 15"/>
                <p:cNvSpPr/>
                <p:nvPr/>
              </p:nvSpPr>
              <p:spPr bwMode="auto">
                <a:xfrm>
                  <a:off x="3273692" y="1099961"/>
                  <a:ext cx="1202093" cy="1388087"/>
                </a:xfrm>
                <a:custGeom>
                  <a:avLst/>
                  <a:gdLst>
                    <a:gd name="T0" fmla="*/ 0 w 1171"/>
                    <a:gd name="T1" fmla="*/ 1014 h 1352"/>
                    <a:gd name="T2" fmla="*/ 0 w 1171"/>
                    <a:gd name="T3" fmla="*/ 338 h 1352"/>
                    <a:gd name="T4" fmla="*/ 586 w 1171"/>
                    <a:gd name="T5" fmla="*/ 0 h 1352"/>
                    <a:gd name="T6" fmla="*/ 1171 w 1171"/>
                    <a:gd name="T7" fmla="*/ 338 h 1352"/>
                    <a:gd name="T8" fmla="*/ 1171 w 1171"/>
                    <a:gd name="T9" fmla="*/ 1014 h 1352"/>
                    <a:gd name="T10" fmla="*/ 586 w 1171"/>
                    <a:gd name="T11" fmla="*/ 1352 h 1352"/>
                    <a:gd name="T12" fmla="*/ 0 w 1171"/>
                    <a:gd name="T13" fmla="*/ 1014 h 1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1" h="1352">
                      <a:moveTo>
                        <a:pt x="0" y="1014"/>
                      </a:moveTo>
                      <a:lnTo>
                        <a:pt x="0" y="338"/>
                      </a:lnTo>
                      <a:lnTo>
                        <a:pt x="586" y="0"/>
                      </a:lnTo>
                      <a:lnTo>
                        <a:pt x="1171" y="338"/>
                      </a:lnTo>
                      <a:lnTo>
                        <a:pt x="1171" y="1014"/>
                      </a:lnTo>
                      <a:lnTo>
                        <a:pt x="586" y="1352"/>
                      </a:lnTo>
                      <a:lnTo>
                        <a:pt x="0" y="1014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>
                  <a:outerShdw blurRad="228600" sx="102000" sy="102000" algn="ctr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vert="horz" wrap="square" lIns="91445" tIns="45723" rIns="91445" bIns="45723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" name="Freeform 16"/>
                <p:cNvSpPr/>
                <p:nvPr/>
              </p:nvSpPr>
              <p:spPr bwMode="auto">
                <a:xfrm>
                  <a:off x="3345551" y="1141029"/>
                  <a:ext cx="408568" cy="441478"/>
                </a:xfrm>
                <a:custGeom>
                  <a:avLst/>
                  <a:gdLst>
                    <a:gd name="T0" fmla="*/ 0 w 398"/>
                    <a:gd name="T1" fmla="*/ 430 h 430"/>
                    <a:gd name="T2" fmla="*/ 398 w 398"/>
                    <a:gd name="T3" fmla="*/ 430 h 430"/>
                    <a:gd name="T4" fmla="*/ 398 w 398"/>
                    <a:gd name="T5" fmla="*/ 0 h 430"/>
                    <a:gd name="T6" fmla="*/ 0 w 398"/>
                    <a:gd name="T7" fmla="*/ 231 h 430"/>
                    <a:gd name="T8" fmla="*/ 0 w 398"/>
                    <a:gd name="T9" fmla="*/ 43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8" h="430">
                      <a:moveTo>
                        <a:pt x="0" y="430"/>
                      </a:moveTo>
                      <a:lnTo>
                        <a:pt x="398" y="430"/>
                      </a:lnTo>
                      <a:lnTo>
                        <a:pt x="398" y="0"/>
                      </a:lnTo>
                      <a:lnTo>
                        <a:pt x="0" y="231"/>
                      </a:lnTo>
                      <a:lnTo>
                        <a:pt x="0" y="430"/>
                      </a:lnTo>
                      <a:close/>
                    </a:path>
                  </a:pathLst>
                </a:custGeom>
                <a:solidFill>
                  <a:srgbClr val="005DA2"/>
                </a:solidFill>
                <a:ln w="28575">
                  <a:noFill/>
                </a:ln>
                <a:effectLst>
                  <a:outerShdw blurRad="279400" dist="76200" dir="2700000" sx="101000" sy="101000" algn="tl" rotWithShape="0">
                    <a:prstClr val="black">
                      <a:alpha val="2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1445" tIns="45723" rIns="91445" bIns="45723"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80" name="TextBox 79"/>
              <p:cNvSpPr txBox="1"/>
              <p:nvPr/>
            </p:nvSpPr>
            <p:spPr>
              <a:xfrm>
                <a:off x="898882" y="2854876"/>
                <a:ext cx="948647" cy="4232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5070" dirty="0">
                    <a:solidFill>
                      <a:srgbClr val="FFFFFF"/>
                    </a:solidFill>
                    <a:latin typeface="Agency FB" panose="020B0503020202020204" pitchFamily="34" charset="0"/>
                  </a:rPr>
                  <a:t>04</a:t>
                </a:r>
                <a:endParaRPr lang="zh-CN" altLang="en-US" sz="5070" dirty="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>
              <a:off x="1829594" y="1606277"/>
              <a:ext cx="832603" cy="813867"/>
              <a:chOff x="5710238" y="3049588"/>
              <a:chExt cx="771526" cy="754062"/>
            </a:xfrm>
            <a:solidFill>
              <a:schemeClr val="accent3">
                <a:lumMod val="75000"/>
              </a:schemeClr>
            </a:solidFill>
          </p:grpSpPr>
          <p:sp>
            <p:nvSpPr>
              <p:cNvPr id="75" name="Freeform 355"/>
              <p:cNvSpPr/>
              <p:nvPr/>
            </p:nvSpPr>
            <p:spPr bwMode="auto">
              <a:xfrm>
                <a:off x="6026151" y="3049588"/>
                <a:ext cx="106363" cy="125413"/>
              </a:xfrm>
              <a:custGeom>
                <a:avLst/>
                <a:gdLst>
                  <a:gd name="T0" fmla="*/ 11 w 28"/>
                  <a:gd name="T1" fmla="*/ 32 h 33"/>
                  <a:gd name="T2" fmla="*/ 26 w 28"/>
                  <a:gd name="T3" fmla="*/ 19 h 33"/>
                  <a:gd name="T4" fmla="*/ 17 w 28"/>
                  <a:gd name="T5" fmla="*/ 1 h 33"/>
                  <a:gd name="T6" fmla="*/ 1 w 28"/>
                  <a:gd name="T7" fmla="*/ 14 h 33"/>
                  <a:gd name="T8" fmla="*/ 11 w 28"/>
                  <a:gd name="T9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3">
                    <a:moveTo>
                      <a:pt x="11" y="32"/>
                    </a:moveTo>
                    <a:cubicBezTo>
                      <a:pt x="18" y="33"/>
                      <a:pt x="24" y="27"/>
                      <a:pt x="26" y="19"/>
                    </a:cubicBezTo>
                    <a:cubicBezTo>
                      <a:pt x="28" y="10"/>
                      <a:pt x="24" y="2"/>
                      <a:pt x="17" y="1"/>
                    </a:cubicBezTo>
                    <a:cubicBezTo>
                      <a:pt x="10" y="0"/>
                      <a:pt x="3" y="6"/>
                      <a:pt x="1" y="14"/>
                    </a:cubicBezTo>
                    <a:cubicBezTo>
                      <a:pt x="0" y="22"/>
                      <a:pt x="4" y="30"/>
                      <a:pt x="11" y="32"/>
                    </a:cubicBezTo>
                    <a:close/>
                  </a:path>
                </a:pathLst>
              </a:custGeom>
              <a:solidFill>
                <a:srgbClr val="005D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11" tIns="60954" rIns="121911" bIns="60954" numCol="1" anchor="t" anchorCtr="0" compatLnSpc="1"/>
              <a:lstStyle/>
              <a:p>
                <a:pPr defTabSz="1216660"/>
                <a:endParaRPr lang="zh-CN" altLang="en-US" sz="1865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76" name="Freeform 356"/>
              <p:cNvSpPr/>
              <p:nvPr/>
            </p:nvSpPr>
            <p:spPr bwMode="auto">
              <a:xfrm>
                <a:off x="5797551" y="3160713"/>
                <a:ext cx="479425" cy="498475"/>
              </a:xfrm>
              <a:custGeom>
                <a:avLst/>
                <a:gdLst>
                  <a:gd name="T0" fmla="*/ 27 w 126"/>
                  <a:gd name="T1" fmla="*/ 32 h 131"/>
                  <a:gd name="T2" fmla="*/ 40 w 126"/>
                  <a:gd name="T3" fmla="*/ 22 h 131"/>
                  <a:gd name="T4" fmla="*/ 26 w 126"/>
                  <a:gd name="T5" fmla="*/ 62 h 131"/>
                  <a:gd name="T6" fmla="*/ 26 w 126"/>
                  <a:gd name="T7" fmla="*/ 62 h 131"/>
                  <a:gd name="T8" fmla="*/ 36 w 126"/>
                  <a:gd name="T9" fmla="*/ 66 h 131"/>
                  <a:gd name="T10" fmla="*/ 31 w 126"/>
                  <a:gd name="T11" fmla="*/ 91 h 131"/>
                  <a:gd name="T12" fmla="*/ 17 w 126"/>
                  <a:gd name="T13" fmla="*/ 123 h 131"/>
                  <a:gd name="T14" fmla="*/ 32 w 126"/>
                  <a:gd name="T15" fmla="*/ 131 h 131"/>
                  <a:gd name="T16" fmla="*/ 51 w 126"/>
                  <a:gd name="T17" fmla="*/ 88 h 131"/>
                  <a:gd name="T18" fmla="*/ 54 w 126"/>
                  <a:gd name="T19" fmla="*/ 74 h 131"/>
                  <a:gd name="T20" fmla="*/ 75 w 126"/>
                  <a:gd name="T21" fmla="*/ 75 h 131"/>
                  <a:gd name="T22" fmla="*/ 73 w 126"/>
                  <a:gd name="T23" fmla="*/ 79 h 131"/>
                  <a:gd name="T24" fmla="*/ 70 w 126"/>
                  <a:gd name="T25" fmla="*/ 96 h 131"/>
                  <a:gd name="T26" fmla="*/ 86 w 126"/>
                  <a:gd name="T27" fmla="*/ 100 h 131"/>
                  <a:gd name="T28" fmla="*/ 92 w 126"/>
                  <a:gd name="T29" fmla="*/ 80 h 131"/>
                  <a:gd name="T30" fmla="*/ 95 w 126"/>
                  <a:gd name="T31" fmla="*/ 69 h 131"/>
                  <a:gd name="T32" fmla="*/ 86 w 126"/>
                  <a:gd name="T33" fmla="*/ 57 h 131"/>
                  <a:gd name="T34" fmla="*/ 86 w 126"/>
                  <a:gd name="T35" fmla="*/ 57 h 131"/>
                  <a:gd name="T36" fmla="*/ 85 w 126"/>
                  <a:gd name="T37" fmla="*/ 57 h 131"/>
                  <a:gd name="T38" fmla="*/ 84 w 126"/>
                  <a:gd name="T39" fmla="*/ 57 h 131"/>
                  <a:gd name="T40" fmla="*/ 81 w 126"/>
                  <a:gd name="T41" fmla="*/ 56 h 131"/>
                  <a:gd name="T42" fmla="*/ 76 w 126"/>
                  <a:gd name="T43" fmla="*/ 56 h 131"/>
                  <a:gd name="T44" fmla="*/ 66 w 126"/>
                  <a:gd name="T45" fmla="*/ 55 h 131"/>
                  <a:gd name="T46" fmla="*/ 74 w 126"/>
                  <a:gd name="T47" fmla="*/ 27 h 131"/>
                  <a:gd name="T48" fmla="*/ 78 w 126"/>
                  <a:gd name="T49" fmla="*/ 33 h 131"/>
                  <a:gd name="T50" fmla="*/ 83 w 126"/>
                  <a:gd name="T51" fmla="*/ 39 h 131"/>
                  <a:gd name="T52" fmla="*/ 84 w 126"/>
                  <a:gd name="T53" fmla="*/ 40 h 131"/>
                  <a:gd name="T54" fmla="*/ 91 w 126"/>
                  <a:gd name="T55" fmla="*/ 45 h 131"/>
                  <a:gd name="T56" fmla="*/ 91 w 126"/>
                  <a:gd name="T57" fmla="*/ 45 h 131"/>
                  <a:gd name="T58" fmla="*/ 91 w 126"/>
                  <a:gd name="T59" fmla="*/ 45 h 131"/>
                  <a:gd name="T60" fmla="*/ 92 w 126"/>
                  <a:gd name="T61" fmla="*/ 45 h 131"/>
                  <a:gd name="T62" fmla="*/ 95 w 126"/>
                  <a:gd name="T63" fmla="*/ 45 h 131"/>
                  <a:gd name="T64" fmla="*/ 126 w 126"/>
                  <a:gd name="T65" fmla="*/ 45 h 131"/>
                  <a:gd name="T66" fmla="*/ 126 w 126"/>
                  <a:gd name="T67" fmla="*/ 28 h 131"/>
                  <a:gd name="T68" fmla="*/ 95 w 126"/>
                  <a:gd name="T69" fmla="*/ 29 h 131"/>
                  <a:gd name="T70" fmla="*/ 94 w 126"/>
                  <a:gd name="T71" fmla="*/ 29 h 131"/>
                  <a:gd name="T72" fmla="*/ 91 w 126"/>
                  <a:gd name="T73" fmla="*/ 24 h 131"/>
                  <a:gd name="T74" fmla="*/ 81 w 126"/>
                  <a:gd name="T75" fmla="*/ 12 h 131"/>
                  <a:gd name="T76" fmla="*/ 75 w 126"/>
                  <a:gd name="T77" fmla="*/ 9 h 131"/>
                  <a:gd name="T78" fmla="*/ 74 w 126"/>
                  <a:gd name="T79" fmla="*/ 8 h 131"/>
                  <a:gd name="T80" fmla="*/ 76 w 126"/>
                  <a:gd name="T81" fmla="*/ 14 h 131"/>
                  <a:gd name="T82" fmla="*/ 71 w 126"/>
                  <a:gd name="T83" fmla="*/ 16 h 131"/>
                  <a:gd name="T84" fmla="*/ 71 w 126"/>
                  <a:gd name="T85" fmla="*/ 21 h 131"/>
                  <a:gd name="T86" fmla="*/ 61 w 126"/>
                  <a:gd name="T87" fmla="*/ 37 h 131"/>
                  <a:gd name="T88" fmla="*/ 68 w 126"/>
                  <a:gd name="T89" fmla="*/ 12 h 131"/>
                  <a:gd name="T90" fmla="*/ 69 w 126"/>
                  <a:gd name="T91" fmla="*/ 11 h 131"/>
                  <a:gd name="T92" fmla="*/ 70 w 126"/>
                  <a:gd name="T93" fmla="*/ 6 h 131"/>
                  <a:gd name="T94" fmla="*/ 68 w 126"/>
                  <a:gd name="T95" fmla="*/ 5 h 131"/>
                  <a:gd name="T96" fmla="*/ 65 w 126"/>
                  <a:gd name="T97" fmla="*/ 10 h 131"/>
                  <a:gd name="T98" fmla="*/ 65 w 126"/>
                  <a:gd name="T99" fmla="*/ 11 h 131"/>
                  <a:gd name="T100" fmla="*/ 57 w 126"/>
                  <a:gd name="T101" fmla="*/ 35 h 131"/>
                  <a:gd name="T102" fmla="*/ 58 w 126"/>
                  <a:gd name="T103" fmla="*/ 17 h 131"/>
                  <a:gd name="T104" fmla="*/ 61 w 126"/>
                  <a:gd name="T105" fmla="*/ 12 h 131"/>
                  <a:gd name="T106" fmla="*/ 59 w 126"/>
                  <a:gd name="T107" fmla="*/ 8 h 131"/>
                  <a:gd name="T108" fmla="*/ 63 w 126"/>
                  <a:gd name="T109" fmla="*/ 4 h 131"/>
                  <a:gd name="T110" fmla="*/ 53 w 126"/>
                  <a:gd name="T111" fmla="*/ 1 h 131"/>
                  <a:gd name="T112" fmla="*/ 44 w 126"/>
                  <a:gd name="T113" fmla="*/ 1 h 131"/>
                  <a:gd name="T114" fmla="*/ 18 w 126"/>
                  <a:gd name="T115" fmla="*/ 19 h 131"/>
                  <a:gd name="T116" fmla="*/ 0 w 126"/>
                  <a:gd name="T117" fmla="*/ 49 h 131"/>
                  <a:gd name="T118" fmla="*/ 15 w 126"/>
                  <a:gd name="T119" fmla="*/ 57 h 131"/>
                  <a:gd name="T120" fmla="*/ 27 w 126"/>
                  <a:gd name="T121" fmla="*/ 3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6" h="131">
                    <a:moveTo>
                      <a:pt x="27" y="32"/>
                    </a:moveTo>
                    <a:cubicBezTo>
                      <a:pt x="40" y="22"/>
                      <a:pt x="40" y="22"/>
                      <a:pt x="40" y="22"/>
                    </a:cubicBezTo>
                    <a:cubicBezTo>
                      <a:pt x="35" y="36"/>
                      <a:pt x="30" y="49"/>
                      <a:pt x="26" y="62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29" y="64"/>
                      <a:pt x="33" y="65"/>
                      <a:pt x="36" y="66"/>
                    </a:cubicBezTo>
                    <a:cubicBezTo>
                      <a:pt x="35" y="75"/>
                      <a:pt x="33" y="85"/>
                      <a:pt x="31" y="91"/>
                    </a:cubicBezTo>
                    <a:cubicBezTo>
                      <a:pt x="17" y="123"/>
                      <a:pt x="17" y="123"/>
                      <a:pt x="17" y="123"/>
                    </a:cubicBezTo>
                    <a:cubicBezTo>
                      <a:pt x="32" y="131"/>
                      <a:pt x="32" y="131"/>
                      <a:pt x="32" y="131"/>
                    </a:cubicBezTo>
                    <a:cubicBezTo>
                      <a:pt x="37" y="119"/>
                      <a:pt x="46" y="107"/>
                      <a:pt x="51" y="88"/>
                    </a:cubicBezTo>
                    <a:cubicBezTo>
                      <a:pt x="52" y="83"/>
                      <a:pt x="53" y="78"/>
                      <a:pt x="54" y="74"/>
                    </a:cubicBezTo>
                    <a:cubicBezTo>
                      <a:pt x="75" y="75"/>
                      <a:pt x="75" y="75"/>
                      <a:pt x="75" y="75"/>
                    </a:cubicBezTo>
                    <a:cubicBezTo>
                      <a:pt x="73" y="79"/>
                      <a:pt x="73" y="79"/>
                      <a:pt x="73" y="79"/>
                    </a:cubicBezTo>
                    <a:cubicBezTo>
                      <a:pt x="70" y="96"/>
                      <a:pt x="70" y="96"/>
                      <a:pt x="70" y="96"/>
                    </a:cubicBezTo>
                    <a:cubicBezTo>
                      <a:pt x="86" y="100"/>
                      <a:pt x="86" y="100"/>
                      <a:pt x="86" y="100"/>
                    </a:cubicBezTo>
                    <a:cubicBezTo>
                      <a:pt x="88" y="95"/>
                      <a:pt x="90" y="88"/>
                      <a:pt x="92" y="80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5" y="57"/>
                      <a:pt x="85" y="57"/>
                      <a:pt x="85" y="57"/>
                    </a:cubicBezTo>
                    <a:cubicBezTo>
                      <a:pt x="84" y="57"/>
                      <a:pt x="84" y="57"/>
                      <a:pt x="84" y="57"/>
                    </a:cubicBezTo>
                    <a:cubicBezTo>
                      <a:pt x="81" y="56"/>
                      <a:pt x="81" y="56"/>
                      <a:pt x="81" y="56"/>
                    </a:cubicBezTo>
                    <a:cubicBezTo>
                      <a:pt x="76" y="56"/>
                      <a:pt x="76" y="56"/>
                      <a:pt x="76" y="56"/>
                    </a:cubicBezTo>
                    <a:cubicBezTo>
                      <a:pt x="72" y="56"/>
                      <a:pt x="69" y="56"/>
                      <a:pt x="66" y="55"/>
                    </a:cubicBezTo>
                    <a:cubicBezTo>
                      <a:pt x="69" y="46"/>
                      <a:pt x="72" y="36"/>
                      <a:pt x="74" y="27"/>
                    </a:cubicBezTo>
                    <a:cubicBezTo>
                      <a:pt x="78" y="33"/>
                      <a:pt x="78" y="33"/>
                      <a:pt x="78" y="33"/>
                    </a:cubicBezTo>
                    <a:cubicBezTo>
                      <a:pt x="83" y="39"/>
                      <a:pt x="83" y="39"/>
                      <a:pt x="83" y="39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2" y="45"/>
                      <a:pt x="92" y="45"/>
                      <a:pt x="92" y="45"/>
                    </a:cubicBezTo>
                    <a:cubicBezTo>
                      <a:pt x="95" y="45"/>
                      <a:pt x="95" y="45"/>
                      <a:pt x="95" y="45"/>
                    </a:cubicBezTo>
                    <a:cubicBezTo>
                      <a:pt x="126" y="45"/>
                      <a:pt x="126" y="45"/>
                      <a:pt x="126" y="45"/>
                    </a:cubicBezTo>
                    <a:cubicBezTo>
                      <a:pt x="126" y="39"/>
                      <a:pt x="126" y="34"/>
                      <a:pt x="126" y="28"/>
                    </a:cubicBezTo>
                    <a:cubicBezTo>
                      <a:pt x="95" y="29"/>
                      <a:pt x="95" y="29"/>
                      <a:pt x="95" y="29"/>
                    </a:cubicBezTo>
                    <a:cubicBezTo>
                      <a:pt x="94" y="29"/>
                      <a:pt x="94" y="29"/>
                      <a:pt x="94" y="29"/>
                    </a:cubicBezTo>
                    <a:cubicBezTo>
                      <a:pt x="91" y="24"/>
                      <a:pt x="91" y="24"/>
                      <a:pt x="91" y="24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0" y="10"/>
                      <a:pt x="78" y="9"/>
                      <a:pt x="75" y="9"/>
                    </a:cubicBezTo>
                    <a:cubicBezTo>
                      <a:pt x="75" y="8"/>
                      <a:pt x="75" y="8"/>
                      <a:pt x="74" y="8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1" y="21"/>
                      <a:pt x="71" y="21"/>
                      <a:pt x="71" y="21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8" y="12"/>
                      <a:pt x="68" y="12"/>
                      <a:pt x="68" y="12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57" y="35"/>
                      <a:pt x="57" y="35"/>
                      <a:pt x="57" y="35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0" y="3"/>
                      <a:pt x="56" y="2"/>
                      <a:pt x="53" y="1"/>
                    </a:cubicBezTo>
                    <a:cubicBezTo>
                      <a:pt x="48" y="0"/>
                      <a:pt x="47" y="0"/>
                      <a:pt x="44" y="1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7" y="34"/>
                      <a:pt x="6" y="39"/>
                      <a:pt x="0" y="49"/>
                    </a:cubicBezTo>
                    <a:cubicBezTo>
                      <a:pt x="5" y="52"/>
                      <a:pt x="10" y="55"/>
                      <a:pt x="15" y="57"/>
                    </a:cubicBezTo>
                    <a:cubicBezTo>
                      <a:pt x="19" y="49"/>
                      <a:pt x="27" y="35"/>
                      <a:pt x="27" y="32"/>
                    </a:cubicBezTo>
                    <a:close/>
                  </a:path>
                </a:pathLst>
              </a:custGeom>
              <a:solidFill>
                <a:srgbClr val="005D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11" tIns="60954" rIns="121911" bIns="60954" numCol="1" anchor="t" anchorCtr="0" compatLnSpc="1"/>
              <a:lstStyle/>
              <a:p>
                <a:pPr defTabSz="1216660"/>
                <a:endParaRPr lang="zh-CN" altLang="en-US" sz="1865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78" name="Freeform 357"/>
              <p:cNvSpPr>
                <a:spLocks noEditPoints="1"/>
              </p:cNvSpPr>
              <p:nvPr/>
            </p:nvSpPr>
            <p:spPr bwMode="auto">
              <a:xfrm>
                <a:off x="5710238" y="3370263"/>
                <a:ext cx="169863" cy="155575"/>
              </a:xfrm>
              <a:custGeom>
                <a:avLst/>
                <a:gdLst>
                  <a:gd name="T0" fmla="*/ 5 w 45"/>
                  <a:gd name="T1" fmla="*/ 33 h 41"/>
                  <a:gd name="T2" fmla="*/ 7 w 45"/>
                  <a:gd name="T3" fmla="*/ 32 h 41"/>
                  <a:gd name="T4" fmla="*/ 7 w 45"/>
                  <a:gd name="T5" fmla="*/ 32 h 41"/>
                  <a:gd name="T6" fmla="*/ 29 w 45"/>
                  <a:gd name="T7" fmla="*/ 39 h 41"/>
                  <a:gd name="T8" fmla="*/ 29 w 45"/>
                  <a:gd name="T9" fmla="*/ 39 h 41"/>
                  <a:gd name="T10" fmla="*/ 30 w 45"/>
                  <a:gd name="T11" fmla="*/ 41 h 41"/>
                  <a:gd name="T12" fmla="*/ 32 w 45"/>
                  <a:gd name="T13" fmla="*/ 41 h 41"/>
                  <a:gd name="T14" fmla="*/ 33 w 45"/>
                  <a:gd name="T15" fmla="*/ 40 h 41"/>
                  <a:gd name="T16" fmla="*/ 33 w 45"/>
                  <a:gd name="T17" fmla="*/ 40 h 41"/>
                  <a:gd name="T18" fmla="*/ 38 w 45"/>
                  <a:gd name="T19" fmla="*/ 37 h 41"/>
                  <a:gd name="T20" fmla="*/ 44 w 45"/>
                  <a:gd name="T21" fmla="*/ 18 h 41"/>
                  <a:gd name="T22" fmla="*/ 41 w 45"/>
                  <a:gd name="T23" fmla="*/ 13 h 41"/>
                  <a:gd name="T24" fmla="*/ 36 w 45"/>
                  <a:gd name="T25" fmla="*/ 11 h 41"/>
                  <a:gd name="T26" fmla="*/ 36 w 45"/>
                  <a:gd name="T27" fmla="*/ 11 h 41"/>
                  <a:gd name="T28" fmla="*/ 32 w 45"/>
                  <a:gd name="T29" fmla="*/ 4 h 41"/>
                  <a:gd name="T30" fmla="*/ 25 w 45"/>
                  <a:gd name="T31" fmla="*/ 1 h 41"/>
                  <a:gd name="T32" fmla="*/ 17 w 45"/>
                  <a:gd name="T33" fmla="*/ 5 h 41"/>
                  <a:gd name="T34" fmla="*/ 17 w 45"/>
                  <a:gd name="T35" fmla="*/ 6 h 41"/>
                  <a:gd name="T36" fmla="*/ 12 w 45"/>
                  <a:gd name="T37" fmla="*/ 4 h 41"/>
                  <a:gd name="T38" fmla="*/ 7 w 45"/>
                  <a:gd name="T39" fmla="*/ 7 h 41"/>
                  <a:gd name="T40" fmla="*/ 1 w 45"/>
                  <a:gd name="T41" fmla="*/ 25 h 41"/>
                  <a:gd name="T42" fmla="*/ 3 w 45"/>
                  <a:gd name="T43" fmla="*/ 30 h 41"/>
                  <a:gd name="T44" fmla="*/ 3 w 45"/>
                  <a:gd name="T45" fmla="*/ 31 h 41"/>
                  <a:gd name="T46" fmla="*/ 3 w 45"/>
                  <a:gd name="T47" fmla="*/ 32 h 41"/>
                  <a:gd name="T48" fmla="*/ 5 w 45"/>
                  <a:gd name="T49" fmla="*/ 33 h 41"/>
                  <a:gd name="T50" fmla="*/ 20 w 45"/>
                  <a:gd name="T51" fmla="*/ 6 h 41"/>
                  <a:gd name="T52" fmla="*/ 24 w 45"/>
                  <a:gd name="T53" fmla="*/ 4 h 41"/>
                  <a:gd name="T54" fmla="*/ 31 w 45"/>
                  <a:gd name="T55" fmla="*/ 7 h 41"/>
                  <a:gd name="T56" fmla="*/ 33 w 45"/>
                  <a:gd name="T57" fmla="*/ 10 h 41"/>
                  <a:gd name="T58" fmla="*/ 33 w 45"/>
                  <a:gd name="T59" fmla="*/ 10 h 41"/>
                  <a:gd name="T60" fmla="*/ 20 w 45"/>
                  <a:gd name="T61" fmla="*/ 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41">
                    <a:moveTo>
                      <a:pt x="5" y="33"/>
                    </a:moveTo>
                    <a:cubicBezTo>
                      <a:pt x="6" y="33"/>
                      <a:pt x="7" y="33"/>
                      <a:pt x="7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40"/>
                      <a:pt x="29" y="40"/>
                      <a:pt x="30" y="41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2" y="41"/>
                      <a:pt x="33" y="41"/>
                      <a:pt x="33" y="40"/>
                    </a:cubicBezTo>
                    <a:cubicBezTo>
                      <a:pt x="33" y="40"/>
                      <a:pt x="33" y="40"/>
                      <a:pt x="33" y="40"/>
                    </a:cubicBezTo>
                    <a:cubicBezTo>
                      <a:pt x="35" y="40"/>
                      <a:pt x="37" y="39"/>
                      <a:pt x="38" y="37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5" y="16"/>
                      <a:pt x="43" y="14"/>
                      <a:pt x="41" y="13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7" y="8"/>
                      <a:pt x="35" y="4"/>
                      <a:pt x="32" y="4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2" y="0"/>
                      <a:pt x="18" y="2"/>
                      <a:pt x="17" y="5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0" y="3"/>
                      <a:pt x="7" y="4"/>
                      <a:pt x="7" y="7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0" y="27"/>
                      <a:pt x="1" y="30"/>
                      <a:pt x="3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2" y="31"/>
                      <a:pt x="3" y="32"/>
                      <a:pt x="3" y="32"/>
                    </a:cubicBezTo>
                    <a:lnTo>
                      <a:pt x="5" y="33"/>
                    </a:lnTo>
                    <a:close/>
                    <a:moveTo>
                      <a:pt x="20" y="6"/>
                    </a:moveTo>
                    <a:cubicBezTo>
                      <a:pt x="21" y="4"/>
                      <a:pt x="22" y="4"/>
                      <a:pt x="24" y="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3" y="7"/>
                      <a:pt x="33" y="8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20" y="6"/>
                      <a:pt x="20" y="6"/>
                      <a:pt x="20" y="6"/>
                    </a:cubicBezTo>
                    <a:close/>
                  </a:path>
                </a:pathLst>
              </a:custGeom>
              <a:solidFill>
                <a:srgbClr val="005D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11" tIns="60954" rIns="121911" bIns="60954" numCol="1" anchor="t" anchorCtr="0" compatLnSpc="1"/>
              <a:lstStyle/>
              <a:p>
                <a:pPr defTabSz="1216660"/>
                <a:endParaRPr lang="zh-CN" altLang="en-US" sz="1865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87" name="Freeform 358"/>
              <p:cNvSpPr/>
              <p:nvPr/>
            </p:nvSpPr>
            <p:spPr bwMode="auto">
              <a:xfrm>
                <a:off x="5721351" y="3340100"/>
                <a:ext cx="760413" cy="463550"/>
              </a:xfrm>
              <a:custGeom>
                <a:avLst/>
                <a:gdLst>
                  <a:gd name="T0" fmla="*/ 479 w 479"/>
                  <a:gd name="T1" fmla="*/ 0 h 292"/>
                  <a:gd name="T2" fmla="*/ 395 w 479"/>
                  <a:gd name="T3" fmla="*/ 33 h 292"/>
                  <a:gd name="T4" fmla="*/ 412 w 479"/>
                  <a:gd name="T5" fmla="*/ 45 h 292"/>
                  <a:gd name="T6" fmla="*/ 307 w 479"/>
                  <a:gd name="T7" fmla="*/ 158 h 292"/>
                  <a:gd name="T8" fmla="*/ 213 w 479"/>
                  <a:gd name="T9" fmla="*/ 148 h 292"/>
                  <a:gd name="T10" fmla="*/ 139 w 479"/>
                  <a:gd name="T11" fmla="*/ 225 h 292"/>
                  <a:gd name="T12" fmla="*/ 62 w 479"/>
                  <a:gd name="T13" fmla="*/ 187 h 292"/>
                  <a:gd name="T14" fmla="*/ 0 w 479"/>
                  <a:gd name="T15" fmla="*/ 266 h 292"/>
                  <a:gd name="T16" fmla="*/ 33 w 479"/>
                  <a:gd name="T17" fmla="*/ 292 h 292"/>
                  <a:gd name="T18" fmla="*/ 74 w 479"/>
                  <a:gd name="T19" fmla="*/ 242 h 292"/>
                  <a:gd name="T20" fmla="*/ 148 w 479"/>
                  <a:gd name="T21" fmla="*/ 278 h 292"/>
                  <a:gd name="T22" fmla="*/ 230 w 479"/>
                  <a:gd name="T23" fmla="*/ 194 h 292"/>
                  <a:gd name="T24" fmla="*/ 323 w 479"/>
                  <a:gd name="T25" fmla="*/ 204 h 292"/>
                  <a:gd name="T26" fmla="*/ 448 w 479"/>
                  <a:gd name="T27" fmla="*/ 72 h 292"/>
                  <a:gd name="T28" fmla="*/ 472 w 479"/>
                  <a:gd name="T29" fmla="*/ 88 h 292"/>
                  <a:gd name="T30" fmla="*/ 479 w 479"/>
                  <a:gd name="T31" fmla="*/ 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79" h="292">
                    <a:moveTo>
                      <a:pt x="479" y="0"/>
                    </a:moveTo>
                    <a:lnTo>
                      <a:pt x="395" y="33"/>
                    </a:lnTo>
                    <a:lnTo>
                      <a:pt x="412" y="45"/>
                    </a:lnTo>
                    <a:lnTo>
                      <a:pt x="307" y="158"/>
                    </a:lnTo>
                    <a:lnTo>
                      <a:pt x="213" y="148"/>
                    </a:lnTo>
                    <a:lnTo>
                      <a:pt x="139" y="225"/>
                    </a:lnTo>
                    <a:lnTo>
                      <a:pt x="62" y="187"/>
                    </a:lnTo>
                    <a:lnTo>
                      <a:pt x="0" y="266"/>
                    </a:lnTo>
                    <a:lnTo>
                      <a:pt x="33" y="292"/>
                    </a:lnTo>
                    <a:lnTo>
                      <a:pt x="74" y="242"/>
                    </a:lnTo>
                    <a:lnTo>
                      <a:pt x="148" y="278"/>
                    </a:lnTo>
                    <a:lnTo>
                      <a:pt x="230" y="194"/>
                    </a:lnTo>
                    <a:lnTo>
                      <a:pt x="323" y="204"/>
                    </a:lnTo>
                    <a:lnTo>
                      <a:pt x="448" y="72"/>
                    </a:lnTo>
                    <a:lnTo>
                      <a:pt x="472" y="88"/>
                    </a:lnTo>
                    <a:lnTo>
                      <a:pt x="479" y="0"/>
                    </a:lnTo>
                    <a:close/>
                  </a:path>
                </a:pathLst>
              </a:custGeom>
              <a:solidFill>
                <a:srgbClr val="005D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11" tIns="60954" rIns="121911" bIns="60954" numCol="1" anchor="t" anchorCtr="0" compatLnSpc="1"/>
              <a:lstStyle/>
              <a:p>
                <a:pPr defTabSz="1216660"/>
                <a:endParaRPr lang="zh-CN" altLang="en-US" sz="1865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6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52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6" presetClass="emph" presetSubtype="0" repeatCount="3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6" presetClass="emph" presetSubtype="0" repeatCount="3000" fill="hold" nodeType="withEffect">
                                  <p:stCondLst>
                                    <p:cond delay="7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26" presetClass="emph" presetSubtype="0" repeatCount="3000" fill="hold" nodeType="withEffect">
                                  <p:stCondLst>
                                    <p:cond delay="4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mph" presetSubtype="0" repeatCount="3000" fill="hold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83"/>
          <p:cNvGrpSpPr/>
          <p:nvPr/>
        </p:nvGrpSpPr>
        <p:grpSpPr>
          <a:xfrm>
            <a:off x="4700955" y="3821572"/>
            <a:ext cx="2796440" cy="1503703"/>
            <a:chOff x="3354640" y="2064545"/>
            <a:chExt cx="3995738" cy="1743075"/>
          </a:xfrm>
          <a:solidFill>
            <a:schemeClr val="tx1">
              <a:lumMod val="75000"/>
              <a:lumOff val="25000"/>
            </a:schemeClr>
          </a:solidFill>
          <a:effectLst>
            <a:outerShdw dist="38100" dir="5400000" algn="ctr" rotWithShape="0">
              <a:srgbClr val="000000">
                <a:alpha val="10000"/>
              </a:srgbClr>
            </a:outerShdw>
          </a:effectLst>
        </p:grpSpPr>
        <p:sp>
          <p:nvSpPr>
            <p:cNvPr id="26" name="Freeform 5"/>
            <p:cNvSpPr/>
            <p:nvPr/>
          </p:nvSpPr>
          <p:spPr bwMode="auto">
            <a:xfrm>
              <a:off x="4640515" y="2180433"/>
              <a:ext cx="2393950" cy="700088"/>
            </a:xfrm>
            <a:custGeom>
              <a:avLst/>
              <a:gdLst>
                <a:gd name="T0" fmla="*/ 1508 w 1508"/>
                <a:gd name="T1" fmla="*/ 205 h 441"/>
                <a:gd name="T2" fmla="*/ 0 w 1508"/>
                <a:gd name="T3" fmla="*/ 0 h 441"/>
                <a:gd name="T4" fmla="*/ 0 w 1508"/>
                <a:gd name="T5" fmla="*/ 285 h 441"/>
                <a:gd name="T6" fmla="*/ 1140 w 1508"/>
                <a:gd name="T7" fmla="*/ 441 h 441"/>
                <a:gd name="T8" fmla="*/ 1508 w 1508"/>
                <a:gd name="T9" fmla="*/ 205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8" h="441">
                  <a:moveTo>
                    <a:pt x="1508" y="205"/>
                  </a:moveTo>
                  <a:lnTo>
                    <a:pt x="0" y="0"/>
                  </a:lnTo>
                  <a:lnTo>
                    <a:pt x="0" y="285"/>
                  </a:lnTo>
                  <a:lnTo>
                    <a:pt x="1140" y="441"/>
                  </a:lnTo>
                  <a:lnTo>
                    <a:pt x="1508" y="205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0" tIns="0" rIns="0" bIns="0" numCol="1" anchor="t" anchorCtr="0" compatLnSpc="1"/>
            <a:lstStyle>
              <a:defPPr>
                <a:defRPr lang="en-US"/>
              </a:defPPr>
              <a:lvl1pPr marL="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943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3886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5829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7772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9651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1594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3537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5480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32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6"/>
            <p:cNvSpPr/>
            <p:nvPr/>
          </p:nvSpPr>
          <p:spPr bwMode="auto">
            <a:xfrm>
              <a:off x="6091490" y="2436020"/>
              <a:ext cx="1258888" cy="1371600"/>
            </a:xfrm>
            <a:custGeom>
              <a:avLst/>
              <a:gdLst>
                <a:gd name="T0" fmla="*/ 793 w 793"/>
                <a:gd name="T1" fmla="*/ 0 h 864"/>
                <a:gd name="T2" fmla="*/ 0 w 793"/>
                <a:gd name="T3" fmla="*/ 508 h 864"/>
                <a:gd name="T4" fmla="*/ 0 w 793"/>
                <a:gd name="T5" fmla="*/ 864 h 864"/>
                <a:gd name="T6" fmla="*/ 793 w 793"/>
                <a:gd name="T7" fmla="*/ 357 h 864"/>
                <a:gd name="T8" fmla="*/ 793 w 793"/>
                <a:gd name="T9" fmla="*/ 0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3" h="864">
                  <a:moveTo>
                    <a:pt x="793" y="0"/>
                  </a:moveTo>
                  <a:lnTo>
                    <a:pt x="0" y="508"/>
                  </a:lnTo>
                  <a:lnTo>
                    <a:pt x="0" y="864"/>
                  </a:lnTo>
                  <a:lnTo>
                    <a:pt x="793" y="357"/>
                  </a:lnTo>
                  <a:lnTo>
                    <a:pt x="793" y="0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0" tIns="0" rIns="0" bIns="0" numCol="1" anchor="t" anchorCtr="0" compatLnSpc="1"/>
            <a:lstStyle>
              <a:defPPr>
                <a:defRPr lang="en-US"/>
              </a:defPPr>
              <a:lvl1pPr marL="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943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3886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5829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7772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9651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1594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3537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5480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32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7"/>
            <p:cNvSpPr/>
            <p:nvPr/>
          </p:nvSpPr>
          <p:spPr bwMode="auto">
            <a:xfrm>
              <a:off x="3673728" y="2180433"/>
              <a:ext cx="966788" cy="700088"/>
            </a:xfrm>
            <a:custGeom>
              <a:avLst/>
              <a:gdLst>
                <a:gd name="T0" fmla="*/ 609 w 609"/>
                <a:gd name="T1" fmla="*/ 0 h 441"/>
                <a:gd name="T2" fmla="*/ 0 w 609"/>
                <a:gd name="T3" fmla="*/ 390 h 441"/>
                <a:gd name="T4" fmla="*/ 367 w 609"/>
                <a:gd name="T5" fmla="*/ 441 h 441"/>
                <a:gd name="T6" fmla="*/ 609 w 609"/>
                <a:gd name="T7" fmla="*/ 285 h 441"/>
                <a:gd name="T8" fmla="*/ 609 w 609"/>
                <a:gd name="T9" fmla="*/ 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9" h="441">
                  <a:moveTo>
                    <a:pt x="609" y="0"/>
                  </a:moveTo>
                  <a:lnTo>
                    <a:pt x="0" y="390"/>
                  </a:lnTo>
                  <a:lnTo>
                    <a:pt x="367" y="441"/>
                  </a:lnTo>
                  <a:lnTo>
                    <a:pt x="609" y="285"/>
                  </a:lnTo>
                  <a:lnTo>
                    <a:pt x="609" y="0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0" tIns="0" rIns="0" bIns="0" numCol="1" anchor="t" anchorCtr="0" compatLnSpc="1"/>
            <a:lstStyle>
              <a:defPPr>
                <a:defRPr lang="en-US"/>
              </a:defPPr>
              <a:lvl1pPr marL="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943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3886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5829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7772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9651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1594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3537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5480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32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8"/>
            <p:cNvSpPr/>
            <p:nvPr/>
          </p:nvSpPr>
          <p:spPr bwMode="auto">
            <a:xfrm>
              <a:off x="3354640" y="2867820"/>
              <a:ext cx="2736849" cy="939800"/>
            </a:xfrm>
            <a:custGeom>
              <a:avLst/>
              <a:gdLst>
                <a:gd name="T0" fmla="*/ 1724 w 1724"/>
                <a:gd name="T1" fmla="*/ 592 h 592"/>
                <a:gd name="T2" fmla="*/ 0 w 1724"/>
                <a:gd name="T3" fmla="*/ 358 h 592"/>
                <a:gd name="T4" fmla="*/ 0 w 1724"/>
                <a:gd name="T5" fmla="*/ 0 h 592"/>
                <a:gd name="T6" fmla="*/ 1724 w 1724"/>
                <a:gd name="T7" fmla="*/ 236 h 592"/>
                <a:gd name="T8" fmla="*/ 1724 w 1724"/>
                <a:gd name="T9" fmla="*/ 592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4" h="592">
                  <a:moveTo>
                    <a:pt x="1724" y="592"/>
                  </a:moveTo>
                  <a:lnTo>
                    <a:pt x="0" y="358"/>
                  </a:lnTo>
                  <a:lnTo>
                    <a:pt x="0" y="0"/>
                  </a:lnTo>
                  <a:lnTo>
                    <a:pt x="1724" y="236"/>
                  </a:lnTo>
                  <a:lnTo>
                    <a:pt x="1724" y="592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0" tIns="0" rIns="0" bIns="0" numCol="1" anchor="ctr" anchorCtr="0" compatLnSpc="1"/>
            <a:lstStyle>
              <a:defPPr>
                <a:defRPr lang="en-US"/>
              </a:defPPr>
              <a:lvl1pPr marL="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943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3886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5829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7772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9651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1594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3537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5480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Aft>
                  <a:spcPts val="600"/>
                </a:spcAft>
              </a:pPr>
              <a:r>
                <a:rPr lang="en-US" altLang="ko-KR" b="1" dirty="0">
                  <a:solidFill>
                    <a:srgbClr val="FFFFFF"/>
                  </a:solidFill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30" name="Freeform 9"/>
            <p:cNvSpPr>
              <a:spLocks noEditPoints="1"/>
            </p:cNvSpPr>
            <p:nvPr/>
          </p:nvSpPr>
          <p:spPr bwMode="auto">
            <a:xfrm>
              <a:off x="3354640" y="2064545"/>
              <a:ext cx="3995738" cy="1177925"/>
            </a:xfrm>
            <a:custGeom>
              <a:avLst/>
              <a:gdLst>
                <a:gd name="T0" fmla="*/ 810 w 2517"/>
                <a:gd name="T1" fmla="*/ 73 h 742"/>
                <a:gd name="T2" fmla="*/ 2318 w 2517"/>
                <a:gd name="T3" fmla="*/ 278 h 742"/>
                <a:gd name="T4" fmla="*/ 1709 w 2517"/>
                <a:gd name="T5" fmla="*/ 667 h 742"/>
                <a:gd name="T6" fmla="*/ 201 w 2517"/>
                <a:gd name="T7" fmla="*/ 463 h 742"/>
                <a:gd name="T8" fmla="*/ 810 w 2517"/>
                <a:gd name="T9" fmla="*/ 73 h 742"/>
                <a:gd name="T10" fmla="*/ 792 w 2517"/>
                <a:gd name="T11" fmla="*/ 0 h 742"/>
                <a:gd name="T12" fmla="*/ 0 w 2517"/>
                <a:gd name="T13" fmla="*/ 506 h 742"/>
                <a:gd name="T14" fmla="*/ 1724 w 2517"/>
                <a:gd name="T15" fmla="*/ 742 h 742"/>
                <a:gd name="T16" fmla="*/ 2517 w 2517"/>
                <a:gd name="T17" fmla="*/ 234 h 742"/>
                <a:gd name="T18" fmla="*/ 792 w 2517"/>
                <a:gd name="T19" fmla="*/ 0 h 742"/>
                <a:gd name="T20" fmla="*/ 792 w 2517"/>
                <a:gd name="T21" fmla="*/ 0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17" h="742">
                  <a:moveTo>
                    <a:pt x="810" y="73"/>
                  </a:moveTo>
                  <a:lnTo>
                    <a:pt x="2318" y="278"/>
                  </a:lnTo>
                  <a:lnTo>
                    <a:pt x="1709" y="667"/>
                  </a:lnTo>
                  <a:lnTo>
                    <a:pt x="201" y="463"/>
                  </a:lnTo>
                  <a:lnTo>
                    <a:pt x="810" y="73"/>
                  </a:lnTo>
                  <a:close/>
                  <a:moveTo>
                    <a:pt x="792" y="0"/>
                  </a:moveTo>
                  <a:lnTo>
                    <a:pt x="0" y="506"/>
                  </a:lnTo>
                  <a:lnTo>
                    <a:pt x="1724" y="742"/>
                  </a:lnTo>
                  <a:lnTo>
                    <a:pt x="2517" y="234"/>
                  </a:lnTo>
                  <a:lnTo>
                    <a:pt x="792" y="0"/>
                  </a:lnTo>
                  <a:lnTo>
                    <a:pt x="792" y="0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0" tIns="0" rIns="0" bIns="0" numCol="1" anchor="ctr" anchorCtr="0" compatLnSpc="1"/>
            <a:lstStyle>
              <a:defPPr>
                <a:defRPr lang="en-US"/>
              </a:defPPr>
              <a:lvl1pPr marL="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943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3886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5829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7772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9651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1594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3537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5480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Aft>
                  <a:spcPts val="600"/>
                </a:spcAft>
              </a:pPr>
              <a:endParaRPr lang="ko-KR" altLang="en-US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그룹 108"/>
          <p:cNvGrpSpPr/>
          <p:nvPr/>
        </p:nvGrpSpPr>
        <p:grpSpPr>
          <a:xfrm>
            <a:off x="4700955" y="3059152"/>
            <a:ext cx="2796440" cy="1503703"/>
            <a:chOff x="3354640" y="2064545"/>
            <a:chExt cx="3995738" cy="1743075"/>
          </a:xfrm>
          <a:solidFill>
            <a:srgbClr val="005DA2"/>
          </a:solidFill>
          <a:effectLst>
            <a:outerShdw dist="38100" dir="5400000" algn="ctr" rotWithShape="0">
              <a:srgbClr val="000000">
                <a:alpha val="10000"/>
              </a:srgbClr>
            </a:outerShdw>
          </a:effectLst>
        </p:grpSpPr>
        <p:sp>
          <p:nvSpPr>
            <p:cNvPr id="21" name="Freeform 5"/>
            <p:cNvSpPr/>
            <p:nvPr/>
          </p:nvSpPr>
          <p:spPr bwMode="auto">
            <a:xfrm>
              <a:off x="4640515" y="2180433"/>
              <a:ext cx="2393950" cy="700088"/>
            </a:xfrm>
            <a:custGeom>
              <a:avLst/>
              <a:gdLst>
                <a:gd name="T0" fmla="*/ 1508 w 1508"/>
                <a:gd name="T1" fmla="*/ 205 h 441"/>
                <a:gd name="T2" fmla="*/ 0 w 1508"/>
                <a:gd name="T3" fmla="*/ 0 h 441"/>
                <a:gd name="T4" fmla="*/ 0 w 1508"/>
                <a:gd name="T5" fmla="*/ 285 h 441"/>
                <a:gd name="T6" fmla="*/ 1140 w 1508"/>
                <a:gd name="T7" fmla="*/ 441 h 441"/>
                <a:gd name="T8" fmla="*/ 1508 w 1508"/>
                <a:gd name="T9" fmla="*/ 205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8" h="441">
                  <a:moveTo>
                    <a:pt x="1508" y="205"/>
                  </a:moveTo>
                  <a:lnTo>
                    <a:pt x="0" y="0"/>
                  </a:lnTo>
                  <a:lnTo>
                    <a:pt x="0" y="285"/>
                  </a:lnTo>
                  <a:lnTo>
                    <a:pt x="1140" y="441"/>
                  </a:lnTo>
                  <a:lnTo>
                    <a:pt x="1508" y="205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0" tIns="0" rIns="0" bIns="0" numCol="1" anchor="t" anchorCtr="0" compatLnSpc="1"/>
            <a:lstStyle>
              <a:defPPr>
                <a:defRPr lang="en-US"/>
              </a:defPPr>
              <a:lvl1pPr marL="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943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3886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5829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7772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9651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1594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3537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5480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32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6"/>
            <p:cNvSpPr/>
            <p:nvPr/>
          </p:nvSpPr>
          <p:spPr bwMode="auto">
            <a:xfrm>
              <a:off x="6091490" y="2436020"/>
              <a:ext cx="1258888" cy="1371600"/>
            </a:xfrm>
            <a:custGeom>
              <a:avLst/>
              <a:gdLst>
                <a:gd name="T0" fmla="*/ 793 w 793"/>
                <a:gd name="T1" fmla="*/ 0 h 864"/>
                <a:gd name="T2" fmla="*/ 0 w 793"/>
                <a:gd name="T3" fmla="*/ 508 h 864"/>
                <a:gd name="T4" fmla="*/ 0 w 793"/>
                <a:gd name="T5" fmla="*/ 864 h 864"/>
                <a:gd name="T6" fmla="*/ 793 w 793"/>
                <a:gd name="T7" fmla="*/ 357 h 864"/>
                <a:gd name="T8" fmla="*/ 793 w 793"/>
                <a:gd name="T9" fmla="*/ 0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3" h="864">
                  <a:moveTo>
                    <a:pt x="793" y="0"/>
                  </a:moveTo>
                  <a:lnTo>
                    <a:pt x="0" y="508"/>
                  </a:lnTo>
                  <a:lnTo>
                    <a:pt x="0" y="864"/>
                  </a:lnTo>
                  <a:lnTo>
                    <a:pt x="793" y="357"/>
                  </a:lnTo>
                  <a:lnTo>
                    <a:pt x="793" y="0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0" tIns="0" rIns="0" bIns="0" numCol="1" anchor="t" anchorCtr="0" compatLnSpc="1"/>
            <a:lstStyle>
              <a:defPPr>
                <a:defRPr lang="en-US"/>
              </a:defPPr>
              <a:lvl1pPr marL="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943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3886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5829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7772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9651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1594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3537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5480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32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7"/>
            <p:cNvSpPr/>
            <p:nvPr/>
          </p:nvSpPr>
          <p:spPr bwMode="auto">
            <a:xfrm>
              <a:off x="3673728" y="2180433"/>
              <a:ext cx="966788" cy="700088"/>
            </a:xfrm>
            <a:custGeom>
              <a:avLst/>
              <a:gdLst>
                <a:gd name="T0" fmla="*/ 609 w 609"/>
                <a:gd name="T1" fmla="*/ 0 h 441"/>
                <a:gd name="T2" fmla="*/ 0 w 609"/>
                <a:gd name="T3" fmla="*/ 390 h 441"/>
                <a:gd name="T4" fmla="*/ 367 w 609"/>
                <a:gd name="T5" fmla="*/ 441 h 441"/>
                <a:gd name="T6" fmla="*/ 609 w 609"/>
                <a:gd name="T7" fmla="*/ 285 h 441"/>
                <a:gd name="T8" fmla="*/ 609 w 609"/>
                <a:gd name="T9" fmla="*/ 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9" h="441">
                  <a:moveTo>
                    <a:pt x="609" y="0"/>
                  </a:moveTo>
                  <a:lnTo>
                    <a:pt x="0" y="390"/>
                  </a:lnTo>
                  <a:lnTo>
                    <a:pt x="367" y="441"/>
                  </a:lnTo>
                  <a:lnTo>
                    <a:pt x="609" y="285"/>
                  </a:lnTo>
                  <a:lnTo>
                    <a:pt x="609" y="0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0" tIns="0" rIns="0" bIns="0" numCol="1" anchor="t" anchorCtr="0" compatLnSpc="1"/>
            <a:lstStyle>
              <a:defPPr>
                <a:defRPr lang="en-US"/>
              </a:defPPr>
              <a:lvl1pPr marL="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943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3886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5829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7772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9651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1594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3537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5480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32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8"/>
            <p:cNvSpPr/>
            <p:nvPr/>
          </p:nvSpPr>
          <p:spPr bwMode="auto">
            <a:xfrm>
              <a:off x="3354640" y="2867820"/>
              <a:ext cx="2736850" cy="939800"/>
            </a:xfrm>
            <a:custGeom>
              <a:avLst/>
              <a:gdLst>
                <a:gd name="T0" fmla="*/ 1724 w 1724"/>
                <a:gd name="T1" fmla="*/ 592 h 592"/>
                <a:gd name="T2" fmla="*/ 0 w 1724"/>
                <a:gd name="T3" fmla="*/ 358 h 592"/>
                <a:gd name="T4" fmla="*/ 0 w 1724"/>
                <a:gd name="T5" fmla="*/ 0 h 592"/>
                <a:gd name="T6" fmla="*/ 1724 w 1724"/>
                <a:gd name="T7" fmla="*/ 236 h 592"/>
                <a:gd name="T8" fmla="*/ 1724 w 1724"/>
                <a:gd name="T9" fmla="*/ 592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4" h="592">
                  <a:moveTo>
                    <a:pt x="1724" y="592"/>
                  </a:moveTo>
                  <a:lnTo>
                    <a:pt x="0" y="358"/>
                  </a:lnTo>
                  <a:lnTo>
                    <a:pt x="0" y="0"/>
                  </a:lnTo>
                  <a:lnTo>
                    <a:pt x="1724" y="236"/>
                  </a:lnTo>
                  <a:lnTo>
                    <a:pt x="1724" y="592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0" tIns="0" rIns="0" bIns="0" numCol="1" anchor="ctr" anchorCtr="0" compatLnSpc="1"/>
            <a:lstStyle>
              <a:defPPr>
                <a:defRPr lang="en-US"/>
              </a:defPPr>
              <a:lvl1pPr marL="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943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3886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5829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7772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9651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1594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3537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5480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Aft>
                  <a:spcPts val="600"/>
                </a:spcAft>
              </a:pPr>
              <a:r>
                <a:rPr lang="en-US" altLang="ko-KR" b="1" dirty="0">
                  <a:solidFill>
                    <a:srgbClr val="FFFFFF"/>
                  </a:solidFill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25" name="Freeform 9"/>
            <p:cNvSpPr>
              <a:spLocks noEditPoints="1"/>
            </p:cNvSpPr>
            <p:nvPr/>
          </p:nvSpPr>
          <p:spPr bwMode="auto">
            <a:xfrm>
              <a:off x="3354640" y="2064545"/>
              <a:ext cx="3995738" cy="1177925"/>
            </a:xfrm>
            <a:custGeom>
              <a:avLst/>
              <a:gdLst>
                <a:gd name="T0" fmla="*/ 810 w 2517"/>
                <a:gd name="T1" fmla="*/ 73 h 742"/>
                <a:gd name="T2" fmla="*/ 2318 w 2517"/>
                <a:gd name="T3" fmla="*/ 278 h 742"/>
                <a:gd name="T4" fmla="*/ 1709 w 2517"/>
                <a:gd name="T5" fmla="*/ 667 h 742"/>
                <a:gd name="T6" fmla="*/ 201 w 2517"/>
                <a:gd name="T7" fmla="*/ 463 h 742"/>
                <a:gd name="T8" fmla="*/ 810 w 2517"/>
                <a:gd name="T9" fmla="*/ 73 h 742"/>
                <a:gd name="T10" fmla="*/ 792 w 2517"/>
                <a:gd name="T11" fmla="*/ 0 h 742"/>
                <a:gd name="T12" fmla="*/ 0 w 2517"/>
                <a:gd name="T13" fmla="*/ 506 h 742"/>
                <a:gd name="T14" fmla="*/ 1724 w 2517"/>
                <a:gd name="T15" fmla="*/ 742 h 742"/>
                <a:gd name="T16" fmla="*/ 2517 w 2517"/>
                <a:gd name="T17" fmla="*/ 234 h 742"/>
                <a:gd name="T18" fmla="*/ 792 w 2517"/>
                <a:gd name="T19" fmla="*/ 0 h 742"/>
                <a:gd name="T20" fmla="*/ 792 w 2517"/>
                <a:gd name="T21" fmla="*/ 0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17" h="742">
                  <a:moveTo>
                    <a:pt x="810" y="73"/>
                  </a:moveTo>
                  <a:lnTo>
                    <a:pt x="2318" y="278"/>
                  </a:lnTo>
                  <a:lnTo>
                    <a:pt x="1709" y="667"/>
                  </a:lnTo>
                  <a:lnTo>
                    <a:pt x="201" y="463"/>
                  </a:lnTo>
                  <a:lnTo>
                    <a:pt x="810" y="73"/>
                  </a:lnTo>
                  <a:close/>
                  <a:moveTo>
                    <a:pt x="792" y="0"/>
                  </a:moveTo>
                  <a:lnTo>
                    <a:pt x="0" y="506"/>
                  </a:lnTo>
                  <a:lnTo>
                    <a:pt x="1724" y="742"/>
                  </a:lnTo>
                  <a:lnTo>
                    <a:pt x="2517" y="234"/>
                  </a:lnTo>
                  <a:lnTo>
                    <a:pt x="792" y="0"/>
                  </a:lnTo>
                  <a:lnTo>
                    <a:pt x="792" y="0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0" tIns="0" rIns="0" bIns="0" numCol="1" anchor="ctr" anchorCtr="0" compatLnSpc="1"/>
            <a:lstStyle>
              <a:defPPr>
                <a:defRPr lang="en-US"/>
              </a:defPPr>
              <a:lvl1pPr marL="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943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3886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5829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7772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9651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1594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3537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5480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Aft>
                  <a:spcPts val="600"/>
                </a:spcAft>
              </a:pPr>
              <a:endParaRPr lang="ko-KR" altLang="en-US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그룹 115"/>
          <p:cNvGrpSpPr/>
          <p:nvPr/>
        </p:nvGrpSpPr>
        <p:grpSpPr>
          <a:xfrm>
            <a:off x="4700955" y="2296730"/>
            <a:ext cx="2796440" cy="1503703"/>
            <a:chOff x="3354640" y="2064545"/>
            <a:chExt cx="3995738" cy="1743075"/>
          </a:xfrm>
          <a:solidFill>
            <a:schemeClr val="tx1">
              <a:lumMod val="75000"/>
              <a:lumOff val="25000"/>
            </a:schemeClr>
          </a:solidFill>
          <a:effectLst>
            <a:outerShdw dist="38100" dir="5400000" algn="ctr" rotWithShape="0">
              <a:srgbClr val="000000">
                <a:alpha val="10000"/>
              </a:srgbClr>
            </a:outerShdw>
          </a:effectLst>
        </p:grpSpPr>
        <p:sp>
          <p:nvSpPr>
            <p:cNvPr id="16" name="Freeform 5"/>
            <p:cNvSpPr/>
            <p:nvPr/>
          </p:nvSpPr>
          <p:spPr bwMode="auto">
            <a:xfrm>
              <a:off x="4640515" y="2180433"/>
              <a:ext cx="2393950" cy="700088"/>
            </a:xfrm>
            <a:custGeom>
              <a:avLst/>
              <a:gdLst>
                <a:gd name="T0" fmla="*/ 1508 w 1508"/>
                <a:gd name="T1" fmla="*/ 205 h 441"/>
                <a:gd name="T2" fmla="*/ 0 w 1508"/>
                <a:gd name="T3" fmla="*/ 0 h 441"/>
                <a:gd name="T4" fmla="*/ 0 w 1508"/>
                <a:gd name="T5" fmla="*/ 285 h 441"/>
                <a:gd name="T6" fmla="*/ 1140 w 1508"/>
                <a:gd name="T7" fmla="*/ 441 h 441"/>
                <a:gd name="T8" fmla="*/ 1508 w 1508"/>
                <a:gd name="T9" fmla="*/ 205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8" h="441">
                  <a:moveTo>
                    <a:pt x="1508" y="205"/>
                  </a:moveTo>
                  <a:lnTo>
                    <a:pt x="0" y="0"/>
                  </a:lnTo>
                  <a:lnTo>
                    <a:pt x="0" y="285"/>
                  </a:lnTo>
                  <a:lnTo>
                    <a:pt x="1140" y="441"/>
                  </a:lnTo>
                  <a:lnTo>
                    <a:pt x="1508" y="205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0" tIns="0" rIns="0" bIns="0" numCol="1" anchor="t" anchorCtr="0" compatLnSpc="1"/>
            <a:lstStyle>
              <a:defPPr>
                <a:defRPr lang="en-US"/>
              </a:defPPr>
              <a:lvl1pPr marL="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943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3886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5829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7772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9651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1594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3537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5480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32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6"/>
            <p:cNvSpPr/>
            <p:nvPr/>
          </p:nvSpPr>
          <p:spPr bwMode="auto">
            <a:xfrm>
              <a:off x="6091490" y="2436020"/>
              <a:ext cx="1258888" cy="1371600"/>
            </a:xfrm>
            <a:custGeom>
              <a:avLst/>
              <a:gdLst>
                <a:gd name="T0" fmla="*/ 793 w 793"/>
                <a:gd name="T1" fmla="*/ 0 h 864"/>
                <a:gd name="T2" fmla="*/ 0 w 793"/>
                <a:gd name="T3" fmla="*/ 508 h 864"/>
                <a:gd name="T4" fmla="*/ 0 w 793"/>
                <a:gd name="T5" fmla="*/ 864 h 864"/>
                <a:gd name="T6" fmla="*/ 793 w 793"/>
                <a:gd name="T7" fmla="*/ 357 h 864"/>
                <a:gd name="T8" fmla="*/ 793 w 793"/>
                <a:gd name="T9" fmla="*/ 0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3" h="864">
                  <a:moveTo>
                    <a:pt x="793" y="0"/>
                  </a:moveTo>
                  <a:lnTo>
                    <a:pt x="0" y="508"/>
                  </a:lnTo>
                  <a:lnTo>
                    <a:pt x="0" y="864"/>
                  </a:lnTo>
                  <a:lnTo>
                    <a:pt x="793" y="357"/>
                  </a:lnTo>
                  <a:lnTo>
                    <a:pt x="793" y="0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0" tIns="0" rIns="0" bIns="0" numCol="1" anchor="t" anchorCtr="0" compatLnSpc="1"/>
            <a:lstStyle>
              <a:defPPr>
                <a:defRPr lang="en-US"/>
              </a:defPPr>
              <a:lvl1pPr marL="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943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3886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5829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7772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9651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1594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3537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5480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32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3673728" y="2180433"/>
              <a:ext cx="966788" cy="700088"/>
            </a:xfrm>
            <a:custGeom>
              <a:avLst/>
              <a:gdLst>
                <a:gd name="T0" fmla="*/ 609 w 609"/>
                <a:gd name="T1" fmla="*/ 0 h 441"/>
                <a:gd name="T2" fmla="*/ 0 w 609"/>
                <a:gd name="T3" fmla="*/ 390 h 441"/>
                <a:gd name="T4" fmla="*/ 367 w 609"/>
                <a:gd name="T5" fmla="*/ 441 h 441"/>
                <a:gd name="T6" fmla="*/ 609 w 609"/>
                <a:gd name="T7" fmla="*/ 285 h 441"/>
                <a:gd name="T8" fmla="*/ 609 w 609"/>
                <a:gd name="T9" fmla="*/ 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9" h="441">
                  <a:moveTo>
                    <a:pt x="609" y="0"/>
                  </a:moveTo>
                  <a:lnTo>
                    <a:pt x="0" y="390"/>
                  </a:lnTo>
                  <a:lnTo>
                    <a:pt x="367" y="441"/>
                  </a:lnTo>
                  <a:lnTo>
                    <a:pt x="609" y="285"/>
                  </a:lnTo>
                  <a:lnTo>
                    <a:pt x="609" y="0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0" tIns="0" rIns="0" bIns="0" numCol="1" anchor="t" anchorCtr="0" compatLnSpc="1"/>
            <a:lstStyle>
              <a:defPPr>
                <a:defRPr lang="en-US"/>
              </a:defPPr>
              <a:lvl1pPr marL="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943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3886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5829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7772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9651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1594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3537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5480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32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8"/>
            <p:cNvSpPr/>
            <p:nvPr/>
          </p:nvSpPr>
          <p:spPr bwMode="auto">
            <a:xfrm>
              <a:off x="3354640" y="2867820"/>
              <a:ext cx="2736850" cy="939800"/>
            </a:xfrm>
            <a:custGeom>
              <a:avLst/>
              <a:gdLst>
                <a:gd name="T0" fmla="*/ 1724 w 1724"/>
                <a:gd name="T1" fmla="*/ 592 h 592"/>
                <a:gd name="T2" fmla="*/ 0 w 1724"/>
                <a:gd name="T3" fmla="*/ 358 h 592"/>
                <a:gd name="T4" fmla="*/ 0 w 1724"/>
                <a:gd name="T5" fmla="*/ 0 h 592"/>
                <a:gd name="T6" fmla="*/ 1724 w 1724"/>
                <a:gd name="T7" fmla="*/ 236 h 592"/>
                <a:gd name="T8" fmla="*/ 1724 w 1724"/>
                <a:gd name="T9" fmla="*/ 592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4" h="592">
                  <a:moveTo>
                    <a:pt x="1724" y="592"/>
                  </a:moveTo>
                  <a:lnTo>
                    <a:pt x="0" y="358"/>
                  </a:lnTo>
                  <a:lnTo>
                    <a:pt x="0" y="0"/>
                  </a:lnTo>
                  <a:lnTo>
                    <a:pt x="1724" y="236"/>
                  </a:lnTo>
                  <a:lnTo>
                    <a:pt x="1724" y="592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0" tIns="0" rIns="0" bIns="0" numCol="1" anchor="ctr" anchorCtr="0" compatLnSpc="1"/>
            <a:lstStyle>
              <a:defPPr>
                <a:defRPr lang="en-US"/>
              </a:defPPr>
              <a:lvl1pPr marL="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943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3886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5829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7772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9651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1594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3537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5480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Aft>
                  <a:spcPts val="600"/>
                </a:spcAft>
              </a:pPr>
              <a:r>
                <a:rPr lang="en-US" altLang="ko-KR" b="1" dirty="0">
                  <a:solidFill>
                    <a:srgbClr val="FFFFFF"/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20" name="Freeform 9"/>
            <p:cNvSpPr>
              <a:spLocks noEditPoints="1"/>
            </p:cNvSpPr>
            <p:nvPr/>
          </p:nvSpPr>
          <p:spPr bwMode="auto">
            <a:xfrm>
              <a:off x="3354640" y="2064545"/>
              <a:ext cx="3995738" cy="1177925"/>
            </a:xfrm>
            <a:custGeom>
              <a:avLst/>
              <a:gdLst>
                <a:gd name="T0" fmla="*/ 810 w 2517"/>
                <a:gd name="T1" fmla="*/ 73 h 742"/>
                <a:gd name="T2" fmla="*/ 2318 w 2517"/>
                <a:gd name="T3" fmla="*/ 278 h 742"/>
                <a:gd name="T4" fmla="*/ 1709 w 2517"/>
                <a:gd name="T5" fmla="*/ 667 h 742"/>
                <a:gd name="T6" fmla="*/ 201 w 2517"/>
                <a:gd name="T7" fmla="*/ 463 h 742"/>
                <a:gd name="T8" fmla="*/ 810 w 2517"/>
                <a:gd name="T9" fmla="*/ 73 h 742"/>
                <a:gd name="T10" fmla="*/ 792 w 2517"/>
                <a:gd name="T11" fmla="*/ 0 h 742"/>
                <a:gd name="T12" fmla="*/ 0 w 2517"/>
                <a:gd name="T13" fmla="*/ 506 h 742"/>
                <a:gd name="T14" fmla="*/ 1724 w 2517"/>
                <a:gd name="T15" fmla="*/ 742 h 742"/>
                <a:gd name="T16" fmla="*/ 2517 w 2517"/>
                <a:gd name="T17" fmla="*/ 234 h 742"/>
                <a:gd name="T18" fmla="*/ 792 w 2517"/>
                <a:gd name="T19" fmla="*/ 0 h 742"/>
                <a:gd name="T20" fmla="*/ 792 w 2517"/>
                <a:gd name="T21" fmla="*/ 0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17" h="742">
                  <a:moveTo>
                    <a:pt x="810" y="73"/>
                  </a:moveTo>
                  <a:lnTo>
                    <a:pt x="2318" y="278"/>
                  </a:lnTo>
                  <a:lnTo>
                    <a:pt x="1709" y="667"/>
                  </a:lnTo>
                  <a:lnTo>
                    <a:pt x="201" y="463"/>
                  </a:lnTo>
                  <a:lnTo>
                    <a:pt x="810" y="73"/>
                  </a:lnTo>
                  <a:close/>
                  <a:moveTo>
                    <a:pt x="792" y="0"/>
                  </a:moveTo>
                  <a:lnTo>
                    <a:pt x="0" y="506"/>
                  </a:lnTo>
                  <a:lnTo>
                    <a:pt x="1724" y="742"/>
                  </a:lnTo>
                  <a:lnTo>
                    <a:pt x="2517" y="234"/>
                  </a:lnTo>
                  <a:lnTo>
                    <a:pt x="792" y="0"/>
                  </a:lnTo>
                  <a:lnTo>
                    <a:pt x="792" y="0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0" tIns="0" rIns="0" bIns="0" numCol="1" anchor="ctr" anchorCtr="0" compatLnSpc="1"/>
            <a:lstStyle>
              <a:defPPr>
                <a:defRPr lang="en-US"/>
              </a:defPPr>
              <a:lvl1pPr marL="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943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3886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5829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7772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9651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1594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3537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5480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Aft>
                  <a:spcPts val="600"/>
                </a:spcAft>
              </a:pPr>
              <a:endParaRPr lang="ko-KR" altLang="en-US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그룹 11"/>
          <p:cNvGrpSpPr/>
          <p:nvPr/>
        </p:nvGrpSpPr>
        <p:grpSpPr>
          <a:xfrm>
            <a:off x="4700954" y="1534310"/>
            <a:ext cx="2796440" cy="1503703"/>
            <a:chOff x="4129765" y="1474040"/>
            <a:chExt cx="2325491" cy="1014457"/>
          </a:xfrm>
          <a:solidFill>
            <a:srgbClr val="005DA2"/>
          </a:solidFill>
          <a:effectLst>
            <a:outerShdw dist="38100" dir="5400000" algn="ctr" rotWithShape="0">
              <a:srgbClr val="000000">
                <a:alpha val="10000"/>
              </a:srgbClr>
            </a:outerShdw>
          </a:effectLst>
        </p:grpSpPr>
        <p:sp>
          <p:nvSpPr>
            <p:cNvPr id="10" name="Freeform 5"/>
            <p:cNvSpPr/>
            <p:nvPr/>
          </p:nvSpPr>
          <p:spPr bwMode="auto">
            <a:xfrm>
              <a:off x="4878135" y="1541486"/>
              <a:ext cx="1393262" cy="407446"/>
            </a:xfrm>
            <a:custGeom>
              <a:avLst/>
              <a:gdLst>
                <a:gd name="T0" fmla="*/ 1508 w 1508"/>
                <a:gd name="T1" fmla="*/ 205 h 441"/>
                <a:gd name="T2" fmla="*/ 0 w 1508"/>
                <a:gd name="T3" fmla="*/ 0 h 441"/>
                <a:gd name="T4" fmla="*/ 0 w 1508"/>
                <a:gd name="T5" fmla="*/ 285 h 441"/>
                <a:gd name="T6" fmla="*/ 1140 w 1508"/>
                <a:gd name="T7" fmla="*/ 441 h 441"/>
                <a:gd name="T8" fmla="*/ 1508 w 1508"/>
                <a:gd name="T9" fmla="*/ 205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8" h="441">
                  <a:moveTo>
                    <a:pt x="1508" y="205"/>
                  </a:moveTo>
                  <a:lnTo>
                    <a:pt x="0" y="0"/>
                  </a:lnTo>
                  <a:lnTo>
                    <a:pt x="0" y="285"/>
                  </a:lnTo>
                  <a:lnTo>
                    <a:pt x="1140" y="441"/>
                  </a:lnTo>
                  <a:lnTo>
                    <a:pt x="1508" y="205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0" tIns="0" rIns="0" bIns="0" numCol="1" anchor="t" anchorCtr="0" compatLnSpc="1"/>
            <a:lstStyle>
              <a:defPPr>
                <a:defRPr lang="en-US"/>
              </a:defPPr>
              <a:lvl1pPr marL="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943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3886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5829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7772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9651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1594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3537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5480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32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6"/>
            <p:cNvSpPr/>
            <p:nvPr/>
          </p:nvSpPr>
          <p:spPr bwMode="auto">
            <a:xfrm>
              <a:off x="5722592" y="1690236"/>
              <a:ext cx="732664" cy="798261"/>
            </a:xfrm>
            <a:custGeom>
              <a:avLst/>
              <a:gdLst>
                <a:gd name="T0" fmla="*/ 793 w 793"/>
                <a:gd name="T1" fmla="*/ 0 h 864"/>
                <a:gd name="T2" fmla="*/ 0 w 793"/>
                <a:gd name="T3" fmla="*/ 508 h 864"/>
                <a:gd name="T4" fmla="*/ 0 w 793"/>
                <a:gd name="T5" fmla="*/ 864 h 864"/>
                <a:gd name="T6" fmla="*/ 793 w 793"/>
                <a:gd name="T7" fmla="*/ 357 h 864"/>
                <a:gd name="T8" fmla="*/ 793 w 793"/>
                <a:gd name="T9" fmla="*/ 0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3" h="864">
                  <a:moveTo>
                    <a:pt x="793" y="0"/>
                  </a:moveTo>
                  <a:lnTo>
                    <a:pt x="0" y="508"/>
                  </a:lnTo>
                  <a:lnTo>
                    <a:pt x="0" y="864"/>
                  </a:lnTo>
                  <a:lnTo>
                    <a:pt x="793" y="357"/>
                  </a:lnTo>
                  <a:lnTo>
                    <a:pt x="793" y="0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0" tIns="0" rIns="0" bIns="0" numCol="1" anchor="t" anchorCtr="0" compatLnSpc="1"/>
            <a:lstStyle>
              <a:defPPr>
                <a:defRPr lang="en-US"/>
              </a:defPPr>
              <a:lvl1pPr marL="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943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3886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5829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7772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9651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1594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3537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5480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32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7"/>
            <p:cNvSpPr/>
            <p:nvPr/>
          </p:nvSpPr>
          <p:spPr bwMode="auto">
            <a:xfrm>
              <a:off x="4315472" y="1541486"/>
              <a:ext cx="562664" cy="407446"/>
            </a:xfrm>
            <a:custGeom>
              <a:avLst/>
              <a:gdLst>
                <a:gd name="T0" fmla="*/ 609 w 609"/>
                <a:gd name="T1" fmla="*/ 0 h 441"/>
                <a:gd name="T2" fmla="*/ 0 w 609"/>
                <a:gd name="T3" fmla="*/ 390 h 441"/>
                <a:gd name="T4" fmla="*/ 367 w 609"/>
                <a:gd name="T5" fmla="*/ 441 h 441"/>
                <a:gd name="T6" fmla="*/ 609 w 609"/>
                <a:gd name="T7" fmla="*/ 285 h 441"/>
                <a:gd name="T8" fmla="*/ 609 w 609"/>
                <a:gd name="T9" fmla="*/ 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9" h="441">
                  <a:moveTo>
                    <a:pt x="609" y="0"/>
                  </a:moveTo>
                  <a:lnTo>
                    <a:pt x="0" y="390"/>
                  </a:lnTo>
                  <a:lnTo>
                    <a:pt x="367" y="441"/>
                  </a:lnTo>
                  <a:lnTo>
                    <a:pt x="609" y="285"/>
                  </a:lnTo>
                  <a:lnTo>
                    <a:pt x="609" y="0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0" tIns="0" rIns="0" bIns="0" numCol="1" anchor="t" anchorCtr="0" compatLnSpc="1"/>
            <a:lstStyle>
              <a:defPPr>
                <a:defRPr lang="en-US"/>
              </a:defPPr>
              <a:lvl1pPr marL="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943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3886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5829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7772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9651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1594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3537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5480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32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8"/>
            <p:cNvSpPr/>
            <p:nvPr/>
          </p:nvSpPr>
          <p:spPr bwMode="auto">
            <a:xfrm>
              <a:off x="4129765" y="1941540"/>
              <a:ext cx="1592827" cy="546957"/>
            </a:xfrm>
            <a:custGeom>
              <a:avLst/>
              <a:gdLst>
                <a:gd name="T0" fmla="*/ 1724 w 1724"/>
                <a:gd name="T1" fmla="*/ 592 h 592"/>
                <a:gd name="T2" fmla="*/ 0 w 1724"/>
                <a:gd name="T3" fmla="*/ 358 h 592"/>
                <a:gd name="T4" fmla="*/ 0 w 1724"/>
                <a:gd name="T5" fmla="*/ 0 h 592"/>
                <a:gd name="T6" fmla="*/ 1724 w 1724"/>
                <a:gd name="T7" fmla="*/ 236 h 592"/>
                <a:gd name="T8" fmla="*/ 1724 w 1724"/>
                <a:gd name="T9" fmla="*/ 592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4" h="592">
                  <a:moveTo>
                    <a:pt x="1724" y="592"/>
                  </a:moveTo>
                  <a:lnTo>
                    <a:pt x="0" y="358"/>
                  </a:lnTo>
                  <a:lnTo>
                    <a:pt x="0" y="0"/>
                  </a:lnTo>
                  <a:lnTo>
                    <a:pt x="1724" y="236"/>
                  </a:lnTo>
                  <a:lnTo>
                    <a:pt x="1724" y="592"/>
                  </a:lnTo>
                  <a:close/>
                </a:path>
              </a:pathLst>
            </a:custGeom>
            <a:grpFill/>
            <a:ln w="3175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518795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19430" algn="l" defTabSz="518795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860" algn="l" defTabSz="518795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58290" algn="l" defTabSz="518795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77720" algn="l" defTabSz="518795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96515" algn="l" defTabSz="518795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115945" algn="l" defTabSz="518795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635375" algn="l" defTabSz="518795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154805" algn="l" defTabSz="518795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Aft>
                  <a:spcPts val="600"/>
                </a:spcAft>
              </a:pPr>
              <a:r>
                <a:rPr lang="en-US" altLang="ko-KR" b="1" dirty="0">
                  <a:solidFill>
                    <a:srgbClr val="FFFFFF"/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4129765" y="1474040"/>
              <a:ext cx="2325491" cy="685544"/>
            </a:xfrm>
            <a:custGeom>
              <a:avLst/>
              <a:gdLst>
                <a:gd name="T0" fmla="*/ 810 w 2517"/>
                <a:gd name="T1" fmla="*/ 73 h 742"/>
                <a:gd name="T2" fmla="*/ 2318 w 2517"/>
                <a:gd name="T3" fmla="*/ 278 h 742"/>
                <a:gd name="T4" fmla="*/ 1709 w 2517"/>
                <a:gd name="T5" fmla="*/ 667 h 742"/>
                <a:gd name="T6" fmla="*/ 201 w 2517"/>
                <a:gd name="T7" fmla="*/ 463 h 742"/>
                <a:gd name="T8" fmla="*/ 810 w 2517"/>
                <a:gd name="T9" fmla="*/ 73 h 742"/>
                <a:gd name="T10" fmla="*/ 792 w 2517"/>
                <a:gd name="T11" fmla="*/ 0 h 742"/>
                <a:gd name="T12" fmla="*/ 0 w 2517"/>
                <a:gd name="T13" fmla="*/ 506 h 742"/>
                <a:gd name="T14" fmla="*/ 1724 w 2517"/>
                <a:gd name="T15" fmla="*/ 742 h 742"/>
                <a:gd name="T16" fmla="*/ 2517 w 2517"/>
                <a:gd name="T17" fmla="*/ 234 h 742"/>
                <a:gd name="T18" fmla="*/ 792 w 2517"/>
                <a:gd name="T19" fmla="*/ 0 h 742"/>
                <a:gd name="T20" fmla="*/ 792 w 2517"/>
                <a:gd name="T21" fmla="*/ 0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17" h="742">
                  <a:moveTo>
                    <a:pt x="810" y="73"/>
                  </a:moveTo>
                  <a:lnTo>
                    <a:pt x="2318" y="278"/>
                  </a:lnTo>
                  <a:lnTo>
                    <a:pt x="1709" y="667"/>
                  </a:lnTo>
                  <a:lnTo>
                    <a:pt x="201" y="463"/>
                  </a:lnTo>
                  <a:lnTo>
                    <a:pt x="810" y="73"/>
                  </a:lnTo>
                  <a:close/>
                  <a:moveTo>
                    <a:pt x="792" y="0"/>
                  </a:moveTo>
                  <a:lnTo>
                    <a:pt x="0" y="506"/>
                  </a:lnTo>
                  <a:lnTo>
                    <a:pt x="1724" y="742"/>
                  </a:lnTo>
                  <a:lnTo>
                    <a:pt x="2517" y="234"/>
                  </a:lnTo>
                  <a:lnTo>
                    <a:pt x="792" y="0"/>
                  </a:lnTo>
                  <a:lnTo>
                    <a:pt x="792" y="0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0" tIns="0" rIns="0" bIns="0" numCol="1" anchor="t" anchorCtr="0" compatLnSpc="1"/>
            <a:lstStyle>
              <a:defPPr>
                <a:defRPr lang="en-US"/>
              </a:defPPr>
              <a:lvl1pPr marL="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943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3886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5829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7772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9651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1594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3537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5480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32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10"/>
            <p:cNvSpPr>
              <a:spLocks noEditPoints="1"/>
            </p:cNvSpPr>
            <p:nvPr/>
          </p:nvSpPr>
          <p:spPr bwMode="auto">
            <a:xfrm>
              <a:off x="4129765" y="1474040"/>
              <a:ext cx="2325491" cy="685544"/>
            </a:xfrm>
            <a:custGeom>
              <a:avLst/>
              <a:gdLst>
                <a:gd name="T0" fmla="*/ 810 w 2517"/>
                <a:gd name="T1" fmla="*/ 73 h 742"/>
                <a:gd name="T2" fmla="*/ 2318 w 2517"/>
                <a:gd name="T3" fmla="*/ 278 h 742"/>
                <a:gd name="T4" fmla="*/ 1709 w 2517"/>
                <a:gd name="T5" fmla="*/ 667 h 742"/>
                <a:gd name="T6" fmla="*/ 201 w 2517"/>
                <a:gd name="T7" fmla="*/ 463 h 742"/>
                <a:gd name="T8" fmla="*/ 810 w 2517"/>
                <a:gd name="T9" fmla="*/ 73 h 742"/>
                <a:gd name="T10" fmla="*/ 792 w 2517"/>
                <a:gd name="T11" fmla="*/ 0 h 742"/>
                <a:gd name="T12" fmla="*/ 0 w 2517"/>
                <a:gd name="T13" fmla="*/ 506 h 742"/>
                <a:gd name="T14" fmla="*/ 1724 w 2517"/>
                <a:gd name="T15" fmla="*/ 742 h 742"/>
                <a:gd name="T16" fmla="*/ 2517 w 2517"/>
                <a:gd name="T17" fmla="*/ 234 h 742"/>
                <a:gd name="T18" fmla="*/ 792 w 2517"/>
                <a:gd name="T19" fmla="*/ 0 h 742"/>
                <a:gd name="T20" fmla="*/ 792 w 2517"/>
                <a:gd name="T21" fmla="*/ 0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17" h="742">
                  <a:moveTo>
                    <a:pt x="810" y="73"/>
                  </a:moveTo>
                  <a:lnTo>
                    <a:pt x="2318" y="278"/>
                  </a:lnTo>
                  <a:lnTo>
                    <a:pt x="1709" y="667"/>
                  </a:lnTo>
                  <a:lnTo>
                    <a:pt x="201" y="463"/>
                  </a:lnTo>
                  <a:lnTo>
                    <a:pt x="810" y="73"/>
                  </a:lnTo>
                  <a:moveTo>
                    <a:pt x="792" y="0"/>
                  </a:moveTo>
                  <a:lnTo>
                    <a:pt x="0" y="506"/>
                  </a:lnTo>
                  <a:lnTo>
                    <a:pt x="1724" y="742"/>
                  </a:lnTo>
                  <a:lnTo>
                    <a:pt x="2517" y="234"/>
                  </a:lnTo>
                  <a:lnTo>
                    <a:pt x="792" y="0"/>
                  </a:lnTo>
                  <a:lnTo>
                    <a:pt x="792" y="0"/>
                  </a:lnTo>
                </a:path>
              </a:pathLst>
            </a:custGeom>
            <a:grpFill/>
            <a:ln w="3175">
              <a:noFill/>
            </a:ln>
          </p:spPr>
          <p:txBody>
            <a:bodyPr vert="horz" wrap="square" lIns="0" tIns="0" rIns="0" bIns="0" numCol="1" anchor="t" anchorCtr="0" compatLnSpc="1"/>
            <a:lstStyle>
              <a:defPPr>
                <a:defRPr lang="en-US"/>
              </a:defPPr>
              <a:lvl1pPr marL="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943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3886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5829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77720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9651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1594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3537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54805" algn="l" defTabSz="518795" rtl="0" eaLnBrk="1" latinLnBrk="0" hangingPunct="1"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32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6" name="Straight Connector 36"/>
          <p:cNvCxnSpPr/>
          <p:nvPr/>
        </p:nvCxnSpPr>
        <p:spPr>
          <a:xfrm flipH="1">
            <a:off x="4278212" y="2431156"/>
            <a:ext cx="422743" cy="0"/>
          </a:xfrm>
          <a:prstGeom prst="line">
            <a:avLst/>
          </a:prstGeom>
          <a:ln w="12700" cmpd="sng">
            <a:solidFill>
              <a:srgbClr val="005DA2"/>
            </a:solidFill>
            <a:prstDash val="sysDash"/>
            <a:headEnd type="none"/>
            <a:tailEnd type="oval" w="lg" len="lg"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39"/>
          <p:cNvCxnSpPr/>
          <p:nvPr/>
        </p:nvCxnSpPr>
        <p:spPr>
          <a:xfrm flipH="1">
            <a:off x="4278212" y="3953048"/>
            <a:ext cx="422743" cy="0"/>
          </a:xfrm>
          <a:prstGeom prst="line">
            <a:avLst/>
          </a:prstGeom>
          <a:ln w="12700" cmpd="sng">
            <a:solidFill>
              <a:srgbClr val="005DA2"/>
            </a:solidFill>
            <a:prstDash val="sysDash"/>
            <a:headEnd type="none"/>
            <a:tailEnd type="oval" w="lg" len="lg"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40"/>
          <p:cNvCxnSpPr/>
          <p:nvPr/>
        </p:nvCxnSpPr>
        <p:spPr>
          <a:xfrm>
            <a:off x="7497395" y="2862099"/>
            <a:ext cx="422743" cy="0"/>
          </a:xfrm>
          <a:prstGeom prst="line">
            <a:avLst/>
          </a:prstGeom>
          <a:ln w="12700" cmpd="sng">
            <a:solidFill>
              <a:srgbClr val="005DA2"/>
            </a:solidFill>
            <a:prstDash val="sysDash"/>
            <a:headEnd type="none"/>
            <a:tailEnd type="oval" w="lg" len="lg"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41"/>
          <p:cNvCxnSpPr/>
          <p:nvPr/>
        </p:nvCxnSpPr>
        <p:spPr>
          <a:xfrm>
            <a:off x="7497395" y="4410319"/>
            <a:ext cx="422743" cy="0"/>
          </a:xfrm>
          <a:prstGeom prst="line">
            <a:avLst/>
          </a:prstGeom>
          <a:ln w="12700" cmpd="sng">
            <a:solidFill>
              <a:srgbClr val="005DA2"/>
            </a:solidFill>
            <a:prstDash val="sysDash"/>
            <a:headEnd type="none"/>
            <a:tailEnd type="oval" w="lg" len="lg"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ïśļîḑe"/>
          <p:cNvSpPr txBox="1"/>
          <p:nvPr/>
        </p:nvSpPr>
        <p:spPr>
          <a:xfrm>
            <a:off x="8357334" y="2746062"/>
            <a:ext cx="3088723" cy="1413300"/>
          </a:xfrm>
          <a:prstGeom prst="rect">
            <a:avLst/>
          </a:prstGeom>
          <a:noFill/>
        </p:spPr>
        <p:txBody>
          <a:bodyPr wrap="squar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cs typeface="+mn-ea"/>
                <a:sym typeface="+mn-lt"/>
              </a:rPr>
              <a:t>Supporting text here.</a:t>
            </a:r>
            <a:endParaRPr lang="zh-CN" altLang="en-US" sz="1200" dirty="0">
              <a:cs typeface="+mn-ea"/>
              <a:sym typeface="+mn-lt"/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cs typeface="+mn-ea"/>
                <a:sym typeface="+mn-lt"/>
              </a:rPr>
              <a:t>When you copy &amp; paste, choose "keep text only" option.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32" name="í$ḷïḍê"/>
          <p:cNvSpPr/>
          <p:nvPr/>
        </p:nvSpPr>
        <p:spPr>
          <a:xfrm>
            <a:off x="8291772" y="2550473"/>
            <a:ext cx="3088723" cy="1058491"/>
          </a:xfrm>
          <a:prstGeom prst="rect">
            <a:avLst/>
          </a:prstGeom>
        </p:spPr>
        <p:txBody>
          <a:bodyPr wrap="non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b="1" dirty="0">
                <a:cs typeface="+mn-ea"/>
                <a:sym typeface="+mn-lt"/>
              </a:rPr>
              <a:t>Text here</a:t>
            </a:r>
            <a:endParaRPr lang="zh-CN" altLang="en-US" sz="1200" b="1" dirty="0">
              <a:cs typeface="+mn-ea"/>
              <a:sym typeface="+mn-lt"/>
            </a:endParaRPr>
          </a:p>
        </p:txBody>
      </p:sp>
      <p:sp>
        <p:nvSpPr>
          <p:cNvPr id="33" name="ïśļîḑe"/>
          <p:cNvSpPr txBox="1"/>
          <p:nvPr/>
        </p:nvSpPr>
        <p:spPr>
          <a:xfrm>
            <a:off x="8357334" y="4504078"/>
            <a:ext cx="3088723" cy="1413300"/>
          </a:xfrm>
          <a:prstGeom prst="rect">
            <a:avLst/>
          </a:prstGeom>
          <a:noFill/>
        </p:spPr>
        <p:txBody>
          <a:bodyPr wrap="squar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cs typeface="+mn-ea"/>
                <a:sym typeface="+mn-lt"/>
              </a:rPr>
              <a:t>Supporting text here.</a:t>
            </a:r>
            <a:endParaRPr lang="zh-CN" altLang="en-US" sz="1200" dirty="0">
              <a:cs typeface="+mn-ea"/>
              <a:sym typeface="+mn-lt"/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cs typeface="+mn-ea"/>
                <a:sym typeface="+mn-lt"/>
              </a:rPr>
              <a:t>When you copy &amp; paste, choose "keep text only" option.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34" name="í$ḷïḍê"/>
          <p:cNvSpPr/>
          <p:nvPr/>
        </p:nvSpPr>
        <p:spPr>
          <a:xfrm>
            <a:off x="8291772" y="4308489"/>
            <a:ext cx="3088723" cy="1058491"/>
          </a:xfrm>
          <a:prstGeom prst="rect">
            <a:avLst/>
          </a:prstGeom>
        </p:spPr>
        <p:txBody>
          <a:bodyPr wrap="non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b="1" dirty="0">
                <a:cs typeface="+mn-ea"/>
                <a:sym typeface="+mn-lt"/>
              </a:rPr>
              <a:t>Text here</a:t>
            </a:r>
            <a:endParaRPr lang="zh-CN" altLang="en-US" sz="1200" b="1" dirty="0">
              <a:cs typeface="+mn-ea"/>
              <a:sym typeface="+mn-lt"/>
            </a:endParaRPr>
          </a:p>
        </p:txBody>
      </p:sp>
      <p:sp>
        <p:nvSpPr>
          <p:cNvPr id="35" name="ïśļîḑe"/>
          <p:cNvSpPr txBox="1"/>
          <p:nvPr/>
        </p:nvSpPr>
        <p:spPr>
          <a:xfrm>
            <a:off x="890030" y="1883160"/>
            <a:ext cx="3088723" cy="1413300"/>
          </a:xfrm>
          <a:prstGeom prst="rect">
            <a:avLst/>
          </a:prstGeom>
          <a:noFill/>
        </p:spPr>
        <p:txBody>
          <a:bodyPr wrap="squar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cs typeface="+mn-ea"/>
                <a:sym typeface="+mn-lt"/>
              </a:rPr>
              <a:t>Supporting text here.</a:t>
            </a:r>
            <a:endParaRPr lang="zh-CN" altLang="en-US" sz="1200" dirty="0">
              <a:cs typeface="+mn-ea"/>
              <a:sym typeface="+mn-lt"/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cs typeface="+mn-ea"/>
                <a:sym typeface="+mn-lt"/>
              </a:rPr>
              <a:t>When you copy &amp; paste, choose "keep text only" option.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36" name="í$ḷïḍê"/>
          <p:cNvSpPr/>
          <p:nvPr/>
        </p:nvSpPr>
        <p:spPr>
          <a:xfrm>
            <a:off x="824469" y="1687571"/>
            <a:ext cx="3088723" cy="1058491"/>
          </a:xfrm>
          <a:prstGeom prst="rect">
            <a:avLst/>
          </a:prstGeom>
        </p:spPr>
        <p:txBody>
          <a:bodyPr wrap="non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b="1" dirty="0">
                <a:cs typeface="+mn-ea"/>
                <a:sym typeface="+mn-lt"/>
              </a:rPr>
              <a:t>Text here</a:t>
            </a:r>
            <a:endParaRPr lang="zh-CN" altLang="en-US" sz="1200" b="1" dirty="0">
              <a:cs typeface="+mn-ea"/>
              <a:sym typeface="+mn-lt"/>
            </a:endParaRPr>
          </a:p>
        </p:txBody>
      </p:sp>
      <p:sp>
        <p:nvSpPr>
          <p:cNvPr id="37" name="ïśļîḑe"/>
          <p:cNvSpPr txBox="1"/>
          <p:nvPr/>
        </p:nvSpPr>
        <p:spPr>
          <a:xfrm>
            <a:off x="890030" y="3641175"/>
            <a:ext cx="3088723" cy="1413300"/>
          </a:xfrm>
          <a:prstGeom prst="rect">
            <a:avLst/>
          </a:prstGeom>
          <a:noFill/>
        </p:spPr>
        <p:txBody>
          <a:bodyPr wrap="squar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cs typeface="+mn-ea"/>
                <a:sym typeface="+mn-lt"/>
              </a:rPr>
              <a:t>Supporting text here.</a:t>
            </a:r>
            <a:endParaRPr lang="zh-CN" altLang="en-US" sz="1200" dirty="0">
              <a:cs typeface="+mn-ea"/>
              <a:sym typeface="+mn-lt"/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cs typeface="+mn-ea"/>
                <a:sym typeface="+mn-lt"/>
              </a:rPr>
              <a:t>When you copy &amp; paste, choose "keep text only" option.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38" name="í$ḷïḍê"/>
          <p:cNvSpPr/>
          <p:nvPr/>
        </p:nvSpPr>
        <p:spPr>
          <a:xfrm>
            <a:off x="824469" y="3445587"/>
            <a:ext cx="3088723" cy="1058491"/>
          </a:xfrm>
          <a:prstGeom prst="rect">
            <a:avLst/>
          </a:prstGeom>
        </p:spPr>
        <p:txBody>
          <a:bodyPr wrap="non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b="1" dirty="0">
                <a:cs typeface="+mn-ea"/>
                <a:sym typeface="+mn-lt"/>
              </a:rPr>
              <a:t>Text here</a:t>
            </a:r>
            <a:endParaRPr lang="zh-CN" altLang="en-US" sz="1200" b="1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57"/>
          <p:cNvGrpSpPr/>
          <p:nvPr/>
        </p:nvGrpSpPr>
        <p:grpSpPr>
          <a:xfrm>
            <a:off x="3818961" y="1119878"/>
            <a:ext cx="4566744" cy="4542698"/>
            <a:chOff x="3435313" y="1356683"/>
            <a:chExt cx="5321375" cy="5293356"/>
          </a:xfrm>
        </p:grpSpPr>
        <p:sp>
          <p:nvSpPr>
            <p:cNvPr id="2" name="Freeform 5"/>
            <p:cNvSpPr/>
            <p:nvPr/>
          </p:nvSpPr>
          <p:spPr bwMode="auto">
            <a:xfrm>
              <a:off x="3804759" y="1356683"/>
              <a:ext cx="4582484" cy="5293356"/>
            </a:xfrm>
            <a:custGeom>
              <a:avLst/>
              <a:gdLst>
                <a:gd name="T0" fmla="*/ 3349 w 3349"/>
                <a:gd name="T1" fmla="*/ 2902 h 3868"/>
                <a:gd name="T2" fmla="*/ 1675 w 3349"/>
                <a:gd name="T3" fmla="*/ 3868 h 3868"/>
                <a:gd name="T4" fmla="*/ 0 w 3349"/>
                <a:gd name="T5" fmla="*/ 2902 h 3868"/>
                <a:gd name="T6" fmla="*/ 0 w 3349"/>
                <a:gd name="T7" fmla="*/ 966 h 3868"/>
                <a:gd name="T8" fmla="*/ 1675 w 3349"/>
                <a:gd name="T9" fmla="*/ 0 h 3868"/>
                <a:gd name="T10" fmla="*/ 3349 w 3349"/>
                <a:gd name="T11" fmla="*/ 966 h 3868"/>
                <a:gd name="T12" fmla="*/ 3349 w 3349"/>
                <a:gd name="T13" fmla="*/ 2902 h 3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49" h="3868">
                  <a:moveTo>
                    <a:pt x="3349" y="2902"/>
                  </a:moveTo>
                  <a:lnTo>
                    <a:pt x="1675" y="3868"/>
                  </a:lnTo>
                  <a:lnTo>
                    <a:pt x="0" y="2902"/>
                  </a:lnTo>
                  <a:lnTo>
                    <a:pt x="0" y="966"/>
                  </a:lnTo>
                  <a:lnTo>
                    <a:pt x="1675" y="0"/>
                  </a:lnTo>
                  <a:lnTo>
                    <a:pt x="3349" y="966"/>
                  </a:lnTo>
                  <a:lnTo>
                    <a:pt x="3349" y="2902"/>
                  </a:ln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  <a:effectLst>
              <a:innerShdw blurRad="190500" dist="50800" dir="13500000">
                <a:prstClr val="black">
                  <a:alpha val="4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5" tIns="45723" rIns="91445" bIns="45723"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b="1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5385014" y="3491002"/>
              <a:ext cx="1403361" cy="867757"/>
              <a:chOff x="8513763" y="2622551"/>
              <a:chExt cx="765175" cy="473075"/>
            </a:xfrm>
            <a:solidFill>
              <a:schemeClr val="bg1"/>
            </a:soli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4" name="Freeform 36"/>
              <p:cNvSpPr/>
              <p:nvPr/>
            </p:nvSpPr>
            <p:spPr bwMode="auto">
              <a:xfrm>
                <a:off x="8704263" y="2622551"/>
                <a:ext cx="382587" cy="473075"/>
              </a:xfrm>
              <a:custGeom>
                <a:avLst/>
                <a:gdLst>
                  <a:gd name="T0" fmla="*/ 126 w 132"/>
                  <a:gd name="T1" fmla="*/ 135 h 163"/>
                  <a:gd name="T2" fmla="*/ 89 w 132"/>
                  <a:gd name="T3" fmla="*/ 73 h 163"/>
                  <a:gd name="T4" fmla="*/ 79 w 132"/>
                  <a:gd name="T5" fmla="*/ 73 h 163"/>
                  <a:gd name="T6" fmla="*/ 104 w 132"/>
                  <a:gd name="T7" fmla="*/ 38 h 163"/>
                  <a:gd name="T8" fmla="*/ 66 w 132"/>
                  <a:gd name="T9" fmla="*/ 0 h 163"/>
                  <a:gd name="T10" fmla="*/ 28 w 132"/>
                  <a:gd name="T11" fmla="*/ 38 h 163"/>
                  <a:gd name="T12" fmla="*/ 53 w 132"/>
                  <a:gd name="T13" fmla="*/ 73 h 163"/>
                  <a:gd name="T14" fmla="*/ 43 w 132"/>
                  <a:gd name="T15" fmla="*/ 73 h 163"/>
                  <a:gd name="T16" fmla="*/ 6 w 132"/>
                  <a:gd name="T17" fmla="*/ 135 h 163"/>
                  <a:gd name="T18" fmla="*/ 11 w 132"/>
                  <a:gd name="T19" fmla="*/ 163 h 163"/>
                  <a:gd name="T20" fmla="*/ 56 w 132"/>
                  <a:gd name="T21" fmla="*/ 163 h 163"/>
                  <a:gd name="T22" fmla="*/ 65 w 132"/>
                  <a:gd name="T23" fmla="*/ 86 h 163"/>
                  <a:gd name="T24" fmla="*/ 55 w 132"/>
                  <a:gd name="T25" fmla="*/ 76 h 163"/>
                  <a:gd name="T26" fmla="*/ 77 w 132"/>
                  <a:gd name="T27" fmla="*/ 76 h 163"/>
                  <a:gd name="T28" fmla="*/ 67 w 132"/>
                  <a:gd name="T29" fmla="*/ 86 h 163"/>
                  <a:gd name="T30" fmla="*/ 76 w 132"/>
                  <a:gd name="T31" fmla="*/ 163 h 163"/>
                  <a:gd name="T32" fmla="*/ 121 w 132"/>
                  <a:gd name="T33" fmla="*/ 163 h 163"/>
                  <a:gd name="T34" fmla="*/ 126 w 132"/>
                  <a:gd name="T35" fmla="*/ 135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2" h="163">
                    <a:moveTo>
                      <a:pt x="126" y="135"/>
                    </a:moveTo>
                    <a:cubicBezTo>
                      <a:pt x="121" y="123"/>
                      <a:pt x="109" y="73"/>
                      <a:pt x="89" y="73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93" y="68"/>
                      <a:pt x="104" y="54"/>
                      <a:pt x="104" y="38"/>
                    </a:cubicBezTo>
                    <a:cubicBezTo>
                      <a:pt x="104" y="17"/>
                      <a:pt x="87" y="0"/>
                      <a:pt x="66" y="0"/>
                    </a:cubicBezTo>
                    <a:cubicBezTo>
                      <a:pt x="45" y="0"/>
                      <a:pt x="28" y="17"/>
                      <a:pt x="28" y="38"/>
                    </a:cubicBezTo>
                    <a:cubicBezTo>
                      <a:pt x="28" y="54"/>
                      <a:pt x="39" y="68"/>
                      <a:pt x="53" y="73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23" y="73"/>
                      <a:pt x="11" y="123"/>
                      <a:pt x="6" y="135"/>
                    </a:cubicBezTo>
                    <a:cubicBezTo>
                      <a:pt x="0" y="153"/>
                      <a:pt x="11" y="163"/>
                      <a:pt x="11" y="163"/>
                    </a:cubicBezTo>
                    <a:cubicBezTo>
                      <a:pt x="56" y="163"/>
                      <a:pt x="56" y="163"/>
                      <a:pt x="56" y="163"/>
                    </a:cubicBezTo>
                    <a:cubicBezTo>
                      <a:pt x="65" y="86"/>
                      <a:pt x="65" y="86"/>
                      <a:pt x="65" y="86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77" y="76"/>
                      <a:pt x="77" y="76"/>
                      <a:pt x="77" y="76"/>
                    </a:cubicBezTo>
                    <a:cubicBezTo>
                      <a:pt x="67" y="86"/>
                      <a:pt x="67" y="86"/>
                      <a:pt x="67" y="86"/>
                    </a:cubicBezTo>
                    <a:cubicBezTo>
                      <a:pt x="76" y="163"/>
                      <a:pt x="76" y="163"/>
                      <a:pt x="76" y="163"/>
                    </a:cubicBezTo>
                    <a:cubicBezTo>
                      <a:pt x="121" y="163"/>
                      <a:pt x="121" y="163"/>
                      <a:pt x="121" y="163"/>
                    </a:cubicBezTo>
                    <a:cubicBezTo>
                      <a:pt x="121" y="163"/>
                      <a:pt x="132" y="153"/>
                      <a:pt x="126" y="1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11" tIns="60955" rIns="121911" bIns="60955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3200" b="1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Freeform 37"/>
              <p:cNvSpPr/>
              <p:nvPr/>
            </p:nvSpPr>
            <p:spPr bwMode="auto">
              <a:xfrm>
                <a:off x="8513763" y="2709863"/>
                <a:ext cx="242887" cy="385763"/>
              </a:xfrm>
              <a:custGeom>
                <a:avLst/>
                <a:gdLst>
                  <a:gd name="T0" fmla="*/ 68 w 84"/>
                  <a:gd name="T1" fmla="*/ 104 h 133"/>
                  <a:gd name="T2" fmla="*/ 70 w 84"/>
                  <a:gd name="T3" fmla="*/ 96 h 133"/>
                  <a:gd name="T4" fmla="*/ 82 w 84"/>
                  <a:gd name="T5" fmla="*/ 64 h 133"/>
                  <a:gd name="T6" fmla="*/ 72 w 84"/>
                  <a:gd name="T7" fmla="*/ 60 h 133"/>
                  <a:gd name="T8" fmla="*/ 64 w 84"/>
                  <a:gd name="T9" fmla="*/ 60 h 133"/>
                  <a:gd name="T10" fmla="*/ 84 w 84"/>
                  <a:gd name="T11" fmla="*/ 31 h 133"/>
                  <a:gd name="T12" fmla="*/ 54 w 84"/>
                  <a:gd name="T13" fmla="*/ 0 h 133"/>
                  <a:gd name="T14" fmla="*/ 23 w 84"/>
                  <a:gd name="T15" fmla="*/ 31 h 133"/>
                  <a:gd name="T16" fmla="*/ 43 w 84"/>
                  <a:gd name="T17" fmla="*/ 60 h 133"/>
                  <a:gd name="T18" fmla="*/ 35 w 84"/>
                  <a:gd name="T19" fmla="*/ 60 h 133"/>
                  <a:gd name="T20" fmla="*/ 5 w 84"/>
                  <a:gd name="T21" fmla="*/ 110 h 133"/>
                  <a:gd name="T22" fmla="*/ 9 w 84"/>
                  <a:gd name="T23" fmla="*/ 133 h 133"/>
                  <a:gd name="T24" fmla="*/ 45 w 84"/>
                  <a:gd name="T25" fmla="*/ 133 h 133"/>
                  <a:gd name="T26" fmla="*/ 53 w 84"/>
                  <a:gd name="T27" fmla="*/ 70 h 133"/>
                  <a:gd name="T28" fmla="*/ 45 w 84"/>
                  <a:gd name="T29" fmla="*/ 62 h 133"/>
                  <a:gd name="T30" fmla="*/ 62 w 84"/>
                  <a:gd name="T31" fmla="*/ 62 h 133"/>
                  <a:gd name="T32" fmla="*/ 55 w 84"/>
                  <a:gd name="T33" fmla="*/ 70 h 133"/>
                  <a:gd name="T34" fmla="*/ 62 w 84"/>
                  <a:gd name="T35" fmla="*/ 133 h 133"/>
                  <a:gd name="T36" fmla="*/ 71 w 84"/>
                  <a:gd name="T37" fmla="*/ 133 h 133"/>
                  <a:gd name="T38" fmla="*/ 68 w 84"/>
                  <a:gd name="T39" fmla="*/ 104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133">
                    <a:moveTo>
                      <a:pt x="68" y="104"/>
                    </a:moveTo>
                    <a:cubicBezTo>
                      <a:pt x="68" y="102"/>
                      <a:pt x="69" y="99"/>
                      <a:pt x="70" y="96"/>
                    </a:cubicBezTo>
                    <a:cubicBezTo>
                      <a:pt x="73" y="87"/>
                      <a:pt x="77" y="75"/>
                      <a:pt x="82" y="64"/>
                    </a:cubicBezTo>
                    <a:cubicBezTo>
                      <a:pt x="79" y="61"/>
                      <a:pt x="76" y="60"/>
                      <a:pt x="72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76" y="55"/>
                      <a:pt x="84" y="44"/>
                      <a:pt x="84" y="31"/>
                    </a:cubicBezTo>
                    <a:cubicBezTo>
                      <a:pt x="84" y="14"/>
                      <a:pt x="71" y="0"/>
                      <a:pt x="54" y="0"/>
                    </a:cubicBezTo>
                    <a:cubicBezTo>
                      <a:pt x="37" y="0"/>
                      <a:pt x="23" y="14"/>
                      <a:pt x="23" y="31"/>
                    </a:cubicBezTo>
                    <a:cubicBezTo>
                      <a:pt x="23" y="44"/>
                      <a:pt x="32" y="55"/>
                      <a:pt x="43" y="60"/>
                    </a:cubicBezTo>
                    <a:cubicBezTo>
                      <a:pt x="35" y="60"/>
                      <a:pt x="35" y="60"/>
                      <a:pt x="35" y="60"/>
                    </a:cubicBezTo>
                    <a:cubicBezTo>
                      <a:pt x="19" y="60"/>
                      <a:pt x="9" y="100"/>
                      <a:pt x="5" y="110"/>
                    </a:cubicBezTo>
                    <a:cubicBezTo>
                      <a:pt x="0" y="125"/>
                      <a:pt x="9" y="133"/>
                      <a:pt x="9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53" y="70"/>
                      <a:pt x="53" y="70"/>
                      <a:pt x="53" y="70"/>
                    </a:cubicBezTo>
                    <a:cubicBezTo>
                      <a:pt x="45" y="62"/>
                      <a:pt x="45" y="62"/>
                      <a:pt x="45" y="62"/>
                    </a:cubicBezTo>
                    <a:cubicBezTo>
                      <a:pt x="62" y="62"/>
                      <a:pt x="62" y="62"/>
                      <a:pt x="62" y="62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62" y="133"/>
                      <a:pt x="62" y="133"/>
                      <a:pt x="62" y="133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67" y="128"/>
                      <a:pt x="62" y="118"/>
                      <a:pt x="68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11" tIns="60955" rIns="121911" bIns="60955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3200" b="1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Freeform 38"/>
              <p:cNvSpPr/>
              <p:nvPr/>
            </p:nvSpPr>
            <p:spPr bwMode="auto">
              <a:xfrm>
                <a:off x="9034463" y="2709863"/>
                <a:ext cx="244475" cy="385763"/>
              </a:xfrm>
              <a:custGeom>
                <a:avLst/>
                <a:gdLst>
                  <a:gd name="T0" fmla="*/ 79 w 84"/>
                  <a:gd name="T1" fmla="*/ 110 h 133"/>
                  <a:gd name="T2" fmla="*/ 49 w 84"/>
                  <a:gd name="T3" fmla="*/ 60 h 133"/>
                  <a:gd name="T4" fmla="*/ 41 w 84"/>
                  <a:gd name="T5" fmla="*/ 60 h 133"/>
                  <a:gd name="T6" fmla="*/ 61 w 84"/>
                  <a:gd name="T7" fmla="*/ 31 h 133"/>
                  <a:gd name="T8" fmla="*/ 30 w 84"/>
                  <a:gd name="T9" fmla="*/ 0 h 133"/>
                  <a:gd name="T10" fmla="*/ 0 w 84"/>
                  <a:gd name="T11" fmla="*/ 31 h 133"/>
                  <a:gd name="T12" fmla="*/ 20 w 84"/>
                  <a:gd name="T13" fmla="*/ 60 h 133"/>
                  <a:gd name="T14" fmla="*/ 12 w 84"/>
                  <a:gd name="T15" fmla="*/ 60 h 133"/>
                  <a:gd name="T16" fmla="*/ 2 w 84"/>
                  <a:gd name="T17" fmla="*/ 64 h 133"/>
                  <a:gd name="T18" fmla="*/ 14 w 84"/>
                  <a:gd name="T19" fmla="*/ 96 h 133"/>
                  <a:gd name="T20" fmla="*/ 16 w 84"/>
                  <a:gd name="T21" fmla="*/ 104 h 133"/>
                  <a:gd name="T22" fmla="*/ 13 w 84"/>
                  <a:gd name="T23" fmla="*/ 133 h 133"/>
                  <a:gd name="T24" fmla="*/ 22 w 84"/>
                  <a:gd name="T25" fmla="*/ 133 h 133"/>
                  <a:gd name="T26" fmla="*/ 29 w 84"/>
                  <a:gd name="T27" fmla="*/ 70 h 133"/>
                  <a:gd name="T28" fmla="*/ 22 w 84"/>
                  <a:gd name="T29" fmla="*/ 62 h 133"/>
                  <a:gd name="T30" fmla="*/ 39 w 84"/>
                  <a:gd name="T31" fmla="*/ 62 h 133"/>
                  <a:gd name="T32" fmla="*/ 31 w 84"/>
                  <a:gd name="T33" fmla="*/ 70 h 133"/>
                  <a:gd name="T34" fmla="*/ 39 w 84"/>
                  <a:gd name="T35" fmla="*/ 133 h 133"/>
                  <a:gd name="T36" fmla="*/ 75 w 84"/>
                  <a:gd name="T37" fmla="*/ 133 h 133"/>
                  <a:gd name="T38" fmla="*/ 79 w 84"/>
                  <a:gd name="T39" fmla="*/ 11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133">
                    <a:moveTo>
                      <a:pt x="79" y="110"/>
                    </a:moveTo>
                    <a:cubicBezTo>
                      <a:pt x="75" y="100"/>
                      <a:pt x="65" y="60"/>
                      <a:pt x="49" y="60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52" y="55"/>
                      <a:pt x="61" y="44"/>
                      <a:pt x="61" y="31"/>
                    </a:cubicBezTo>
                    <a:cubicBezTo>
                      <a:pt x="61" y="14"/>
                      <a:pt x="47" y="0"/>
                      <a:pt x="30" y="0"/>
                    </a:cubicBezTo>
                    <a:cubicBezTo>
                      <a:pt x="13" y="0"/>
                      <a:pt x="0" y="14"/>
                      <a:pt x="0" y="31"/>
                    </a:cubicBezTo>
                    <a:cubicBezTo>
                      <a:pt x="0" y="44"/>
                      <a:pt x="8" y="55"/>
                      <a:pt x="20" y="60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8" y="60"/>
                      <a:pt x="5" y="61"/>
                      <a:pt x="2" y="64"/>
                    </a:cubicBezTo>
                    <a:cubicBezTo>
                      <a:pt x="7" y="75"/>
                      <a:pt x="11" y="87"/>
                      <a:pt x="14" y="96"/>
                    </a:cubicBezTo>
                    <a:cubicBezTo>
                      <a:pt x="15" y="99"/>
                      <a:pt x="16" y="102"/>
                      <a:pt x="16" y="104"/>
                    </a:cubicBezTo>
                    <a:cubicBezTo>
                      <a:pt x="22" y="118"/>
                      <a:pt x="17" y="128"/>
                      <a:pt x="13" y="133"/>
                    </a:cubicBezTo>
                    <a:cubicBezTo>
                      <a:pt x="22" y="133"/>
                      <a:pt x="22" y="133"/>
                      <a:pt x="22" y="133"/>
                    </a:cubicBezTo>
                    <a:cubicBezTo>
                      <a:pt x="29" y="70"/>
                      <a:pt x="29" y="70"/>
                      <a:pt x="29" y="70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39" y="62"/>
                      <a:pt x="39" y="62"/>
                      <a:pt x="39" y="62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9" y="133"/>
                      <a:pt x="39" y="133"/>
                      <a:pt x="39" y="133"/>
                    </a:cubicBezTo>
                    <a:cubicBezTo>
                      <a:pt x="75" y="133"/>
                      <a:pt x="75" y="133"/>
                      <a:pt x="75" y="133"/>
                    </a:cubicBezTo>
                    <a:cubicBezTo>
                      <a:pt x="75" y="133"/>
                      <a:pt x="84" y="125"/>
                      <a:pt x="79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11" tIns="60955" rIns="121911" bIns="60955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3200" b="1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Freeform 39"/>
              <p:cNvSpPr/>
              <p:nvPr/>
            </p:nvSpPr>
            <p:spPr bwMode="auto">
              <a:xfrm>
                <a:off x="8704263" y="2622551"/>
                <a:ext cx="382587" cy="473075"/>
              </a:xfrm>
              <a:custGeom>
                <a:avLst/>
                <a:gdLst>
                  <a:gd name="T0" fmla="*/ 126 w 132"/>
                  <a:gd name="T1" fmla="*/ 135 h 163"/>
                  <a:gd name="T2" fmla="*/ 89 w 132"/>
                  <a:gd name="T3" fmla="*/ 73 h 163"/>
                  <a:gd name="T4" fmla="*/ 79 w 132"/>
                  <a:gd name="T5" fmla="*/ 73 h 163"/>
                  <a:gd name="T6" fmla="*/ 104 w 132"/>
                  <a:gd name="T7" fmla="*/ 38 h 163"/>
                  <a:gd name="T8" fmla="*/ 66 w 132"/>
                  <a:gd name="T9" fmla="*/ 0 h 163"/>
                  <a:gd name="T10" fmla="*/ 28 w 132"/>
                  <a:gd name="T11" fmla="*/ 38 h 163"/>
                  <a:gd name="T12" fmla="*/ 53 w 132"/>
                  <a:gd name="T13" fmla="*/ 73 h 163"/>
                  <a:gd name="T14" fmla="*/ 43 w 132"/>
                  <a:gd name="T15" fmla="*/ 73 h 163"/>
                  <a:gd name="T16" fmla="*/ 6 w 132"/>
                  <a:gd name="T17" fmla="*/ 135 h 163"/>
                  <a:gd name="T18" fmla="*/ 11 w 132"/>
                  <a:gd name="T19" fmla="*/ 163 h 163"/>
                  <a:gd name="T20" fmla="*/ 56 w 132"/>
                  <a:gd name="T21" fmla="*/ 163 h 163"/>
                  <a:gd name="T22" fmla="*/ 65 w 132"/>
                  <a:gd name="T23" fmla="*/ 86 h 163"/>
                  <a:gd name="T24" fmla="*/ 55 w 132"/>
                  <a:gd name="T25" fmla="*/ 76 h 163"/>
                  <a:gd name="T26" fmla="*/ 77 w 132"/>
                  <a:gd name="T27" fmla="*/ 76 h 163"/>
                  <a:gd name="T28" fmla="*/ 67 w 132"/>
                  <a:gd name="T29" fmla="*/ 86 h 163"/>
                  <a:gd name="T30" fmla="*/ 76 w 132"/>
                  <a:gd name="T31" fmla="*/ 163 h 163"/>
                  <a:gd name="T32" fmla="*/ 121 w 132"/>
                  <a:gd name="T33" fmla="*/ 163 h 163"/>
                  <a:gd name="T34" fmla="*/ 126 w 132"/>
                  <a:gd name="T35" fmla="*/ 135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2" h="163">
                    <a:moveTo>
                      <a:pt x="126" y="135"/>
                    </a:moveTo>
                    <a:cubicBezTo>
                      <a:pt x="121" y="123"/>
                      <a:pt x="109" y="73"/>
                      <a:pt x="89" y="73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93" y="68"/>
                      <a:pt x="104" y="54"/>
                      <a:pt x="104" y="38"/>
                    </a:cubicBezTo>
                    <a:cubicBezTo>
                      <a:pt x="104" y="17"/>
                      <a:pt x="87" y="0"/>
                      <a:pt x="66" y="0"/>
                    </a:cubicBezTo>
                    <a:cubicBezTo>
                      <a:pt x="45" y="0"/>
                      <a:pt x="28" y="17"/>
                      <a:pt x="28" y="38"/>
                    </a:cubicBezTo>
                    <a:cubicBezTo>
                      <a:pt x="28" y="54"/>
                      <a:pt x="39" y="68"/>
                      <a:pt x="53" y="73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23" y="73"/>
                      <a:pt x="11" y="123"/>
                      <a:pt x="6" y="135"/>
                    </a:cubicBezTo>
                    <a:cubicBezTo>
                      <a:pt x="0" y="153"/>
                      <a:pt x="11" y="163"/>
                      <a:pt x="11" y="163"/>
                    </a:cubicBezTo>
                    <a:cubicBezTo>
                      <a:pt x="56" y="163"/>
                      <a:pt x="56" y="163"/>
                      <a:pt x="56" y="163"/>
                    </a:cubicBezTo>
                    <a:cubicBezTo>
                      <a:pt x="65" y="86"/>
                      <a:pt x="65" y="86"/>
                      <a:pt x="65" y="86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77" y="76"/>
                      <a:pt x="77" y="76"/>
                      <a:pt x="77" y="76"/>
                    </a:cubicBezTo>
                    <a:cubicBezTo>
                      <a:pt x="67" y="86"/>
                      <a:pt x="67" y="86"/>
                      <a:pt x="67" y="86"/>
                    </a:cubicBezTo>
                    <a:cubicBezTo>
                      <a:pt x="76" y="163"/>
                      <a:pt x="76" y="163"/>
                      <a:pt x="76" y="163"/>
                    </a:cubicBezTo>
                    <a:cubicBezTo>
                      <a:pt x="121" y="163"/>
                      <a:pt x="121" y="163"/>
                      <a:pt x="121" y="163"/>
                    </a:cubicBezTo>
                    <a:cubicBezTo>
                      <a:pt x="121" y="163"/>
                      <a:pt x="132" y="153"/>
                      <a:pt x="126" y="1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11" tIns="60955" rIns="121911" bIns="60955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3200" b="1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Freeform 40"/>
              <p:cNvSpPr/>
              <p:nvPr/>
            </p:nvSpPr>
            <p:spPr bwMode="auto">
              <a:xfrm>
                <a:off x="8513763" y="2709863"/>
                <a:ext cx="242887" cy="385763"/>
              </a:xfrm>
              <a:custGeom>
                <a:avLst/>
                <a:gdLst>
                  <a:gd name="T0" fmla="*/ 68 w 84"/>
                  <a:gd name="T1" fmla="*/ 104 h 133"/>
                  <a:gd name="T2" fmla="*/ 70 w 84"/>
                  <a:gd name="T3" fmla="*/ 96 h 133"/>
                  <a:gd name="T4" fmla="*/ 82 w 84"/>
                  <a:gd name="T5" fmla="*/ 64 h 133"/>
                  <a:gd name="T6" fmla="*/ 72 w 84"/>
                  <a:gd name="T7" fmla="*/ 60 h 133"/>
                  <a:gd name="T8" fmla="*/ 64 w 84"/>
                  <a:gd name="T9" fmla="*/ 60 h 133"/>
                  <a:gd name="T10" fmla="*/ 84 w 84"/>
                  <a:gd name="T11" fmla="*/ 31 h 133"/>
                  <a:gd name="T12" fmla="*/ 54 w 84"/>
                  <a:gd name="T13" fmla="*/ 0 h 133"/>
                  <a:gd name="T14" fmla="*/ 23 w 84"/>
                  <a:gd name="T15" fmla="*/ 31 h 133"/>
                  <a:gd name="T16" fmla="*/ 43 w 84"/>
                  <a:gd name="T17" fmla="*/ 60 h 133"/>
                  <a:gd name="T18" fmla="*/ 35 w 84"/>
                  <a:gd name="T19" fmla="*/ 60 h 133"/>
                  <a:gd name="T20" fmla="*/ 5 w 84"/>
                  <a:gd name="T21" fmla="*/ 110 h 133"/>
                  <a:gd name="T22" fmla="*/ 9 w 84"/>
                  <a:gd name="T23" fmla="*/ 133 h 133"/>
                  <a:gd name="T24" fmla="*/ 45 w 84"/>
                  <a:gd name="T25" fmla="*/ 133 h 133"/>
                  <a:gd name="T26" fmla="*/ 53 w 84"/>
                  <a:gd name="T27" fmla="*/ 70 h 133"/>
                  <a:gd name="T28" fmla="*/ 45 w 84"/>
                  <a:gd name="T29" fmla="*/ 62 h 133"/>
                  <a:gd name="T30" fmla="*/ 62 w 84"/>
                  <a:gd name="T31" fmla="*/ 62 h 133"/>
                  <a:gd name="T32" fmla="*/ 55 w 84"/>
                  <a:gd name="T33" fmla="*/ 70 h 133"/>
                  <a:gd name="T34" fmla="*/ 62 w 84"/>
                  <a:gd name="T35" fmla="*/ 133 h 133"/>
                  <a:gd name="T36" fmla="*/ 71 w 84"/>
                  <a:gd name="T37" fmla="*/ 133 h 133"/>
                  <a:gd name="T38" fmla="*/ 68 w 84"/>
                  <a:gd name="T39" fmla="*/ 104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133">
                    <a:moveTo>
                      <a:pt x="68" y="104"/>
                    </a:moveTo>
                    <a:cubicBezTo>
                      <a:pt x="68" y="102"/>
                      <a:pt x="69" y="99"/>
                      <a:pt x="70" y="96"/>
                    </a:cubicBezTo>
                    <a:cubicBezTo>
                      <a:pt x="73" y="87"/>
                      <a:pt x="77" y="75"/>
                      <a:pt x="82" y="64"/>
                    </a:cubicBezTo>
                    <a:cubicBezTo>
                      <a:pt x="79" y="61"/>
                      <a:pt x="76" y="60"/>
                      <a:pt x="72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76" y="55"/>
                      <a:pt x="84" y="44"/>
                      <a:pt x="84" y="31"/>
                    </a:cubicBezTo>
                    <a:cubicBezTo>
                      <a:pt x="84" y="14"/>
                      <a:pt x="71" y="0"/>
                      <a:pt x="54" y="0"/>
                    </a:cubicBezTo>
                    <a:cubicBezTo>
                      <a:pt x="37" y="0"/>
                      <a:pt x="23" y="14"/>
                      <a:pt x="23" y="31"/>
                    </a:cubicBezTo>
                    <a:cubicBezTo>
                      <a:pt x="23" y="44"/>
                      <a:pt x="32" y="55"/>
                      <a:pt x="43" y="60"/>
                    </a:cubicBezTo>
                    <a:cubicBezTo>
                      <a:pt x="35" y="60"/>
                      <a:pt x="35" y="60"/>
                      <a:pt x="35" y="60"/>
                    </a:cubicBezTo>
                    <a:cubicBezTo>
                      <a:pt x="19" y="60"/>
                      <a:pt x="9" y="100"/>
                      <a:pt x="5" y="110"/>
                    </a:cubicBezTo>
                    <a:cubicBezTo>
                      <a:pt x="0" y="125"/>
                      <a:pt x="9" y="133"/>
                      <a:pt x="9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53" y="70"/>
                      <a:pt x="53" y="70"/>
                      <a:pt x="53" y="70"/>
                    </a:cubicBezTo>
                    <a:cubicBezTo>
                      <a:pt x="45" y="62"/>
                      <a:pt x="45" y="62"/>
                      <a:pt x="45" y="62"/>
                    </a:cubicBezTo>
                    <a:cubicBezTo>
                      <a:pt x="62" y="62"/>
                      <a:pt x="62" y="62"/>
                      <a:pt x="62" y="62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62" y="133"/>
                      <a:pt x="62" y="133"/>
                      <a:pt x="62" y="133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67" y="128"/>
                      <a:pt x="62" y="118"/>
                      <a:pt x="68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11" tIns="60955" rIns="121911" bIns="60955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3200" b="1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Freeform 41"/>
              <p:cNvSpPr/>
              <p:nvPr/>
            </p:nvSpPr>
            <p:spPr bwMode="auto">
              <a:xfrm>
                <a:off x="9034463" y="2709863"/>
                <a:ext cx="244475" cy="385763"/>
              </a:xfrm>
              <a:custGeom>
                <a:avLst/>
                <a:gdLst>
                  <a:gd name="T0" fmla="*/ 79 w 84"/>
                  <a:gd name="T1" fmla="*/ 110 h 133"/>
                  <a:gd name="T2" fmla="*/ 49 w 84"/>
                  <a:gd name="T3" fmla="*/ 60 h 133"/>
                  <a:gd name="T4" fmla="*/ 41 w 84"/>
                  <a:gd name="T5" fmla="*/ 60 h 133"/>
                  <a:gd name="T6" fmla="*/ 61 w 84"/>
                  <a:gd name="T7" fmla="*/ 31 h 133"/>
                  <a:gd name="T8" fmla="*/ 30 w 84"/>
                  <a:gd name="T9" fmla="*/ 0 h 133"/>
                  <a:gd name="T10" fmla="*/ 0 w 84"/>
                  <a:gd name="T11" fmla="*/ 31 h 133"/>
                  <a:gd name="T12" fmla="*/ 20 w 84"/>
                  <a:gd name="T13" fmla="*/ 60 h 133"/>
                  <a:gd name="T14" fmla="*/ 12 w 84"/>
                  <a:gd name="T15" fmla="*/ 60 h 133"/>
                  <a:gd name="T16" fmla="*/ 2 w 84"/>
                  <a:gd name="T17" fmla="*/ 64 h 133"/>
                  <a:gd name="T18" fmla="*/ 14 w 84"/>
                  <a:gd name="T19" fmla="*/ 96 h 133"/>
                  <a:gd name="T20" fmla="*/ 16 w 84"/>
                  <a:gd name="T21" fmla="*/ 104 h 133"/>
                  <a:gd name="T22" fmla="*/ 13 w 84"/>
                  <a:gd name="T23" fmla="*/ 133 h 133"/>
                  <a:gd name="T24" fmla="*/ 22 w 84"/>
                  <a:gd name="T25" fmla="*/ 133 h 133"/>
                  <a:gd name="T26" fmla="*/ 29 w 84"/>
                  <a:gd name="T27" fmla="*/ 70 h 133"/>
                  <a:gd name="T28" fmla="*/ 22 w 84"/>
                  <a:gd name="T29" fmla="*/ 62 h 133"/>
                  <a:gd name="T30" fmla="*/ 39 w 84"/>
                  <a:gd name="T31" fmla="*/ 62 h 133"/>
                  <a:gd name="T32" fmla="*/ 31 w 84"/>
                  <a:gd name="T33" fmla="*/ 70 h 133"/>
                  <a:gd name="T34" fmla="*/ 39 w 84"/>
                  <a:gd name="T35" fmla="*/ 133 h 133"/>
                  <a:gd name="T36" fmla="*/ 75 w 84"/>
                  <a:gd name="T37" fmla="*/ 133 h 133"/>
                  <a:gd name="T38" fmla="*/ 79 w 84"/>
                  <a:gd name="T39" fmla="*/ 11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133">
                    <a:moveTo>
                      <a:pt x="79" y="110"/>
                    </a:moveTo>
                    <a:cubicBezTo>
                      <a:pt x="75" y="100"/>
                      <a:pt x="65" y="60"/>
                      <a:pt x="49" y="60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52" y="55"/>
                      <a:pt x="61" y="44"/>
                      <a:pt x="61" y="31"/>
                    </a:cubicBezTo>
                    <a:cubicBezTo>
                      <a:pt x="61" y="14"/>
                      <a:pt x="47" y="0"/>
                      <a:pt x="30" y="0"/>
                    </a:cubicBezTo>
                    <a:cubicBezTo>
                      <a:pt x="13" y="0"/>
                      <a:pt x="0" y="14"/>
                      <a:pt x="0" y="31"/>
                    </a:cubicBezTo>
                    <a:cubicBezTo>
                      <a:pt x="0" y="44"/>
                      <a:pt x="8" y="55"/>
                      <a:pt x="20" y="60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8" y="60"/>
                      <a:pt x="5" y="61"/>
                      <a:pt x="2" y="64"/>
                    </a:cubicBezTo>
                    <a:cubicBezTo>
                      <a:pt x="7" y="75"/>
                      <a:pt x="11" y="87"/>
                      <a:pt x="14" y="96"/>
                    </a:cubicBezTo>
                    <a:cubicBezTo>
                      <a:pt x="15" y="99"/>
                      <a:pt x="16" y="102"/>
                      <a:pt x="16" y="104"/>
                    </a:cubicBezTo>
                    <a:cubicBezTo>
                      <a:pt x="22" y="118"/>
                      <a:pt x="17" y="128"/>
                      <a:pt x="13" y="133"/>
                    </a:cubicBezTo>
                    <a:cubicBezTo>
                      <a:pt x="22" y="133"/>
                      <a:pt x="22" y="133"/>
                      <a:pt x="22" y="133"/>
                    </a:cubicBezTo>
                    <a:cubicBezTo>
                      <a:pt x="29" y="70"/>
                      <a:pt x="29" y="70"/>
                      <a:pt x="29" y="70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39" y="62"/>
                      <a:pt x="39" y="62"/>
                      <a:pt x="39" y="62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9" y="133"/>
                      <a:pt x="39" y="133"/>
                      <a:pt x="39" y="133"/>
                    </a:cubicBezTo>
                    <a:cubicBezTo>
                      <a:pt x="75" y="133"/>
                      <a:pt x="75" y="133"/>
                      <a:pt x="75" y="133"/>
                    </a:cubicBezTo>
                    <a:cubicBezTo>
                      <a:pt x="75" y="133"/>
                      <a:pt x="84" y="125"/>
                      <a:pt x="79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11" tIns="60955" rIns="121911" bIns="60955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3200" b="1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46" name="组合 145"/>
            <p:cNvGrpSpPr/>
            <p:nvPr/>
          </p:nvGrpSpPr>
          <p:grpSpPr>
            <a:xfrm>
              <a:off x="4364399" y="1466163"/>
              <a:ext cx="1602296" cy="1850212"/>
              <a:chOff x="3273692" y="1099961"/>
              <a:chExt cx="1202093" cy="1388087"/>
            </a:xfrm>
          </p:grpSpPr>
          <p:sp>
            <p:nvSpPr>
              <p:cNvPr id="11" name="Freeform 14"/>
              <p:cNvSpPr/>
              <p:nvPr/>
            </p:nvSpPr>
            <p:spPr bwMode="auto">
              <a:xfrm>
                <a:off x="3345550" y="1141029"/>
                <a:ext cx="529701" cy="237166"/>
              </a:xfrm>
              <a:custGeom>
                <a:avLst/>
                <a:gdLst>
                  <a:gd name="T0" fmla="*/ 0 w 516"/>
                  <a:gd name="T1" fmla="*/ 231 h 231"/>
                  <a:gd name="T2" fmla="*/ 398 w 516"/>
                  <a:gd name="T3" fmla="*/ 0 h 231"/>
                  <a:gd name="T4" fmla="*/ 516 w 516"/>
                  <a:gd name="T5" fmla="*/ 0 h 231"/>
                  <a:gd name="T6" fmla="*/ 516 w 516"/>
                  <a:gd name="T7" fmla="*/ 231 h 231"/>
                  <a:gd name="T8" fmla="*/ 0 w 516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6" h="231">
                    <a:moveTo>
                      <a:pt x="0" y="231"/>
                    </a:moveTo>
                    <a:lnTo>
                      <a:pt x="398" y="0"/>
                    </a:lnTo>
                    <a:lnTo>
                      <a:pt x="516" y="0"/>
                    </a:lnTo>
                    <a:lnTo>
                      <a:pt x="516" y="231"/>
                    </a:lnTo>
                    <a:lnTo>
                      <a:pt x="0" y="231"/>
                    </a:lnTo>
                    <a:close/>
                  </a:path>
                </a:pathLst>
              </a:custGeom>
              <a:solidFill>
                <a:srgbClr val="5F65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5" tIns="45723" rIns="91445" bIns="45723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b="1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45" name="组合 144"/>
              <p:cNvGrpSpPr/>
              <p:nvPr/>
            </p:nvGrpSpPr>
            <p:grpSpPr>
              <a:xfrm>
                <a:off x="3273692" y="1099961"/>
                <a:ext cx="1202093" cy="1388087"/>
                <a:chOff x="3273692" y="1099961"/>
                <a:chExt cx="1202093" cy="1388087"/>
              </a:xfrm>
            </p:grpSpPr>
            <p:sp>
              <p:nvSpPr>
                <p:cNvPr id="12" name="Freeform 15"/>
                <p:cNvSpPr/>
                <p:nvPr/>
              </p:nvSpPr>
              <p:spPr bwMode="auto">
                <a:xfrm>
                  <a:off x="3273692" y="1099961"/>
                  <a:ext cx="1202093" cy="1388087"/>
                </a:xfrm>
                <a:custGeom>
                  <a:avLst/>
                  <a:gdLst>
                    <a:gd name="T0" fmla="*/ 0 w 1171"/>
                    <a:gd name="T1" fmla="*/ 1014 h 1352"/>
                    <a:gd name="T2" fmla="*/ 0 w 1171"/>
                    <a:gd name="T3" fmla="*/ 338 h 1352"/>
                    <a:gd name="T4" fmla="*/ 586 w 1171"/>
                    <a:gd name="T5" fmla="*/ 0 h 1352"/>
                    <a:gd name="T6" fmla="*/ 1171 w 1171"/>
                    <a:gd name="T7" fmla="*/ 338 h 1352"/>
                    <a:gd name="T8" fmla="*/ 1171 w 1171"/>
                    <a:gd name="T9" fmla="*/ 1014 h 1352"/>
                    <a:gd name="T10" fmla="*/ 586 w 1171"/>
                    <a:gd name="T11" fmla="*/ 1352 h 1352"/>
                    <a:gd name="T12" fmla="*/ 0 w 1171"/>
                    <a:gd name="T13" fmla="*/ 1014 h 1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1" h="1352">
                      <a:moveTo>
                        <a:pt x="0" y="1014"/>
                      </a:moveTo>
                      <a:lnTo>
                        <a:pt x="0" y="338"/>
                      </a:lnTo>
                      <a:lnTo>
                        <a:pt x="586" y="0"/>
                      </a:lnTo>
                      <a:lnTo>
                        <a:pt x="1171" y="338"/>
                      </a:lnTo>
                      <a:lnTo>
                        <a:pt x="1171" y="1014"/>
                      </a:lnTo>
                      <a:lnTo>
                        <a:pt x="586" y="1352"/>
                      </a:lnTo>
                      <a:lnTo>
                        <a:pt x="0" y="1014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>
                  <a:outerShdw blurRad="228600" sx="102000" sy="102000" algn="ctr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vert="horz" wrap="square" lIns="91445" tIns="45723" rIns="91445" bIns="45723" numCol="1" anchor="t" anchorCtr="0" compatLnSpc="1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b="1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Freeform 16"/>
                <p:cNvSpPr/>
                <p:nvPr/>
              </p:nvSpPr>
              <p:spPr bwMode="auto">
                <a:xfrm>
                  <a:off x="3345551" y="1141029"/>
                  <a:ext cx="408568" cy="441478"/>
                </a:xfrm>
                <a:custGeom>
                  <a:avLst/>
                  <a:gdLst>
                    <a:gd name="T0" fmla="*/ 0 w 398"/>
                    <a:gd name="T1" fmla="*/ 430 h 430"/>
                    <a:gd name="T2" fmla="*/ 398 w 398"/>
                    <a:gd name="T3" fmla="*/ 430 h 430"/>
                    <a:gd name="T4" fmla="*/ 398 w 398"/>
                    <a:gd name="T5" fmla="*/ 0 h 430"/>
                    <a:gd name="T6" fmla="*/ 0 w 398"/>
                    <a:gd name="T7" fmla="*/ 231 h 430"/>
                    <a:gd name="T8" fmla="*/ 0 w 398"/>
                    <a:gd name="T9" fmla="*/ 43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8" h="430">
                      <a:moveTo>
                        <a:pt x="0" y="430"/>
                      </a:moveTo>
                      <a:lnTo>
                        <a:pt x="398" y="430"/>
                      </a:lnTo>
                      <a:lnTo>
                        <a:pt x="398" y="0"/>
                      </a:lnTo>
                      <a:lnTo>
                        <a:pt x="0" y="231"/>
                      </a:lnTo>
                      <a:lnTo>
                        <a:pt x="0" y="430"/>
                      </a:lnTo>
                      <a:close/>
                    </a:path>
                  </a:pathLst>
                </a:custGeom>
                <a:solidFill>
                  <a:srgbClr val="005DA2"/>
                </a:solidFill>
                <a:ln w="28575">
                  <a:noFill/>
                </a:ln>
                <a:effectLst>
                  <a:outerShdw blurRad="279400" dist="76200" dir="2700000" sx="101000" sy="101000" algn="tl" rotWithShape="0">
                    <a:prstClr val="black">
                      <a:alpha val="2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1445" tIns="45723" rIns="91445" bIns="45723"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b="1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Freeform 24"/>
                <p:cNvSpPr>
                  <a:spLocks noEditPoints="1"/>
                </p:cNvSpPr>
                <p:nvPr/>
              </p:nvSpPr>
              <p:spPr bwMode="auto">
                <a:xfrm>
                  <a:off x="3541622" y="1353554"/>
                  <a:ext cx="94443" cy="200205"/>
                </a:xfrm>
                <a:custGeom>
                  <a:avLst/>
                  <a:gdLst>
                    <a:gd name="T0" fmla="*/ 50 w 50"/>
                    <a:gd name="T1" fmla="*/ 82 h 107"/>
                    <a:gd name="T2" fmla="*/ 42 w 50"/>
                    <a:gd name="T3" fmla="*/ 99 h 107"/>
                    <a:gd name="T4" fmla="*/ 25 w 50"/>
                    <a:gd name="T5" fmla="*/ 107 h 107"/>
                    <a:gd name="T6" fmla="*/ 7 w 50"/>
                    <a:gd name="T7" fmla="*/ 99 h 107"/>
                    <a:gd name="T8" fmla="*/ 0 w 50"/>
                    <a:gd name="T9" fmla="*/ 82 h 107"/>
                    <a:gd name="T10" fmla="*/ 0 w 50"/>
                    <a:gd name="T11" fmla="*/ 25 h 107"/>
                    <a:gd name="T12" fmla="*/ 7 w 50"/>
                    <a:gd name="T13" fmla="*/ 7 h 107"/>
                    <a:gd name="T14" fmla="*/ 25 w 50"/>
                    <a:gd name="T15" fmla="*/ 0 h 107"/>
                    <a:gd name="T16" fmla="*/ 42 w 50"/>
                    <a:gd name="T17" fmla="*/ 7 h 107"/>
                    <a:gd name="T18" fmla="*/ 50 w 50"/>
                    <a:gd name="T19" fmla="*/ 25 h 107"/>
                    <a:gd name="T20" fmla="*/ 50 w 50"/>
                    <a:gd name="T21" fmla="*/ 82 h 107"/>
                    <a:gd name="T22" fmla="*/ 33 w 50"/>
                    <a:gd name="T23" fmla="*/ 24 h 107"/>
                    <a:gd name="T24" fmla="*/ 31 w 50"/>
                    <a:gd name="T25" fmla="*/ 18 h 107"/>
                    <a:gd name="T26" fmla="*/ 24 w 50"/>
                    <a:gd name="T27" fmla="*/ 15 h 107"/>
                    <a:gd name="T28" fmla="*/ 18 w 50"/>
                    <a:gd name="T29" fmla="*/ 18 h 107"/>
                    <a:gd name="T30" fmla="*/ 15 w 50"/>
                    <a:gd name="T31" fmla="*/ 24 h 107"/>
                    <a:gd name="T32" fmla="*/ 15 w 50"/>
                    <a:gd name="T33" fmla="*/ 82 h 107"/>
                    <a:gd name="T34" fmla="*/ 18 w 50"/>
                    <a:gd name="T35" fmla="*/ 88 h 107"/>
                    <a:gd name="T36" fmla="*/ 24 w 50"/>
                    <a:gd name="T37" fmla="*/ 91 h 107"/>
                    <a:gd name="T38" fmla="*/ 31 w 50"/>
                    <a:gd name="T39" fmla="*/ 88 h 107"/>
                    <a:gd name="T40" fmla="*/ 33 w 50"/>
                    <a:gd name="T41" fmla="*/ 82 h 107"/>
                    <a:gd name="T42" fmla="*/ 33 w 50"/>
                    <a:gd name="T43" fmla="*/ 24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50" h="107">
                      <a:moveTo>
                        <a:pt x="50" y="82"/>
                      </a:moveTo>
                      <a:cubicBezTo>
                        <a:pt x="50" y="89"/>
                        <a:pt x="47" y="95"/>
                        <a:pt x="42" y="99"/>
                      </a:cubicBezTo>
                      <a:cubicBezTo>
                        <a:pt x="37" y="104"/>
                        <a:pt x="31" y="107"/>
                        <a:pt x="25" y="107"/>
                      </a:cubicBezTo>
                      <a:cubicBezTo>
                        <a:pt x="18" y="107"/>
                        <a:pt x="12" y="104"/>
                        <a:pt x="7" y="99"/>
                      </a:cubicBezTo>
                      <a:cubicBezTo>
                        <a:pt x="2" y="95"/>
                        <a:pt x="0" y="89"/>
                        <a:pt x="0" y="82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18"/>
                        <a:pt x="2" y="12"/>
                        <a:pt x="7" y="7"/>
                      </a:cubicBezTo>
                      <a:cubicBezTo>
                        <a:pt x="12" y="2"/>
                        <a:pt x="18" y="0"/>
                        <a:pt x="25" y="0"/>
                      </a:cubicBezTo>
                      <a:cubicBezTo>
                        <a:pt x="32" y="0"/>
                        <a:pt x="37" y="2"/>
                        <a:pt x="42" y="7"/>
                      </a:cubicBezTo>
                      <a:cubicBezTo>
                        <a:pt x="47" y="12"/>
                        <a:pt x="50" y="18"/>
                        <a:pt x="50" y="25"/>
                      </a:cubicBezTo>
                      <a:lnTo>
                        <a:pt x="50" y="82"/>
                      </a:lnTo>
                      <a:close/>
                      <a:moveTo>
                        <a:pt x="33" y="24"/>
                      </a:moveTo>
                      <a:cubicBezTo>
                        <a:pt x="33" y="22"/>
                        <a:pt x="32" y="20"/>
                        <a:pt x="31" y="18"/>
                      </a:cubicBezTo>
                      <a:cubicBezTo>
                        <a:pt x="29" y="16"/>
                        <a:pt x="27" y="15"/>
                        <a:pt x="24" y="15"/>
                      </a:cubicBezTo>
                      <a:cubicBezTo>
                        <a:pt x="22" y="15"/>
                        <a:pt x="20" y="16"/>
                        <a:pt x="18" y="18"/>
                      </a:cubicBezTo>
                      <a:cubicBezTo>
                        <a:pt x="16" y="20"/>
                        <a:pt x="15" y="22"/>
                        <a:pt x="15" y="24"/>
                      </a:cubicBezTo>
                      <a:cubicBezTo>
                        <a:pt x="15" y="82"/>
                        <a:pt x="15" y="82"/>
                        <a:pt x="15" y="82"/>
                      </a:cubicBezTo>
                      <a:cubicBezTo>
                        <a:pt x="15" y="84"/>
                        <a:pt x="16" y="86"/>
                        <a:pt x="18" y="88"/>
                      </a:cubicBezTo>
                      <a:cubicBezTo>
                        <a:pt x="20" y="90"/>
                        <a:pt x="22" y="91"/>
                        <a:pt x="24" y="91"/>
                      </a:cubicBezTo>
                      <a:cubicBezTo>
                        <a:pt x="27" y="91"/>
                        <a:pt x="29" y="90"/>
                        <a:pt x="31" y="88"/>
                      </a:cubicBezTo>
                      <a:cubicBezTo>
                        <a:pt x="32" y="86"/>
                        <a:pt x="33" y="84"/>
                        <a:pt x="33" y="82"/>
                      </a:cubicBezTo>
                      <a:lnTo>
                        <a:pt x="33" y="2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5" tIns="45723" rIns="91445" bIns="45723" numCol="1" anchor="t" anchorCtr="0" compatLnSpc="1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b="1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Freeform 25"/>
                <p:cNvSpPr/>
                <p:nvPr/>
              </p:nvSpPr>
              <p:spPr bwMode="auto">
                <a:xfrm>
                  <a:off x="3658649" y="1355607"/>
                  <a:ext cx="53381" cy="196099"/>
                </a:xfrm>
                <a:custGeom>
                  <a:avLst/>
                  <a:gdLst>
                    <a:gd name="T0" fmla="*/ 14 w 29"/>
                    <a:gd name="T1" fmla="*/ 105 h 105"/>
                    <a:gd name="T2" fmla="*/ 14 w 29"/>
                    <a:gd name="T3" fmla="*/ 24 h 105"/>
                    <a:gd name="T4" fmla="*/ 0 w 29"/>
                    <a:gd name="T5" fmla="*/ 24 h 105"/>
                    <a:gd name="T6" fmla="*/ 0 w 29"/>
                    <a:gd name="T7" fmla="*/ 13 h 105"/>
                    <a:gd name="T8" fmla="*/ 11 w 29"/>
                    <a:gd name="T9" fmla="*/ 9 h 105"/>
                    <a:gd name="T10" fmla="*/ 18 w 29"/>
                    <a:gd name="T11" fmla="*/ 0 h 105"/>
                    <a:gd name="T12" fmla="*/ 29 w 29"/>
                    <a:gd name="T13" fmla="*/ 0 h 105"/>
                    <a:gd name="T14" fmla="*/ 29 w 29"/>
                    <a:gd name="T15" fmla="*/ 105 h 105"/>
                    <a:gd name="T16" fmla="*/ 14 w 29"/>
                    <a:gd name="T17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9" h="105">
                      <a:moveTo>
                        <a:pt x="14" y="105"/>
                      </a:move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4" y="13"/>
                        <a:pt x="8" y="11"/>
                        <a:pt x="11" y="9"/>
                      </a:cubicBezTo>
                      <a:cubicBezTo>
                        <a:pt x="15" y="7"/>
                        <a:pt x="17" y="4"/>
                        <a:pt x="18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105"/>
                        <a:pt x="29" y="105"/>
                        <a:pt x="29" y="105"/>
                      </a:cubicBezTo>
                      <a:lnTo>
                        <a:pt x="14" y="10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5" tIns="45723" rIns="91445" bIns="45723" numCol="1" anchor="t" anchorCtr="0" compatLnSpc="1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b="1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grpSp>
              <p:nvGrpSpPr>
                <p:cNvPr id="40" name="组合 39"/>
                <p:cNvGrpSpPr/>
                <p:nvPr/>
              </p:nvGrpSpPr>
              <p:grpSpPr>
                <a:xfrm>
                  <a:off x="3636343" y="1711343"/>
                  <a:ext cx="476975" cy="401341"/>
                  <a:chOff x="5146675" y="766763"/>
                  <a:chExt cx="1590676" cy="1338263"/>
                </a:xfrm>
                <a:solidFill>
                  <a:srgbClr val="C0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41" name="Oval 18"/>
                  <p:cNvSpPr>
                    <a:spLocks noChangeArrowheads="1"/>
                  </p:cNvSpPr>
                  <p:nvPr/>
                </p:nvSpPr>
                <p:spPr bwMode="auto">
                  <a:xfrm>
                    <a:off x="5675313" y="766763"/>
                    <a:ext cx="533400" cy="534988"/>
                  </a:xfrm>
                  <a:prstGeom prst="ellipse">
                    <a:avLst/>
                  </a:prstGeom>
                  <a:solidFill>
                    <a:srgbClr val="005DA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911" tIns="60955" rIns="121911" bIns="60955" numCol="1" anchor="t" anchorCtr="0" compatLnSpc="1"/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b="1">
                      <a:solidFill>
                        <a:prstClr val="black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2" name="Freeform 19"/>
                  <p:cNvSpPr/>
                  <p:nvPr/>
                </p:nvSpPr>
                <p:spPr bwMode="auto">
                  <a:xfrm>
                    <a:off x="5511799" y="1344611"/>
                    <a:ext cx="860424" cy="760415"/>
                  </a:xfrm>
                  <a:custGeom>
                    <a:avLst/>
                    <a:gdLst>
                      <a:gd name="T0" fmla="*/ 201 w 301"/>
                      <a:gd name="T1" fmla="*/ 0 h 266"/>
                      <a:gd name="T2" fmla="*/ 151 w 301"/>
                      <a:gd name="T3" fmla="*/ 67 h 266"/>
                      <a:gd name="T4" fmla="*/ 101 w 301"/>
                      <a:gd name="T5" fmla="*/ 0 h 266"/>
                      <a:gd name="T6" fmla="*/ 0 w 301"/>
                      <a:gd name="T7" fmla="*/ 144 h 266"/>
                      <a:gd name="T8" fmla="*/ 0 w 301"/>
                      <a:gd name="T9" fmla="*/ 235 h 266"/>
                      <a:gd name="T10" fmla="*/ 0 w 301"/>
                      <a:gd name="T11" fmla="*/ 235 h 266"/>
                      <a:gd name="T12" fmla="*/ 151 w 301"/>
                      <a:gd name="T13" fmla="*/ 266 h 266"/>
                      <a:gd name="T14" fmla="*/ 301 w 301"/>
                      <a:gd name="T15" fmla="*/ 235 h 266"/>
                      <a:gd name="T16" fmla="*/ 301 w 301"/>
                      <a:gd name="T17" fmla="*/ 235 h 266"/>
                      <a:gd name="T18" fmla="*/ 301 w 301"/>
                      <a:gd name="T19" fmla="*/ 144 h 266"/>
                      <a:gd name="T20" fmla="*/ 201 w 301"/>
                      <a:gd name="T21" fmla="*/ 0 h 2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301" h="266">
                        <a:moveTo>
                          <a:pt x="201" y="0"/>
                        </a:moveTo>
                        <a:cubicBezTo>
                          <a:pt x="151" y="67"/>
                          <a:pt x="151" y="67"/>
                          <a:pt x="151" y="67"/>
                        </a:cubicBezTo>
                        <a:cubicBezTo>
                          <a:pt x="101" y="0"/>
                          <a:pt x="101" y="0"/>
                          <a:pt x="101" y="0"/>
                        </a:cubicBezTo>
                        <a:cubicBezTo>
                          <a:pt x="42" y="21"/>
                          <a:pt x="0" y="78"/>
                          <a:pt x="0" y="144"/>
                        </a:cubicBezTo>
                        <a:cubicBezTo>
                          <a:pt x="0" y="235"/>
                          <a:pt x="0" y="235"/>
                          <a:pt x="0" y="235"/>
                        </a:cubicBezTo>
                        <a:cubicBezTo>
                          <a:pt x="0" y="235"/>
                          <a:pt x="0" y="235"/>
                          <a:pt x="0" y="235"/>
                        </a:cubicBezTo>
                        <a:cubicBezTo>
                          <a:pt x="3" y="252"/>
                          <a:pt x="69" y="266"/>
                          <a:pt x="151" y="266"/>
                        </a:cubicBezTo>
                        <a:cubicBezTo>
                          <a:pt x="232" y="266"/>
                          <a:pt x="298" y="252"/>
                          <a:pt x="301" y="235"/>
                        </a:cubicBezTo>
                        <a:cubicBezTo>
                          <a:pt x="301" y="235"/>
                          <a:pt x="301" y="235"/>
                          <a:pt x="301" y="235"/>
                        </a:cubicBezTo>
                        <a:cubicBezTo>
                          <a:pt x="301" y="144"/>
                          <a:pt x="301" y="144"/>
                          <a:pt x="301" y="144"/>
                        </a:cubicBezTo>
                        <a:cubicBezTo>
                          <a:pt x="301" y="78"/>
                          <a:pt x="259" y="21"/>
                          <a:pt x="201" y="0"/>
                        </a:cubicBezTo>
                        <a:close/>
                      </a:path>
                    </a:pathLst>
                  </a:custGeom>
                  <a:solidFill>
                    <a:srgbClr val="005DA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911" tIns="60955" rIns="121911" bIns="60955" numCol="1" anchor="t" anchorCtr="0" compatLnSpc="1"/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b="1">
                      <a:solidFill>
                        <a:prstClr val="black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3" name="Freeform 20"/>
                  <p:cNvSpPr/>
                  <p:nvPr/>
                </p:nvSpPr>
                <p:spPr bwMode="auto">
                  <a:xfrm>
                    <a:off x="5900738" y="1319213"/>
                    <a:ext cx="85725" cy="50800"/>
                  </a:xfrm>
                  <a:custGeom>
                    <a:avLst/>
                    <a:gdLst>
                      <a:gd name="T0" fmla="*/ 30 w 30"/>
                      <a:gd name="T1" fmla="*/ 1 h 18"/>
                      <a:gd name="T2" fmla="*/ 15 w 30"/>
                      <a:gd name="T3" fmla="*/ 0 h 18"/>
                      <a:gd name="T4" fmla="*/ 1 w 30"/>
                      <a:gd name="T5" fmla="*/ 1 h 18"/>
                      <a:gd name="T6" fmla="*/ 7 w 30"/>
                      <a:gd name="T7" fmla="*/ 18 h 18"/>
                      <a:gd name="T8" fmla="*/ 24 w 30"/>
                      <a:gd name="T9" fmla="*/ 18 h 18"/>
                      <a:gd name="T10" fmla="*/ 30 w 30"/>
                      <a:gd name="T11" fmla="*/ 1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0" h="18">
                        <a:moveTo>
                          <a:pt x="30" y="1"/>
                        </a:moveTo>
                        <a:cubicBezTo>
                          <a:pt x="25" y="0"/>
                          <a:pt x="20" y="0"/>
                          <a:pt x="15" y="0"/>
                        </a:cubicBezTo>
                        <a:cubicBezTo>
                          <a:pt x="10" y="0"/>
                          <a:pt x="6" y="0"/>
                          <a:pt x="1" y="1"/>
                        </a:cubicBezTo>
                        <a:cubicBezTo>
                          <a:pt x="1" y="1"/>
                          <a:pt x="0" y="11"/>
                          <a:pt x="7" y="18"/>
                        </a:cubicBezTo>
                        <a:cubicBezTo>
                          <a:pt x="7" y="18"/>
                          <a:pt x="18" y="18"/>
                          <a:pt x="24" y="18"/>
                        </a:cubicBezTo>
                        <a:cubicBezTo>
                          <a:pt x="24" y="18"/>
                          <a:pt x="30" y="12"/>
                          <a:pt x="3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911" tIns="60955" rIns="121911" bIns="60955" numCol="1" anchor="t" anchorCtr="0" compatLnSpc="1"/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b="1">
                      <a:solidFill>
                        <a:prstClr val="black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4" name="Freeform 21"/>
                  <p:cNvSpPr/>
                  <p:nvPr/>
                </p:nvSpPr>
                <p:spPr bwMode="auto">
                  <a:xfrm>
                    <a:off x="5894388" y="1377951"/>
                    <a:ext cx="95250" cy="130175"/>
                  </a:xfrm>
                  <a:custGeom>
                    <a:avLst/>
                    <a:gdLst>
                      <a:gd name="T0" fmla="*/ 15 w 60"/>
                      <a:gd name="T1" fmla="*/ 0 h 82"/>
                      <a:gd name="T2" fmla="*/ 47 w 60"/>
                      <a:gd name="T3" fmla="*/ 0 h 82"/>
                      <a:gd name="T4" fmla="*/ 60 w 60"/>
                      <a:gd name="T5" fmla="*/ 47 h 82"/>
                      <a:gd name="T6" fmla="*/ 31 w 60"/>
                      <a:gd name="T7" fmla="*/ 82 h 82"/>
                      <a:gd name="T8" fmla="*/ 0 w 60"/>
                      <a:gd name="T9" fmla="*/ 47 h 82"/>
                      <a:gd name="T10" fmla="*/ 15 w 60"/>
                      <a:gd name="T11" fmla="*/ 0 h 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60" h="82">
                        <a:moveTo>
                          <a:pt x="15" y="0"/>
                        </a:moveTo>
                        <a:lnTo>
                          <a:pt x="47" y="0"/>
                        </a:lnTo>
                        <a:lnTo>
                          <a:pt x="60" y="47"/>
                        </a:lnTo>
                        <a:lnTo>
                          <a:pt x="31" y="82"/>
                        </a:lnTo>
                        <a:lnTo>
                          <a:pt x="0" y="47"/>
                        </a:lnTo>
                        <a:lnTo>
                          <a:pt x="15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911" tIns="60955" rIns="121911" bIns="60955" numCol="1" anchor="t" anchorCtr="0" compatLnSpc="1"/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b="1">
                      <a:solidFill>
                        <a:prstClr val="black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5" name="Freeform 22"/>
                  <p:cNvSpPr/>
                  <p:nvPr/>
                </p:nvSpPr>
                <p:spPr bwMode="auto">
                  <a:xfrm>
                    <a:off x="5432425" y="1427163"/>
                    <a:ext cx="71438" cy="96838"/>
                  </a:xfrm>
                  <a:custGeom>
                    <a:avLst/>
                    <a:gdLst>
                      <a:gd name="T0" fmla="*/ 23 w 45"/>
                      <a:gd name="T1" fmla="*/ 61 h 61"/>
                      <a:gd name="T2" fmla="*/ 45 w 45"/>
                      <a:gd name="T3" fmla="*/ 34 h 61"/>
                      <a:gd name="T4" fmla="*/ 34 w 45"/>
                      <a:gd name="T5" fmla="*/ 0 h 61"/>
                      <a:gd name="T6" fmla="*/ 11 w 45"/>
                      <a:gd name="T7" fmla="*/ 0 h 61"/>
                      <a:gd name="T8" fmla="*/ 0 w 45"/>
                      <a:gd name="T9" fmla="*/ 34 h 61"/>
                      <a:gd name="T10" fmla="*/ 23 w 45"/>
                      <a:gd name="T11" fmla="*/ 61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5" h="61">
                        <a:moveTo>
                          <a:pt x="23" y="61"/>
                        </a:moveTo>
                        <a:lnTo>
                          <a:pt x="45" y="34"/>
                        </a:lnTo>
                        <a:lnTo>
                          <a:pt x="34" y="0"/>
                        </a:lnTo>
                        <a:lnTo>
                          <a:pt x="11" y="0"/>
                        </a:lnTo>
                        <a:lnTo>
                          <a:pt x="0" y="34"/>
                        </a:lnTo>
                        <a:lnTo>
                          <a:pt x="23" y="6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911" tIns="60955" rIns="121911" bIns="60955" numCol="1" anchor="t" anchorCtr="0" compatLnSpc="1"/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b="1">
                      <a:solidFill>
                        <a:prstClr val="black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6" name="Freeform 23"/>
                  <p:cNvSpPr/>
                  <p:nvPr/>
                </p:nvSpPr>
                <p:spPr bwMode="auto">
                  <a:xfrm>
                    <a:off x="5146675" y="1401763"/>
                    <a:ext cx="465138" cy="568325"/>
                  </a:xfrm>
                  <a:custGeom>
                    <a:avLst/>
                    <a:gdLst>
                      <a:gd name="T0" fmla="*/ 150 w 163"/>
                      <a:gd name="T1" fmla="*/ 0 h 199"/>
                      <a:gd name="T2" fmla="*/ 113 w 163"/>
                      <a:gd name="T3" fmla="*/ 50 h 199"/>
                      <a:gd name="T4" fmla="*/ 75 w 163"/>
                      <a:gd name="T5" fmla="*/ 0 h 199"/>
                      <a:gd name="T6" fmla="*/ 0 w 163"/>
                      <a:gd name="T7" fmla="*/ 108 h 199"/>
                      <a:gd name="T8" fmla="*/ 0 w 163"/>
                      <a:gd name="T9" fmla="*/ 176 h 199"/>
                      <a:gd name="T10" fmla="*/ 0 w 163"/>
                      <a:gd name="T11" fmla="*/ 176 h 199"/>
                      <a:gd name="T12" fmla="*/ 113 w 163"/>
                      <a:gd name="T13" fmla="*/ 199 h 199"/>
                      <a:gd name="T14" fmla="*/ 114 w 163"/>
                      <a:gd name="T15" fmla="*/ 199 h 199"/>
                      <a:gd name="T16" fmla="*/ 114 w 163"/>
                      <a:gd name="T17" fmla="*/ 124 h 199"/>
                      <a:gd name="T18" fmla="*/ 163 w 163"/>
                      <a:gd name="T19" fmla="*/ 6 h 199"/>
                      <a:gd name="T20" fmla="*/ 150 w 163"/>
                      <a:gd name="T21" fmla="*/ 0 h 19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63" h="199">
                        <a:moveTo>
                          <a:pt x="150" y="0"/>
                        </a:moveTo>
                        <a:cubicBezTo>
                          <a:pt x="113" y="50"/>
                          <a:pt x="113" y="50"/>
                          <a:pt x="113" y="50"/>
                        </a:cubicBezTo>
                        <a:cubicBezTo>
                          <a:pt x="75" y="0"/>
                          <a:pt x="75" y="0"/>
                          <a:pt x="75" y="0"/>
                        </a:cubicBezTo>
                        <a:cubicBezTo>
                          <a:pt x="31" y="16"/>
                          <a:pt x="0" y="58"/>
                          <a:pt x="0" y="108"/>
                        </a:cubicBezTo>
                        <a:cubicBezTo>
                          <a:pt x="0" y="176"/>
                          <a:pt x="0" y="176"/>
                          <a:pt x="0" y="176"/>
                        </a:cubicBezTo>
                        <a:cubicBezTo>
                          <a:pt x="0" y="176"/>
                          <a:pt x="0" y="176"/>
                          <a:pt x="0" y="176"/>
                        </a:cubicBezTo>
                        <a:cubicBezTo>
                          <a:pt x="2" y="189"/>
                          <a:pt x="52" y="199"/>
                          <a:pt x="113" y="199"/>
                        </a:cubicBezTo>
                        <a:cubicBezTo>
                          <a:pt x="113" y="199"/>
                          <a:pt x="114" y="199"/>
                          <a:pt x="114" y="199"/>
                        </a:cubicBezTo>
                        <a:cubicBezTo>
                          <a:pt x="114" y="124"/>
                          <a:pt x="114" y="124"/>
                          <a:pt x="114" y="124"/>
                        </a:cubicBezTo>
                        <a:cubicBezTo>
                          <a:pt x="114" y="78"/>
                          <a:pt x="133" y="36"/>
                          <a:pt x="163" y="6"/>
                        </a:cubicBezTo>
                        <a:cubicBezTo>
                          <a:pt x="159" y="3"/>
                          <a:pt x="155" y="2"/>
                          <a:pt x="150" y="0"/>
                        </a:cubicBezTo>
                        <a:close/>
                      </a:path>
                    </a:pathLst>
                  </a:custGeom>
                  <a:solidFill>
                    <a:srgbClr val="005DA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911" tIns="60955" rIns="121911" bIns="60955" numCol="1" anchor="t" anchorCtr="0" compatLnSpc="1"/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b="1">
                      <a:solidFill>
                        <a:prstClr val="black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7" name="Freeform 24"/>
                  <p:cNvSpPr/>
                  <p:nvPr/>
                </p:nvSpPr>
                <p:spPr bwMode="auto">
                  <a:xfrm>
                    <a:off x="5438775" y="1381126"/>
                    <a:ext cx="61913" cy="41275"/>
                  </a:xfrm>
                  <a:custGeom>
                    <a:avLst/>
                    <a:gdLst>
                      <a:gd name="T0" fmla="*/ 18 w 22"/>
                      <a:gd name="T1" fmla="*/ 14 h 14"/>
                      <a:gd name="T2" fmla="*/ 22 w 22"/>
                      <a:gd name="T3" fmla="*/ 1 h 14"/>
                      <a:gd name="T4" fmla="*/ 11 w 22"/>
                      <a:gd name="T5" fmla="*/ 0 h 14"/>
                      <a:gd name="T6" fmla="*/ 0 w 22"/>
                      <a:gd name="T7" fmla="*/ 1 h 14"/>
                      <a:gd name="T8" fmla="*/ 5 w 22"/>
                      <a:gd name="T9" fmla="*/ 14 h 14"/>
                      <a:gd name="T10" fmla="*/ 18 w 22"/>
                      <a:gd name="T11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2" h="14">
                        <a:moveTo>
                          <a:pt x="18" y="14"/>
                        </a:moveTo>
                        <a:cubicBezTo>
                          <a:pt x="18" y="14"/>
                          <a:pt x="22" y="9"/>
                          <a:pt x="22" y="1"/>
                        </a:cubicBezTo>
                        <a:cubicBezTo>
                          <a:pt x="18" y="0"/>
                          <a:pt x="15" y="0"/>
                          <a:pt x="11" y="0"/>
                        </a:cubicBezTo>
                        <a:cubicBezTo>
                          <a:pt x="7" y="0"/>
                          <a:pt x="4" y="0"/>
                          <a:pt x="0" y="1"/>
                        </a:cubicBezTo>
                        <a:cubicBezTo>
                          <a:pt x="0" y="1"/>
                          <a:pt x="0" y="8"/>
                          <a:pt x="5" y="14"/>
                        </a:cubicBezTo>
                        <a:cubicBezTo>
                          <a:pt x="5" y="14"/>
                          <a:pt x="13" y="14"/>
                          <a:pt x="18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911" tIns="60955" rIns="121911" bIns="60955" numCol="1" anchor="t" anchorCtr="0" compatLnSpc="1"/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b="1">
                      <a:solidFill>
                        <a:prstClr val="black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8" name="Oval 25"/>
                  <p:cNvSpPr>
                    <a:spLocks noChangeArrowheads="1"/>
                  </p:cNvSpPr>
                  <p:nvPr/>
                </p:nvSpPr>
                <p:spPr bwMode="auto">
                  <a:xfrm>
                    <a:off x="5267325" y="966788"/>
                    <a:ext cx="401638" cy="403225"/>
                  </a:xfrm>
                  <a:prstGeom prst="ellipse">
                    <a:avLst/>
                  </a:prstGeom>
                  <a:solidFill>
                    <a:srgbClr val="005DA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911" tIns="60955" rIns="121911" bIns="60955" numCol="1" anchor="t" anchorCtr="0" compatLnSpc="1"/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b="1">
                      <a:solidFill>
                        <a:prstClr val="black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9" name="Freeform 26"/>
                  <p:cNvSpPr/>
                  <p:nvPr/>
                </p:nvSpPr>
                <p:spPr bwMode="auto">
                  <a:xfrm>
                    <a:off x="6386513" y="1381126"/>
                    <a:ext cx="61913" cy="41275"/>
                  </a:xfrm>
                  <a:custGeom>
                    <a:avLst/>
                    <a:gdLst>
                      <a:gd name="T0" fmla="*/ 17 w 22"/>
                      <a:gd name="T1" fmla="*/ 14 h 14"/>
                      <a:gd name="T2" fmla="*/ 22 w 22"/>
                      <a:gd name="T3" fmla="*/ 1 h 14"/>
                      <a:gd name="T4" fmla="*/ 11 w 22"/>
                      <a:gd name="T5" fmla="*/ 0 h 14"/>
                      <a:gd name="T6" fmla="*/ 0 w 22"/>
                      <a:gd name="T7" fmla="*/ 1 h 14"/>
                      <a:gd name="T8" fmla="*/ 5 w 22"/>
                      <a:gd name="T9" fmla="*/ 14 h 14"/>
                      <a:gd name="T10" fmla="*/ 17 w 22"/>
                      <a:gd name="T11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2" h="14">
                        <a:moveTo>
                          <a:pt x="17" y="14"/>
                        </a:moveTo>
                        <a:cubicBezTo>
                          <a:pt x="17" y="14"/>
                          <a:pt x="22" y="9"/>
                          <a:pt x="22" y="1"/>
                        </a:cubicBezTo>
                        <a:cubicBezTo>
                          <a:pt x="18" y="0"/>
                          <a:pt x="15" y="0"/>
                          <a:pt x="11" y="0"/>
                        </a:cubicBezTo>
                        <a:cubicBezTo>
                          <a:pt x="7" y="0"/>
                          <a:pt x="4" y="0"/>
                          <a:pt x="0" y="1"/>
                        </a:cubicBezTo>
                        <a:cubicBezTo>
                          <a:pt x="0" y="1"/>
                          <a:pt x="0" y="8"/>
                          <a:pt x="5" y="14"/>
                        </a:cubicBezTo>
                        <a:cubicBezTo>
                          <a:pt x="5" y="14"/>
                          <a:pt x="13" y="14"/>
                          <a:pt x="17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911" tIns="60955" rIns="121911" bIns="60955" numCol="1" anchor="t" anchorCtr="0" compatLnSpc="1"/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b="1">
                      <a:solidFill>
                        <a:prstClr val="black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0" name="Freeform 27"/>
                  <p:cNvSpPr/>
                  <p:nvPr/>
                </p:nvSpPr>
                <p:spPr bwMode="auto">
                  <a:xfrm>
                    <a:off x="6380163" y="1427163"/>
                    <a:ext cx="71438" cy="96838"/>
                  </a:xfrm>
                  <a:custGeom>
                    <a:avLst/>
                    <a:gdLst>
                      <a:gd name="T0" fmla="*/ 24 w 45"/>
                      <a:gd name="T1" fmla="*/ 61 h 61"/>
                      <a:gd name="T2" fmla="*/ 45 w 45"/>
                      <a:gd name="T3" fmla="*/ 34 h 61"/>
                      <a:gd name="T4" fmla="*/ 34 w 45"/>
                      <a:gd name="T5" fmla="*/ 0 h 61"/>
                      <a:gd name="T6" fmla="*/ 11 w 45"/>
                      <a:gd name="T7" fmla="*/ 0 h 61"/>
                      <a:gd name="T8" fmla="*/ 0 w 45"/>
                      <a:gd name="T9" fmla="*/ 34 h 61"/>
                      <a:gd name="T10" fmla="*/ 24 w 45"/>
                      <a:gd name="T11" fmla="*/ 61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5" h="61">
                        <a:moveTo>
                          <a:pt x="24" y="61"/>
                        </a:moveTo>
                        <a:lnTo>
                          <a:pt x="45" y="34"/>
                        </a:lnTo>
                        <a:lnTo>
                          <a:pt x="34" y="0"/>
                        </a:lnTo>
                        <a:lnTo>
                          <a:pt x="11" y="0"/>
                        </a:lnTo>
                        <a:lnTo>
                          <a:pt x="0" y="34"/>
                        </a:lnTo>
                        <a:lnTo>
                          <a:pt x="24" y="6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911" tIns="60955" rIns="121911" bIns="60955" numCol="1" anchor="t" anchorCtr="0" compatLnSpc="1"/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b="1">
                      <a:solidFill>
                        <a:prstClr val="black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1" name="Oval 28"/>
                  <p:cNvSpPr>
                    <a:spLocks noChangeArrowheads="1"/>
                  </p:cNvSpPr>
                  <p:nvPr/>
                </p:nvSpPr>
                <p:spPr bwMode="auto">
                  <a:xfrm>
                    <a:off x="6215063" y="966788"/>
                    <a:ext cx="403225" cy="403225"/>
                  </a:xfrm>
                  <a:prstGeom prst="ellipse">
                    <a:avLst/>
                  </a:prstGeom>
                  <a:solidFill>
                    <a:srgbClr val="005DA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911" tIns="60955" rIns="121911" bIns="60955" numCol="1" anchor="t" anchorCtr="0" compatLnSpc="1"/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b="1">
                      <a:solidFill>
                        <a:prstClr val="black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2" name="Freeform 29"/>
                  <p:cNvSpPr/>
                  <p:nvPr/>
                </p:nvSpPr>
                <p:spPr bwMode="auto">
                  <a:xfrm>
                    <a:off x="6272213" y="1401763"/>
                    <a:ext cx="465138" cy="568325"/>
                  </a:xfrm>
                  <a:custGeom>
                    <a:avLst/>
                    <a:gdLst>
                      <a:gd name="T0" fmla="*/ 88 w 163"/>
                      <a:gd name="T1" fmla="*/ 0 h 199"/>
                      <a:gd name="T2" fmla="*/ 51 w 163"/>
                      <a:gd name="T3" fmla="*/ 50 h 199"/>
                      <a:gd name="T4" fmla="*/ 13 w 163"/>
                      <a:gd name="T5" fmla="*/ 0 h 199"/>
                      <a:gd name="T6" fmla="*/ 0 w 163"/>
                      <a:gd name="T7" fmla="*/ 6 h 199"/>
                      <a:gd name="T8" fmla="*/ 49 w 163"/>
                      <a:gd name="T9" fmla="*/ 124 h 199"/>
                      <a:gd name="T10" fmla="*/ 49 w 163"/>
                      <a:gd name="T11" fmla="*/ 199 h 199"/>
                      <a:gd name="T12" fmla="*/ 51 w 163"/>
                      <a:gd name="T13" fmla="*/ 199 h 199"/>
                      <a:gd name="T14" fmla="*/ 163 w 163"/>
                      <a:gd name="T15" fmla="*/ 176 h 199"/>
                      <a:gd name="T16" fmla="*/ 163 w 163"/>
                      <a:gd name="T17" fmla="*/ 176 h 199"/>
                      <a:gd name="T18" fmla="*/ 163 w 163"/>
                      <a:gd name="T19" fmla="*/ 108 h 199"/>
                      <a:gd name="T20" fmla="*/ 88 w 163"/>
                      <a:gd name="T21" fmla="*/ 0 h 19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63" h="199">
                        <a:moveTo>
                          <a:pt x="88" y="0"/>
                        </a:moveTo>
                        <a:cubicBezTo>
                          <a:pt x="51" y="50"/>
                          <a:pt x="51" y="50"/>
                          <a:pt x="51" y="50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  <a:cubicBezTo>
                          <a:pt x="9" y="2"/>
                          <a:pt x="4" y="3"/>
                          <a:pt x="0" y="6"/>
                        </a:cubicBezTo>
                        <a:cubicBezTo>
                          <a:pt x="30" y="36"/>
                          <a:pt x="49" y="78"/>
                          <a:pt x="49" y="124"/>
                        </a:cubicBezTo>
                        <a:cubicBezTo>
                          <a:pt x="49" y="199"/>
                          <a:pt x="49" y="199"/>
                          <a:pt x="49" y="199"/>
                        </a:cubicBezTo>
                        <a:cubicBezTo>
                          <a:pt x="50" y="199"/>
                          <a:pt x="50" y="199"/>
                          <a:pt x="51" y="199"/>
                        </a:cubicBezTo>
                        <a:cubicBezTo>
                          <a:pt x="112" y="199"/>
                          <a:pt x="161" y="189"/>
                          <a:pt x="163" y="176"/>
                        </a:cubicBezTo>
                        <a:cubicBezTo>
                          <a:pt x="163" y="176"/>
                          <a:pt x="163" y="176"/>
                          <a:pt x="163" y="176"/>
                        </a:cubicBezTo>
                        <a:cubicBezTo>
                          <a:pt x="163" y="108"/>
                          <a:pt x="163" y="108"/>
                          <a:pt x="163" y="108"/>
                        </a:cubicBezTo>
                        <a:cubicBezTo>
                          <a:pt x="163" y="58"/>
                          <a:pt x="132" y="16"/>
                          <a:pt x="88" y="0"/>
                        </a:cubicBezTo>
                        <a:close/>
                      </a:path>
                    </a:pathLst>
                  </a:custGeom>
                  <a:solidFill>
                    <a:srgbClr val="005DA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911" tIns="60955" rIns="121911" bIns="60955" numCol="1" anchor="t" anchorCtr="0" compatLnSpc="1"/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b="1">
                      <a:solidFill>
                        <a:prstClr val="black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grpSp>
          <p:nvGrpSpPr>
            <p:cNvPr id="156" name="组合 155"/>
            <p:cNvGrpSpPr/>
            <p:nvPr/>
          </p:nvGrpSpPr>
          <p:grpSpPr>
            <a:xfrm>
              <a:off x="4364399" y="4690347"/>
              <a:ext cx="1602296" cy="1850212"/>
              <a:chOff x="3273692" y="3518846"/>
              <a:chExt cx="1202093" cy="1388087"/>
            </a:xfrm>
          </p:grpSpPr>
          <p:sp>
            <p:nvSpPr>
              <p:cNvPr id="7" name="Freeform 10"/>
              <p:cNvSpPr/>
              <p:nvPr/>
            </p:nvSpPr>
            <p:spPr bwMode="auto">
              <a:xfrm>
                <a:off x="3345550" y="3559913"/>
                <a:ext cx="529701" cy="237166"/>
              </a:xfrm>
              <a:custGeom>
                <a:avLst/>
                <a:gdLst>
                  <a:gd name="T0" fmla="*/ 0 w 516"/>
                  <a:gd name="T1" fmla="*/ 231 h 231"/>
                  <a:gd name="T2" fmla="*/ 398 w 516"/>
                  <a:gd name="T3" fmla="*/ 0 h 231"/>
                  <a:gd name="T4" fmla="*/ 516 w 516"/>
                  <a:gd name="T5" fmla="*/ 0 h 231"/>
                  <a:gd name="T6" fmla="*/ 516 w 516"/>
                  <a:gd name="T7" fmla="*/ 231 h 231"/>
                  <a:gd name="T8" fmla="*/ 0 w 516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6" h="231">
                    <a:moveTo>
                      <a:pt x="0" y="231"/>
                    </a:moveTo>
                    <a:lnTo>
                      <a:pt x="398" y="0"/>
                    </a:lnTo>
                    <a:lnTo>
                      <a:pt x="516" y="0"/>
                    </a:lnTo>
                    <a:lnTo>
                      <a:pt x="516" y="231"/>
                    </a:lnTo>
                    <a:lnTo>
                      <a:pt x="0" y="231"/>
                    </a:lnTo>
                    <a:close/>
                  </a:path>
                </a:pathLst>
              </a:custGeom>
              <a:solidFill>
                <a:srgbClr val="5A4C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5" tIns="45723" rIns="91445" bIns="45723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b="1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55" name="组合 154"/>
              <p:cNvGrpSpPr/>
              <p:nvPr/>
            </p:nvGrpSpPr>
            <p:grpSpPr>
              <a:xfrm>
                <a:off x="3273692" y="3518846"/>
                <a:ext cx="1202093" cy="1388087"/>
                <a:chOff x="3273692" y="3518846"/>
                <a:chExt cx="1202093" cy="1388087"/>
              </a:xfrm>
            </p:grpSpPr>
            <p:grpSp>
              <p:nvGrpSpPr>
                <p:cNvPr id="153" name="组合 152"/>
                <p:cNvGrpSpPr/>
                <p:nvPr/>
              </p:nvGrpSpPr>
              <p:grpSpPr>
                <a:xfrm>
                  <a:off x="3273692" y="3518846"/>
                  <a:ext cx="1202093" cy="1388087"/>
                  <a:chOff x="3273692" y="3518846"/>
                  <a:chExt cx="1202093" cy="1388087"/>
                </a:xfrm>
              </p:grpSpPr>
              <p:sp>
                <p:nvSpPr>
                  <p:cNvPr id="8" name="Freeform 11"/>
                  <p:cNvSpPr/>
                  <p:nvPr/>
                </p:nvSpPr>
                <p:spPr bwMode="auto">
                  <a:xfrm>
                    <a:off x="3273692" y="3518846"/>
                    <a:ext cx="1202093" cy="1388087"/>
                  </a:xfrm>
                  <a:custGeom>
                    <a:avLst/>
                    <a:gdLst>
                      <a:gd name="T0" fmla="*/ 0 w 1171"/>
                      <a:gd name="T1" fmla="*/ 1014 h 1352"/>
                      <a:gd name="T2" fmla="*/ 0 w 1171"/>
                      <a:gd name="T3" fmla="*/ 338 h 1352"/>
                      <a:gd name="T4" fmla="*/ 586 w 1171"/>
                      <a:gd name="T5" fmla="*/ 0 h 1352"/>
                      <a:gd name="T6" fmla="*/ 1171 w 1171"/>
                      <a:gd name="T7" fmla="*/ 338 h 1352"/>
                      <a:gd name="T8" fmla="*/ 1171 w 1171"/>
                      <a:gd name="T9" fmla="*/ 1014 h 1352"/>
                      <a:gd name="T10" fmla="*/ 586 w 1171"/>
                      <a:gd name="T11" fmla="*/ 1352 h 1352"/>
                      <a:gd name="T12" fmla="*/ 0 w 1171"/>
                      <a:gd name="T13" fmla="*/ 1014 h 13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171" h="1352">
                        <a:moveTo>
                          <a:pt x="0" y="1014"/>
                        </a:moveTo>
                        <a:lnTo>
                          <a:pt x="0" y="338"/>
                        </a:lnTo>
                        <a:lnTo>
                          <a:pt x="586" y="0"/>
                        </a:lnTo>
                        <a:lnTo>
                          <a:pt x="1171" y="338"/>
                        </a:lnTo>
                        <a:lnTo>
                          <a:pt x="1171" y="1014"/>
                        </a:lnTo>
                        <a:lnTo>
                          <a:pt x="586" y="1352"/>
                        </a:lnTo>
                        <a:lnTo>
                          <a:pt x="0" y="1014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  <a:effectLst>
                    <a:outerShdw blurRad="228600" sx="102000" sy="102000" algn="ctr" rotWithShape="0">
                      <a:prstClr val="black">
                        <a:alpha val="28000"/>
                      </a:prstClr>
                    </a:outerShdw>
                  </a:effectLst>
                </p:spPr>
                <p:txBody>
                  <a:bodyPr vert="horz" wrap="square" lIns="91445" tIns="45723" rIns="91445" bIns="45723" numCol="1" anchor="t" anchorCtr="0" compatLnSpc="1"/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b="1">
                      <a:solidFill>
                        <a:prstClr val="black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8" name="Freeform 21"/>
                  <p:cNvSpPr/>
                  <p:nvPr/>
                </p:nvSpPr>
                <p:spPr bwMode="auto">
                  <a:xfrm>
                    <a:off x="3345551" y="3559913"/>
                    <a:ext cx="408568" cy="441478"/>
                  </a:xfrm>
                  <a:custGeom>
                    <a:avLst/>
                    <a:gdLst>
                      <a:gd name="T0" fmla="*/ 0 w 398"/>
                      <a:gd name="T1" fmla="*/ 430 h 430"/>
                      <a:gd name="T2" fmla="*/ 398 w 398"/>
                      <a:gd name="T3" fmla="*/ 430 h 430"/>
                      <a:gd name="T4" fmla="*/ 398 w 398"/>
                      <a:gd name="T5" fmla="*/ 0 h 430"/>
                      <a:gd name="T6" fmla="*/ 0 w 398"/>
                      <a:gd name="T7" fmla="*/ 231 h 430"/>
                      <a:gd name="T8" fmla="*/ 0 w 398"/>
                      <a:gd name="T9" fmla="*/ 430 h 4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98" h="430">
                        <a:moveTo>
                          <a:pt x="0" y="430"/>
                        </a:moveTo>
                        <a:lnTo>
                          <a:pt x="398" y="430"/>
                        </a:lnTo>
                        <a:lnTo>
                          <a:pt x="398" y="0"/>
                        </a:lnTo>
                        <a:lnTo>
                          <a:pt x="0" y="231"/>
                        </a:lnTo>
                        <a:lnTo>
                          <a:pt x="0" y="430"/>
                        </a:lnTo>
                        <a:close/>
                      </a:path>
                    </a:pathLst>
                  </a:custGeom>
                  <a:solidFill>
                    <a:srgbClr val="005DA2"/>
                  </a:solidFill>
                  <a:ln w="28575" cap="flat">
                    <a:noFill/>
                    <a:prstDash val="solid"/>
                    <a:miter lim="800000"/>
                  </a:ln>
                  <a:effectLst>
                    <a:outerShdw blurRad="279400" dist="76200" dir="2700000" algn="tl" rotWithShape="0">
                      <a:prstClr val="black">
                        <a:alpha val="28000"/>
                      </a:prstClr>
                    </a:outerShdw>
                  </a:effectLst>
                </p:spPr>
                <p:txBody>
                  <a:bodyPr vert="horz" wrap="square" lIns="91445" tIns="45723" rIns="91445" bIns="45723" numCol="1" anchor="t" anchorCtr="0" compatLnSpc="1"/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b="1">
                      <a:solidFill>
                        <a:prstClr val="black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25" name="Freeform 28"/>
                <p:cNvSpPr>
                  <a:spLocks noEditPoints="1"/>
                </p:cNvSpPr>
                <p:nvPr/>
              </p:nvSpPr>
              <p:spPr bwMode="auto">
                <a:xfrm>
                  <a:off x="3504667" y="3772439"/>
                  <a:ext cx="93416" cy="200205"/>
                </a:xfrm>
                <a:custGeom>
                  <a:avLst/>
                  <a:gdLst>
                    <a:gd name="T0" fmla="*/ 50 w 50"/>
                    <a:gd name="T1" fmla="*/ 82 h 107"/>
                    <a:gd name="T2" fmla="*/ 42 w 50"/>
                    <a:gd name="T3" fmla="*/ 99 h 107"/>
                    <a:gd name="T4" fmla="*/ 25 w 50"/>
                    <a:gd name="T5" fmla="*/ 107 h 107"/>
                    <a:gd name="T6" fmla="*/ 7 w 50"/>
                    <a:gd name="T7" fmla="*/ 99 h 107"/>
                    <a:gd name="T8" fmla="*/ 0 w 50"/>
                    <a:gd name="T9" fmla="*/ 82 h 107"/>
                    <a:gd name="T10" fmla="*/ 0 w 50"/>
                    <a:gd name="T11" fmla="*/ 25 h 107"/>
                    <a:gd name="T12" fmla="*/ 7 w 50"/>
                    <a:gd name="T13" fmla="*/ 7 h 107"/>
                    <a:gd name="T14" fmla="*/ 25 w 50"/>
                    <a:gd name="T15" fmla="*/ 0 h 107"/>
                    <a:gd name="T16" fmla="*/ 42 w 50"/>
                    <a:gd name="T17" fmla="*/ 7 h 107"/>
                    <a:gd name="T18" fmla="*/ 50 w 50"/>
                    <a:gd name="T19" fmla="*/ 25 h 107"/>
                    <a:gd name="T20" fmla="*/ 50 w 50"/>
                    <a:gd name="T21" fmla="*/ 82 h 107"/>
                    <a:gd name="T22" fmla="*/ 33 w 50"/>
                    <a:gd name="T23" fmla="*/ 24 h 107"/>
                    <a:gd name="T24" fmla="*/ 31 w 50"/>
                    <a:gd name="T25" fmla="*/ 18 h 107"/>
                    <a:gd name="T26" fmla="*/ 24 w 50"/>
                    <a:gd name="T27" fmla="*/ 15 h 107"/>
                    <a:gd name="T28" fmla="*/ 18 w 50"/>
                    <a:gd name="T29" fmla="*/ 18 h 107"/>
                    <a:gd name="T30" fmla="*/ 15 w 50"/>
                    <a:gd name="T31" fmla="*/ 24 h 107"/>
                    <a:gd name="T32" fmla="*/ 15 w 50"/>
                    <a:gd name="T33" fmla="*/ 82 h 107"/>
                    <a:gd name="T34" fmla="*/ 18 w 50"/>
                    <a:gd name="T35" fmla="*/ 88 h 107"/>
                    <a:gd name="T36" fmla="*/ 24 w 50"/>
                    <a:gd name="T37" fmla="*/ 91 h 107"/>
                    <a:gd name="T38" fmla="*/ 31 w 50"/>
                    <a:gd name="T39" fmla="*/ 88 h 107"/>
                    <a:gd name="T40" fmla="*/ 33 w 50"/>
                    <a:gd name="T41" fmla="*/ 82 h 107"/>
                    <a:gd name="T42" fmla="*/ 33 w 50"/>
                    <a:gd name="T43" fmla="*/ 24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50" h="107">
                      <a:moveTo>
                        <a:pt x="50" y="82"/>
                      </a:moveTo>
                      <a:cubicBezTo>
                        <a:pt x="50" y="89"/>
                        <a:pt x="47" y="95"/>
                        <a:pt x="42" y="99"/>
                      </a:cubicBezTo>
                      <a:cubicBezTo>
                        <a:pt x="37" y="104"/>
                        <a:pt x="32" y="107"/>
                        <a:pt x="25" y="107"/>
                      </a:cubicBezTo>
                      <a:cubicBezTo>
                        <a:pt x="18" y="107"/>
                        <a:pt x="12" y="104"/>
                        <a:pt x="7" y="99"/>
                      </a:cubicBezTo>
                      <a:cubicBezTo>
                        <a:pt x="2" y="95"/>
                        <a:pt x="0" y="89"/>
                        <a:pt x="0" y="82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18"/>
                        <a:pt x="2" y="12"/>
                        <a:pt x="7" y="7"/>
                      </a:cubicBezTo>
                      <a:cubicBezTo>
                        <a:pt x="12" y="2"/>
                        <a:pt x="18" y="0"/>
                        <a:pt x="25" y="0"/>
                      </a:cubicBezTo>
                      <a:cubicBezTo>
                        <a:pt x="32" y="0"/>
                        <a:pt x="38" y="2"/>
                        <a:pt x="42" y="7"/>
                      </a:cubicBezTo>
                      <a:cubicBezTo>
                        <a:pt x="47" y="12"/>
                        <a:pt x="50" y="18"/>
                        <a:pt x="50" y="25"/>
                      </a:cubicBezTo>
                      <a:lnTo>
                        <a:pt x="50" y="82"/>
                      </a:lnTo>
                      <a:close/>
                      <a:moveTo>
                        <a:pt x="33" y="24"/>
                      </a:moveTo>
                      <a:cubicBezTo>
                        <a:pt x="33" y="22"/>
                        <a:pt x="32" y="20"/>
                        <a:pt x="31" y="18"/>
                      </a:cubicBezTo>
                      <a:cubicBezTo>
                        <a:pt x="29" y="16"/>
                        <a:pt x="27" y="15"/>
                        <a:pt x="24" y="15"/>
                      </a:cubicBezTo>
                      <a:cubicBezTo>
                        <a:pt x="22" y="15"/>
                        <a:pt x="20" y="16"/>
                        <a:pt x="18" y="18"/>
                      </a:cubicBezTo>
                      <a:cubicBezTo>
                        <a:pt x="16" y="20"/>
                        <a:pt x="15" y="22"/>
                        <a:pt x="15" y="24"/>
                      </a:cubicBezTo>
                      <a:cubicBezTo>
                        <a:pt x="15" y="82"/>
                        <a:pt x="15" y="82"/>
                        <a:pt x="15" y="82"/>
                      </a:cubicBezTo>
                      <a:cubicBezTo>
                        <a:pt x="15" y="84"/>
                        <a:pt x="16" y="86"/>
                        <a:pt x="18" y="88"/>
                      </a:cubicBezTo>
                      <a:cubicBezTo>
                        <a:pt x="20" y="90"/>
                        <a:pt x="22" y="91"/>
                        <a:pt x="24" y="91"/>
                      </a:cubicBezTo>
                      <a:cubicBezTo>
                        <a:pt x="27" y="91"/>
                        <a:pt x="29" y="90"/>
                        <a:pt x="31" y="88"/>
                      </a:cubicBezTo>
                      <a:cubicBezTo>
                        <a:pt x="32" y="86"/>
                        <a:pt x="33" y="84"/>
                        <a:pt x="33" y="82"/>
                      </a:cubicBezTo>
                      <a:lnTo>
                        <a:pt x="33" y="2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5" tIns="45723" rIns="91445" bIns="45723" numCol="1" anchor="t" anchorCtr="0" compatLnSpc="1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b="1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Freeform 29"/>
                <p:cNvSpPr/>
                <p:nvPr/>
              </p:nvSpPr>
              <p:spPr bwMode="auto">
                <a:xfrm>
                  <a:off x="3622720" y="3774493"/>
                  <a:ext cx="89310" cy="198152"/>
                </a:xfrm>
                <a:custGeom>
                  <a:avLst/>
                  <a:gdLst>
                    <a:gd name="T0" fmla="*/ 17 w 48"/>
                    <a:gd name="T1" fmla="*/ 16 h 106"/>
                    <a:gd name="T2" fmla="*/ 17 w 48"/>
                    <a:gd name="T3" fmla="*/ 38 h 106"/>
                    <a:gd name="T4" fmla="*/ 24 w 48"/>
                    <a:gd name="T5" fmla="*/ 33 h 106"/>
                    <a:gd name="T6" fmla="*/ 29 w 48"/>
                    <a:gd name="T7" fmla="*/ 32 h 106"/>
                    <a:gd name="T8" fmla="*/ 44 w 48"/>
                    <a:gd name="T9" fmla="*/ 39 h 106"/>
                    <a:gd name="T10" fmla="*/ 48 w 48"/>
                    <a:gd name="T11" fmla="*/ 57 h 106"/>
                    <a:gd name="T12" fmla="*/ 48 w 48"/>
                    <a:gd name="T13" fmla="*/ 80 h 106"/>
                    <a:gd name="T14" fmla="*/ 41 w 48"/>
                    <a:gd name="T15" fmla="*/ 99 h 106"/>
                    <a:gd name="T16" fmla="*/ 23 w 48"/>
                    <a:gd name="T17" fmla="*/ 106 h 106"/>
                    <a:gd name="T18" fmla="*/ 6 w 48"/>
                    <a:gd name="T19" fmla="*/ 98 h 106"/>
                    <a:gd name="T20" fmla="*/ 0 w 48"/>
                    <a:gd name="T21" fmla="*/ 81 h 106"/>
                    <a:gd name="T22" fmla="*/ 0 w 48"/>
                    <a:gd name="T23" fmla="*/ 78 h 106"/>
                    <a:gd name="T24" fmla="*/ 15 w 48"/>
                    <a:gd name="T25" fmla="*/ 77 h 106"/>
                    <a:gd name="T26" fmla="*/ 15 w 48"/>
                    <a:gd name="T27" fmla="*/ 81 h 106"/>
                    <a:gd name="T28" fmla="*/ 20 w 48"/>
                    <a:gd name="T29" fmla="*/ 89 h 106"/>
                    <a:gd name="T30" fmla="*/ 23 w 48"/>
                    <a:gd name="T31" fmla="*/ 90 h 106"/>
                    <a:gd name="T32" fmla="*/ 33 w 48"/>
                    <a:gd name="T33" fmla="*/ 80 h 106"/>
                    <a:gd name="T34" fmla="*/ 33 w 48"/>
                    <a:gd name="T35" fmla="*/ 54 h 106"/>
                    <a:gd name="T36" fmla="*/ 29 w 48"/>
                    <a:gd name="T37" fmla="*/ 46 h 106"/>
                    <a:gd name="T38" fmla="*/ 25 w 48"/>
                    <a:gd name="T39" fmla="*/ 45 h 106"/>
                    <a:gd name="T40" fmla="*/ 19 w 48"/>
                    <a:gd name="T41" fmla="*/ 48 h 106"/>
                    <a:gd name="T42" fmla="*/ 17 w 48"/>
                    <a:gd name="T43" fmla="*/ 54 h 106"/>
                    <a:gd name="T44" fmla="*/ 17 w 48"/>
                    <a:gd name="T45" fmla="*/ 57 h 106"/>
                    <a:gd name="T46" fmla="*/ 1 w 48"/>
                    <a:gd name="T47" fmla="*/ 57 h 106"/>
                    <a:gd name="T48" fmla="*/ 1 w 48"/>
                    <a:gd name="T49" fmla="*/ 0 h 106"/>
                    <a:gd name="T50" fmla="*/ 47 w 48"/>
                    <a:gd name="T51" fmla="*/ 0 h 106"/>
                    <a:gd name="T52" fmla="*/ 47 w 48"/>
                    <a:gd name="T53" fmla="*/ 16 h 106"/>
                    <a:gd name="T54" fmla="*/ 17 w 48"/>
                    <a:gd name="T55" fmla="*/ 1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48" h="106">
                      <a:moveTo>
                        <a:pt x="17" y="16"/>
                      </a:moveTo>
                      <a:cubicBezTo>
                        <a:pt x="17" y="38"/>
                        <a:pt x="17" y="38"/>
                        <a:pt x="17" y="38"/>
                      </a:cubicBezTo>
                      <a:cubicBezTo>
                        <a:pt x="19" y="36"/>
                        <a:pt x="21" y="34"/>
                        <a:pt x="24" y="33"/>
                      </a:cubicBezTo>
                      <a:cubicBezTo>
                        <a:pt x="25" y="32"/>
                        <a:pt x="27" y="32"/>
                        <a:pt x="29" y="32"/>
                      </a:cubicBezTo>
                      <a:cubicBezTo>
                        <a:pt x="36" y="32"/>
                        <a:pt x="41" y="35"/>
                        <a:pt x="44" y="39"/>
                      </a:cubicBezTo>
                      <a:cubicBezTo>
                        <a:pt x="47" y="44"/>
                        <a:pt x="48" y="49"/>
                        <a:pt x="48" y="57"/>
                      </a:cubicBezTo>
                      <a:cubicBezTo>
                        <a:pt x="48" y="80"/>
                        <a:pt x="48" y="80"/>
                        <a:pt x="48" y="80"/>
                      </a:cubicBezTo>
                      <a:cubicBezTo>
                        <a:pt x="48" y="87"/>
                        <a:pt x="46" y="94"/>
                        <a:pt x="41" y="99"/>
                      </a:cubicBezTo>
                      <a:cubicBezTo>
                        <a:pt x="36" y="103"/>
                        <a:pt x="31" y="106"/>
                        <a:pt x="23" y="106"/>
                      </a:cubicBezTo>
                      <a:cubicBezTo>
                        <a:pt x="17" y="106"/>
                        <a:pt x="11" y="103"/>
                        <a:pt x="6" y="98"/>
                      </a:cubicBezTo>
                      <a:cubicBezTo>
                        <a:pt x="2" y="94"/>
                        <a:pt x="0" y="88"/>
                        <a:pt x="0" y="81"/>
                      </a:cubicBezTo>
                      <a:cubicBezTo>
                        <a:pt x="0" y="78"/>
                        <a:pt x="0" y="78"/>
                        <a:pt x="0" y="78"/>
                      </a:cubicBezTo>
                      <a:cubicBezTo>
                        <a:pt x="15" y="77"/>
                        <a:pt x="15" y="77"/>
                        <a:pt x="15" y="77"/>
                      </a:cubicBezTo>
                      <a:cubicBezTo>
                        <a:pt x="15" y="81"/>
                        <a:pt x="15" y="81"/>
                        <a:pt x="15" y="81"/>
                      </a:cubicBezTo>
                      <a:cubicBezTo>
                        <a:pt x="16" y="85"/>
                        <a:pt x="17" y="88"/>
                        <a:pt x="20" y="89"/>
                      </a:cubicBezTo>
                      <a:cubicBezTo>
                        <a:pt x="21" y="89"/>
                        <a:pt x="22" y="90"/>
                        <a:pt x="23" y="90"/>
                      </a:cubicBezTo>
                      <a:cubicBezTo>
                        <a:pt x="30" y="90"/>
                        <a:pt x="33" y="86"/>
                        <a:pt x="33" y="80"/>
                      </a:cubicBezTo>
                      <a:cubicBezTo>
                        <a:pt x="33" y="54"/>
                        <a:pt x="33" y="54"/>
                        <a:pt x="33" y="54"/>
                      </a:cubicBezTo>
                      <a:cubicBezTo>
                        <a:pt x="33" y="51"/>
                        <a:pt x="32" y="48"/>
                        <a:pt x="29" y="46"/>
                      </a:cubicBezTo>
                      <a:cubicBezTo>
                        <a:pt x="28" y="45"/>
                        <a:pt x="27" y="45"/>
                        <a:pt x="25" y="45"/>
                      </a:cubicBezTo>
                      <a:cubicBezTo>
                        <a:pt x="22" y="45"/>
                        <a:pt x="20" y="46"/>
                        <a:pt x="19" y="48"/>
                      </a:cubicBezTo>
                      <a:cubicBezTo>
                        <a:pt x="18" y="50"/>
                        <a:pt x="17" y="52"/>
                        <a:pt x="17" y="54"/>
                      </a:cubicBezTo>
                      <a:cubicBezTo>
                        <a:pt x="17" y="57"/>
                        <a:pt x="17" y="57"/>
                        <a:pt x="17" y="57"/>
                      </a:cubicBezTo>
                      <a:cubicBezTo>
                        <a:pt x="1" y="57"/>
                        <a:pt x="1" y="57"/>
                        <a:pt x="1" y="57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47" y="16"/>
                        <a:pt x="47" y="16"/>
                        <a:pt x="47" y="16"/>
                      </a:cubicBezTo>
                      <a:lnTo>
                        <a:pt x="17" y="1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5" tIns="45723" rIns="91445" bIns="45723" numCol="1" anchor="t" anchorCtr="0" compatLnSpc="1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b="1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grpSp>
              <p:nvGrpSpPr>
                <p:cNvPr id="53" name="组合 52"/>
                <p:cNvGrpSpPr/>
                <p:nvPr/>
              </p:nvGrpSpPr>
              <p:grpSpPr>
                <a:xfrm>
                  <a:off x="3687515" y="4141748"/>
                  <a:ext cx="403191" cy="374204"/>
                  <a:chOff x="5278438" y="2973388"/>
                  <a:chExt cx="1344613" cy="1247775"/>
                </a:xfrm>
                <a:solidFill>
                  <a:srgbClr val="C0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54" name="Freeform 67"/>
                  <p:cNvSpPr>
                    <a:spLocks noEditPoints="1"/>
                  </p:cNvSpPr>
                  <p:nvPr/>
                </p:nvSpPr>
                <p:spPr bwMode="auto">
                  <a:xfrm>
                    <a:off x="5821363" y="2973388"/>
                    <a:ext cx="801688" cy="806450"/>
                  </a:xfrm>
                  <a:custGeom>
                    <a:avLst/>
                    <a:gdLst>
                      <a:gd name="T0" fmla="*/ 256 w 281"/>
                      <a:gd name="T1" fmla="*/ 26 h 282"/>
                      <a:gd name="T2" fmla="*/ 163 w 281"/>
                      <a:gd name="T3" fmla="*/ 26 h 282"/>
                      <a:gd name="T4" fmla="*/ 0 w 281"/>
                      <a:gd name="T5" fmla="*/ 190 h 282"/>
                      <a:gd name="T6" fmla="*/ 92 w 281"/>
                      <a:gd name="T7" fmla="*/ 282 h 282"/>
                      <a:gd name="T8" fmla="*/ 256 w 281"/>
                      <a:gd name="T9" fmla="*/ 119 h 282"/>
                      <a:gd name="T10" fmla="*/ 256 w 281"/>
                      <a:gd name="T11" fmla="*/ 26 h 282"/>
                      <a:gd name="T12" fmla="*/ 55 w 281"/>
                      <a:gd name="T13" fmla="*/ 192 h 282"/>
                      <a:gd name="T14" fmla="*/ 44 w 281"/>
                      <a:gd name="T15" fmla="*/ 181 h 282"/>
                      <a:gd name="T16" fmla="*/ 183 w 281"/>
                      <a:gd name="T17" fmla="*/ 42 h 282"/>
                      <a:gd name="T18" fmla="*/ 194 w 281"/>
                      <a:gd name="T19" fmla="*/ 42 h 282"/>
                      <a:gd name="T20" fmla="*/ 194 w 281"/>
                      <a:gd name="T21" fmla="*/ 53 h 282"/>
                      <a:gd name="T22" fmla="*/ 55 w 281"/>
                      <a:gd name="T23" fmla="*/ 192 h 282"/>
                      <a:gd name="T24" fmla="*/ 78 w 281"/>
                      <a:gd name="T25" fmla="*/ 215 h 282"/>
                      <a:gd name="T26" fmla="*/ 67 w 281"/>
                      <a:gd name="T27" fmla="*/ 204 h 282"/>
                      <a:gd name="T28" fmla="*/ 217 w 281"/>
                      <a:gd name="T29" fmla="*/ 54 h 282"/>
                      <a:gd name="T30" fmla="*/ 228 w 281"/>
                      <a:gd name="T31" fmla="*/ 54 h 282"/>
                      <a:gd name="T32" fmla="*/ 228 w 281"/>
                      <a:gd name="T33" fmla="*/ 65 h 282"/>
                      <a:gd name="T34" fmla="*/ 78 w 281"/>
                      <a:gd name="T35" fmla="*/ 215 h 282"/>
                      <a:gd name="T36" fmla="*/ 101 w 281"/>
                      <a:gd name="T37" fmla="*/ 238 h 282"/>
                      <a:gd name="T38" fmla="*/ 90 w 281"/>
                      <a:gd name="T39" fmla="*/ 227 h 282"/>
                      <a:gd name="T40" fmla="*/ 229 w 281"/>
                      <a:gd name="T41" fmla="*/ 88 h 282"/>
                      <a:gd name="T42" fmla="*/ 240 w 281"/>
                      <a:gd name="T43" fmla="*/ 88 h 282"/>
                      <a:gd name="T44" fmla="*/ 240 w 281"/>
                      <a:gd name="T45" fmla="*/ 99 h 282"/>
                      <a:gd name="T46" fmla="*/ 101 w 281"/>
                      <a:gd name="T47" fmla="*/ 238 h 2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281" h="282">
                        <a:moveTo>
                          <a:pt x="256" y="26"/>
                        </a:moveTo>
                        <a:cubicBezTo>
                          <a:pt x="230" y="0"/>
                          <a:pt x="189" y="0"/>
                          <a:pt x="163" y="26"/>
                        </a:cubicBezTo>
                        <a:cubicBezTo>
                          <a:pt x="0" y="190"/>
                          <a:pt x="0" y="190"/>
                          <a:pt x="0" y="190"/>
                        </a:cubicBezTo>
                        <a:cubicBezTo>
                          <a:pt x="92" y="282"/>
                          <a:pt x="92" y="282"/>
                          <a:pt x="92" y="282"/>
                        </a:cubicBezTo>
                        <a:cubicBezTo>
                          <a:pt x="256" y="119"/>
                          <a:pt x="256" y="119"/>
                          <a:pt x="256" y="119"/>
                        </a:cubicBezTo>
                        <a:cubicBezTo>
                          <a:pt x="281" y="93"/>
                          <a:pt x="281" y="52"/>
                          <a:pt x="256" y="26"/>
                        </a:cubicBezTo>
                        <a:close/>
                        <a:moveTo>
                          <a:pt x="55" y="192"/>
                        </a:moveTo>
                        <a:cubicBezTo>
                          <a:pt x="44" y="181"/>
                          <a:pt x="44" y="181"/>
                          <a:pt x="44" y="181"/>
                        </a:cubicBezTo>
                        <a:cubicBezTo>
                          <a:pt x="183" y="42"/>
                          <a:pt x="183" y="42"/>
                          <a:pt x="183" y="42"/>
                        </a:cubicBezTo>
                        <a:cubicBezTo>
                          <a:pt x="186" y="39"/>
                          <a:pt x="191" y="39"/>
                          <a:pt x="194" y="42"/>
                        </a:cubicBezTo>
                        <a:cubicBezTo>
                          <a:pt x="197" y="45"/>
                          <a:pt x="197" y="50"/>
                          <a:pt x="194" y="53"/>
                        </a:cubicBezTo>
                        <a:lnTo>
                          <a:pt x="55" y="192"/>
                        </a:lnTo>
                        <a:close/>
                        <a:moveTo>
                          <a:pt x="78" y="215"/>
                        </a:moveTo>
                        <a:cubicBezTo>
                          <a:pt x="67" y="204"/>
                          <a:pt x="67" y="204"/>
                          <a:pt x="67" y="204"/>
                        </a:cubicBezTo>
                        <a:cubicBezTo>
                          <a:pt x="217" y="54"/>
                          <a:pt x="217" y="54"/>
                          <a:pt x="217" y="54"/>
                        </a:cubicBezTo>
                        <a:cubicBezTo>
                          <a:pt x="220" y="51"/>
                          <a:pt x="225" y="51"/>
                          <a:pt x="228" y="54"/>
                        </a:cubicBezTo>
                        <a:cubicBezTo>
                          <a:pt x="231" y="57"/>
                          <a:pt x="231" y="62"/>
                          <a:pt x="228" y="65"/>
                        </a:cubicBezTo>
                        <a:lnTo>
                          <a:pt x="78" y="215"/>
                        </a:lnTo>
                        <a:close/>
                        <a:moveTo>
                          <a:pt x="101" y="238"/>
                        </a:moveTo>
                        <a:cubicBezTo>
                          <a:pt x="90" y="227"/>
                          <a:pt x="90" y="227"/>
                          <a:pt x="90" y="227"/>
                        </a:cubicBezTo>
                        <a:cubicBezTo>
                          <a:pt x="229" y="88"/>
                          <a:pt x="229" y="88"/>
                          <a:pt x="229" y="88"/>
                        </a:cubicBezTo>
                        <a:cubicBezTo>
                          <a:pt x="232" y="85"/>
                          <a:pt x="237" y="85"/>
                          <a:pt x="240" y="88"/>
                        </a:cubicBezTo>
                        <a:cubicBezTo>
                          <a:pt x="243" y="91"/>
                          <a:pt x="243" y="96"/>
                          <a:pt x="240" y="99"/>
                        </a:cubicBezTo>
                        <a:lnTo>
                          <a:pt x="101" y="238"/>
                        </a:lnTo>
                        <a:close/>
                      </a:path>
                    </a:pathLst>
                  </a:custGeom>
                  <a:solidFill>
                    <a:srgbClr val="005DA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911" tIns="60955" rIns="121911" bIns="60955" numCol="1" anchor="t" anchorCtr="0" compatLnSpc="1"/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b="1">
                      <a:solidFill>
                        <a:srgbClr val="78A6B6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5" name="Freeform 68"/>
                  <p:cNvSpPr/>
                  <p:nvPr/>
                </p:nvSpPr>
                <p:spPr bwMode="auto">
                  <a:xfrm>
                    <a:off x="5375275" y="3662363"/>
                    <a:ext cx="554038" cy="558800"/>
                  </a:xfrm>
                  <a:custGeom>
                    <a:avLst/>
                    <a:gdLst>
                      <a:gd name="T0" fmla="*/ 227 w 349"/>
                      <a:gd name="T1" fmla="*/ 209 h 352"/>
                      <a:gd name="T2" fmla="*/ 210 w 349"/>
                      <a:gd name="T3" fmla="*/ 193 h 352"/>
                      <a:gd name="T4" fmla="*/ 349 w 349"/>
                      <a:gd name="T5" fmla="*/ 54 h 352"/>
                      <a:gd name="T6" fmla="*/ 295 w 349"/>
                      <a:gd name="T7" fmla="*/ 0 h 352"/>
                      <a:gd name="T8" fmla="*/ 156 w 349"/>
                      <a:gd name="T9" fmla="*/ 139 h 352"/>
                      <a:gd name="T10" fmla="*/ 142 w 349"/>
                      <a:gd name="T11" fmla="*/ 125 h 352"/>
                      <a:gd name="T12" fmla="*/ 110 w 349"/>
                      <a:gd name="T13" fmla="*/ 141 h 352"/>
                      <a:gd name="T14" fmla="*/ 0 w 349"/>
                      <a:gd name="T15" fmla="*/ 317 h 352"/>
                      <a:gd name="T16" fmla="*/ 32 w 349"/>
                      <a:gd name="T17" fmla="*/ 352 h 352"/>
                      <a:gd name="T18" fmla="*/ 207 w 349"/>
                      <a:gd name="T19" fmla="*/ 242 h 352"/>
                      <a:gd name="T20" fmla="*/ 227 w 349"/>
                      <a:gd name="T21" fmla="*/ 209 h 3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349" h="352">
                        <a:moveTo>
                          <a:pt x="227" y="209"/>
                        </a:moveTo>
                        <a:lnTo>
                          <a:pt x="210" y="193"/>
                        </a:lnTo>
                        <a:lnTo>
                          <a:pt x="349" y="54"/>
                        </a:lnTo>
                        <a:lnTo>
                          <a:pt x="295" y="0"/>
                        </a:lnTo>
                        <a:lnTo>
                          <a:pt x="156" y="139"/>
                        </a:lnTo>
                        <a:lnTo>
                          <a:pt x="142" y="125"/>
                        </a:lnTo>
                        <a:lnTo>
                          <a:pt x="110" y="141"/>
                        </a:lnTo>
                        <a:lnTo>
                          <a:pt x="0" y="317"/>
                        </a:lnTo>
                        <a:lnTo>
                          <a:pt x="32" y="352"/>
                        </a:lnTo>
                        <a:lnTo>
                          <a:pt x="207" y="242"/>
                        </a:lnTo>
                        <a:lnTo>
                          <a:pt x="227" y="209"/>
                        </a:lnTo>
                        <a:close/>
                      </a:path>
                    </a:pathLst>
                  </a:custGeom>
                  <a:solidFill>
                    <a:srgbClr val="005DA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911" tIns="60955" rIns="121911" bIns="60955" numCol="1" anchor="t" anchorCtr="0" compatLnSpc="1"/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b="1">
                      <a:solidFill>
                        <a:srgbClr val="78A6B6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6" name="Freeform 69"/>
                  <p:cNvSpPr/>
                  <p:nvPr/>
                </p:nvSpPr>
                <p:spPr bwMode="auto">
                  <a:xfrm>
                    <a:off x="5278438" y="2986088"/>
                    <a:ext cx="590550" cy="590550"/>
                  </a:xfrm>
                  <a:custGeom>
                    <a:avLst/>
                    <a:gdLst>
                      <a:gd name="T0" fmla="*/ 104 w 207"/>
                      <a:gd name="T1" fmla="*/ 0 h 207"/>
                      <a:gd name="T2" fmla="*/ 78 w 207"/>
                      <a:gd name="T3" fmla="*/ 3 h 207"/>
                      <a:gd name="T4" fmla="*/ 81 w 207"/>
                      <a:gd name="T5" fmla="*/ 5 h 207"/>
                      <a:gd name="T6" fmla="*/ 118 w 207"/>
                      <a:gd name="T7" fmla="*/ 43 h 207"/>
                      <a:gd name="T8" fmla="*/ 118 w 207"/>
                      <a:gd name="T9" fmla="*/ 112 h 207"/>
                      <a:gd name="T10" fmla="*/ 49 w 207"/>
                      <a:gd name="T11" fmla="*/ 112 h 207"/>
                      <a:gd name="T12" fmla="*/ 12 w 207"/>
                      <a:gd name="T13" fmla="*/ 74 h 207"/>
                      <a:gd name="T14" fmla="*/ 7 w 207"/>
                      <a:gd name="T15" fmla="*/ 68 h 207"/>
                      <a:gd name="T16" fmla="*/ 0 w 207"/>
                      <a:gd name="T17" fmla="*/ 103 h 207"/>
                      <a:gd name="T18" fmla="*/ 104 w 207"/>
                      <a:gd name="T19" fmla="*/ 207 h 207"/>
                      <a:gd name="T20" fmla="*/ 207 w 207"/>
                      <a:gd name="T21" fmla="*/ 103 h 207"/>
                      <a:gd name="T22" fmla="*/ 104 w 207"/>
                      <a:gd name="T23" fmla="*/ 0 h 2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207" h="207">
                        <a:moveTo>
                          <a:pt x="104" y="0"/>
                        </a:moveTo>
                        <a:cubicBezTo>
                          <a:pt x="95" y="0"/>
                          <a:pt x="86" y="1"/>
                          <a:pt x="78" y="3"/>
                        </a:cubicBezTo>
                        <a:cubicBezTo>
                          <a:pt x="79" y="4"/>
                          <a:pt x="80" y="5"/>
                          <a:pt x="81" y="5"/>
                        </a:cubicBezTo>
                        <a:cubicBezTo>
                          <a:pt x="118" y="43"/>
                          <a:pt x="118" y="43"/>
                          <a:pt x="118" y="43"/>
                        </a:cubicBezTo>
                        <a:cubicBezTo>
                          <a:pt x="137" y="62"/>
                          <a:pt x="137" y="93"/>
                          <a:pt x="118" y="112"/>
                        </a:cubicBezTo>
                        <a:cubicBezTo>
                          <a:pt x="99" y="131"/>
                          <a:pt x="68" y="131"/>
                          <a:pt x="49" y="112"/>
                        </a:cubicBezTo>
                        <a:cubicBezTo>
                          <a:pt x="12" y="74"/>
                          <a:pt x="12" y="74"/>
                          <a:pt x="12" y="74"/>
                        </a:cubicBezTo>
                        <a:cubicBezTo>
                          <a:pt x="10" y="72"/>
                          <a:pt x="8" y="70"/>
                          <a:pt x="7" y="68"/>
                        </a:cubicBezTo>
                        <a:cubicBezTo>
                          <a:pt x="3" y="79"/>
                          <a:pt x="0" y="91"/>
                          <a:pt x="0" y="103"/>
                        </a:cubicBezTo>
                        <a:cubicBezTo>
                          <a:pt x="0" y="161"/>
                          <a:pt x="47" y="207"/>
                          <a:pt x="104" y="207"/>
                        </a:cubicBezTo>
                        <a:cubicBezTo>
                          <a:pt x="161" y="207"/>
                          <a:pt x="207" y="161"/>
                          <a:pt x="207" y="103"/>
                        </a:cubicBezTo>
                        <a:cubicBezTo>
                          <a:pt x="207" y="46"/>
                          <a:pt x="161" y="0"/>
                          <a:pt x="104" y="0"/>
                        </a:cubicBezTo>
                        <a:close/>
                      </a:path>
                    </a:pathLst>
                  </a:custGeom>
                  <a:solidFill>
                    <a:srgbClr val="005DA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911" tIns="60955" rIns="121911" bIns="60955" numCol="1" anchor="t" anchorCtr="0" compatLnSpc="1"/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b="1">
                      <a:solidFill>
                        <a:srgbClr val="78A6B6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7" name="Freeform 70"/>
                  <p:cNvSpPr>
                    <a:spLocks noEditPoints="1"/>
                  </p:cNvSpPr>
                  <p:nvPr/>
                </p:nvSpPr>
                <p:spPr bwMode="auto">
                  <a:xfrm>
                    <a:off x="6008688" y="3686176"/>
                    <a:ext cx="531813" cy="531813"/>
                  </a:xfrm>
                  <a:custGeom>
                    <a:avLst/>
                    <a:gdLst>
                      <a:gd name="T0" fmla="*/ 164 w 186"/>
                      <a:gd name="T1" fmla="*/ 164 h 186"/>
                      <a:gd name="T2" fmla="*/ 164 w 186"/>
                      <a:gd name="T3" fmla="*/ 83 h 186"/>
                      <a:gd name="T4" fmla="*/ 81 w 186"/>
                      <a:gd name="T5" fmla="*/ 0 h 186"/>
                      <a:gd name="T6" fmla="*/ 0 w 186"/>
                      <a:gd name="T7" fmla="*/ 81 h 186"/>
                      <a:gd name="T8" fmla="*/ 82 w 186"/>
                      <a:gd name="T9" fmla="*/ 164 h 186"/>
                      <a:gd name="T10" fmla="*/ 164 w 186"/>
                      <a:gd name="T11" fmla="*/ 164 h 186"/>
                      <a:gd name="T12" fmla="*/ 109 w 186"/>
                      <a:gd name="T13" fmla="*/ 109 h 186"/>
                      <a:gd name="T14" fmla="*/ 142 w 186"/>
                      <a:gd name="T15" fmla="*/ 109 h 186"/>
                      <a:gd name="T16" fmla="*/ 142 w 186"/>
                      <a:gd name="T17" fmla="*/ 143 h 186"/>
                      <a:gd name="T18" fmla="*/ 109 w 186"/>
                      <a:gd name="T19" fmla="*/ 143 h 186"/>
                      <a:gd name="T20" fmla="*/ 109 w 186"/>
                      <a:gd name="T21" fmla="*/ 109 h 1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86" h="186">
                        <a:moveTo>
                          <a:pt x="164" y="164"/>
                        </a:moveTo>
                        <a:cubicBezTo>
                          <a:pt x="186" y="142"/>
                          <a:pt x="186" y="105"/>
                          <a:pt x="164" y="83"/>
                        </a:cubicBezTo>
                        <a:cubicBezTo>
                          <a:pt x="81" y="0"/>
                          <a:pt x="81" y="0"/>
                          <a:pt x="81" y="0"/>
                        </a:cubicBezTo>
                        <a:cubicBezTo>
                          <a:pt x="0" y="81"/>
                          <a:pt x="0" y="81"/>
                          <a:pt x="0" y="81"/>
                        </a:cubicBezTo>
                        <a:cubicBezTo>
                          <a:pt x="82" y="164"/>
                          <a:pt x="82" y="164"/>
                          <a:pt x="82" y="164"/>
                        </a:cubicBezTo>
                        <a:cubicBezTo>
                          <a:pt x="105" y="186"/>
                          <a:pt x="141" y="186"/>
                          <a:pt x="164" y="164"/>
                        </a:cubicBezTo>
                        <a:close/>
                        <a:moveTo>
                          <a:pt x="109" y="109"/>
                        </a:moveTo>
                        <a:cubicBezTo>
                          <a:pt x="118" y="100"/>
                          <a:pt x="133" y="100"/>
                          <a:pt x="142" y="109"/>
                        </a:cubicBezTo>
                        <a:cubicBezTo>
                          <a:pt x="152" y="118"/>
                          <a:pt x="152" y="133"/>
                          <a:pt x="142" y="143"/>
                        </a:cubicBezTo>
                        <a:cubicBezTo>
                          <a:pt x="133" y="152"/>
                          <a:pt x="118" y="152"/>
                          <a:pt x="109" y="143"/>
                        </a:cubicBezTo>
                        <a:cubicBezTo>
                          <a:pt x="99" y="133"/>
                          <a:pt x="99" y="118"/>
                          <a:pt x="109" y="109"/>
                        </a:cubicBezTo>
                        <a:close/>
                      </a:path>
                    </a:pathLst>
                  </a:custGeom>
                  <a:solidFill>
                    <a:srgbClr val="005DA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911" tIns="60955" rIns="121911" bIns="60955" numCol="1" anchor="t" anchorCtr="0" compatLnSpc="1"/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b="1">
                      <a:solidFill>
                        <a:srgbClr val="78A6B6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grpSp>
          <p:nvGrpSpPr>
            <p:cNvPr id="148" name="组合 147"/>
            <p:cNvGrpSpPr/>
            <p:nvPr/>
          </p:nvGrpSpPr>
          <p:grpSpPr>
            <a:xfrm>
              <a:off x="6225307" y="1466163"/>
              <a:ext cx="1602296" cy="1850212"/>
              <a:chOff x="4669803" y="1099961"/>
              <a:chExt cx="1202093" cy="1388087"/>
            </a:xfrm>
          </p:grpSpPr>
          <p:sp>
            <p:nvSpPr>
              <p:cNvPr id="14" name="Freeform 17"/>
              <p:cNvSpPr/>
              <p:nvPr/>
            </p:nvSpPr>
            <p:spPr bwMode="auto">
              <a:xfrm>
                <a:off x="4741662" y="1141029"/>
                <a:ext cx="528675" cy="237166"/>
              </a:xfrm>
              <a:custGeom>
                <a:avLst/>
                <a:gdLst>
                  <a:gd name="T0" fmla="*/ 0 w 515"/>
                  <a:gd name="T1" fmla="*/ 231 h 231"/>
                  <a:gd name="T2" fmla="*/ 398 w 515"/>
                  <a:gd name="T3" fmla="*/ 0 h 231"/>
                  <a:gd name="T4" fmla="*/ 515 w 515"/>
                  <a:gd name="T5" fmla="*/ 0 h 231"/>
                  <a:gd name="T6" fmla="*/ 515 w 515"/>
                  <a:gd name="T7" fmla="*/ 231 h 231"/>
                  <a:gd name="T8" fmla="*/ 0 w 515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5" h="231">
                    <a:moveTo>
                      <a:pt x="0" y="231"/>
                    </a:moveTo>
                    <a:lnTo>
                      <a:pt x="398" y="0"/>
                    </a:lnTo>
                    <a:lnTo>
                      <a:pt x="515" y="0"/>
                    </a:lnTo>
                    <a:lnTo>
                      <a:pt x="515" y="231"/>
                    </a:lnTo>
                    <a:lnTo>
                      <a:pt x="0" y="231"/>
                    </a:lnTo>
                    <a:close/>
                  </a:path>
                </a:pathLst>
              </a:custGeom>
              <a:solidFill>
                <a:srgbClr val="765E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5" tIns="45723" rIns="91445" bIns="45723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b="1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47" name="组合 146"/>
              <p:cNvGrpSpPr/>
              <p:nvPr/>
            </p:nvGrpSpPr>
            <p:grpSpPr>
              <a:xfrm>
                <a:off x="4669803" y="1099961"/>
                <a:ext cx="1202093" cy="1388087"/>
                <a:chOff x="4669803" y="1099961"/>
                <a:chExt cx="1202093" cy="1388087"/>
              </a:xfrm>
            </p:grpSpPr>
            <p:sp>
              <p:nvSpPr>
                <p:cNvPr id="15" name="Freeform 18"/>
                <p:cNvSpPr/>
                <p:nvPr/>
              </p:nvSpPr>
              <p:spPr bwMode="auto">
                <a:xfrm>
                  <a:off x="4669803" y="1099961"/>
                  <a:ext cx="1202093" cy="1388087"/>
                </a:xfrm>
                <a:custGeom>
                  <a:avLst/>
                  <a:gdLst>
                    <a:gd name="T0" fmla="*/ 0 w 1171"/>
                    <a:gd name="T1" fmla="*/ 1014 h 1352"/>
                    <a:gd name="T2" fmla="*/ 0 w 1171"/>
                    <a:gd name="T3" fmla="*/ 338 h 1352"/>
                    <a:gd name="T4" fmla="*/ 585 w 1171"/>
                    <a:gd name="T5" fmla="*/ 0 h 1352"/>
                    <a:gd name="T6" fmla="*/ 1171 w 1171"/>
                    <a:gd name="T7" fmla="*/ 338 h 1352"/>
                    <a:gd name="T8" fmla="*/ 1171 w 1171"/>
                    <a:gd name="T9" fmla="*/ 1014 h 1352"/>
                    <a:gd name="T10" fmla="*/ 585 w 1171"/>
                    <a:gd name="T11" fmla="*/ 1352 h 1352"/>
                    <a:gd name="T12" fmla="*/ 0 w 1171"/>
                    <a:gd name="T13" fmla="*/ 1014 h 1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1" h="1352">
                      <a:moveTo>
                        <a:pt x="0" y="1014"/>
                      </a:moveTo>
                      <a:lnTo>
                        <a:pt x="0" y="338"/>
                      </a:lnTo>
                      <a:lnTo>
                        <a:pt x="585" y="0"/>
                      </a:lnTo>
                      <a:lnTo>
                        <a:pt x="1171" y="338"/>
                      </a:lnTo>
                      <a:lnTo>
                        <a:pt x="1171" y="1014"/>
                      </a:lnTo>
                      <a:lnTo>
                        <a:pt x="585" y="1352"/>
                      </a:lnTo>
                      <a:lnTo>
                        <a:pt x="0" y="1014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>
                  <a:outerShdw blurRad="228600" sx="102000" sy="102000" algn="ctr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vert="horz" wrap="square" lIns="91445" tIns="45723" rIns="91445" bIns="45723" numCol="1" anchor="t" anchorCtr="0" compatLnSpc="1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b="1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Freeform 19"/>
                <p:cNvSpPr/>
                <p:nvPr/>
              </p:nvSpPr>
              <p:spPr bwMode="auto">
                <a:xfrm>
                  <a:off x="4741662" y="1141029"/>
                  <a:ext cx="408568" cy="441478"/>
                </a:xfrm>
                <a:custGeom>
                  <a:avLst/>
                  <a:gdLst>
                    <a:gd name="T0" fmla="*/ 0 w 398"/>
                    <a:gd name="T1" fmla="*/ 430 h 430"/>
                    <a:gd name="T2" fmla="*/ 398 w 398"/>
                    <a:gd name="T3" fmla="*/ 430 h 430"/>
                    <a:gd name="T4" fmla="*/ 398 w 398"/>
                    <a:gd name="T5" fmla="*/ 0 h 430"/>
                    <a:gd name="T6" fmla="*/ 0 w 398"/>
                    <a:gd name="T7" fmla="*/ 231 h 430"/>
                    <a:gd name="T8" fmla="*/ 0 w 398"/>
                    <a:gd name="T9" fmla="*/ 43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8" h="430">
                      <a:moveTo>
                        <a:pt x="0" y="430"/>
                      </a:moveTo>
                      <a:lnTo>
                        <a:pt x="398" y="430"/>
                      </a:lnTo>
                      <a:lnTo>
                        <a:pt x="398" y="0"/>
                      </a:lnTo>
                      <a:lnTo>
                        <a:pt x="0" y="231"/>
                      </a:lnTo>
                      <a:lnTo>
                        <a:pt x="0" y="430"/>
                      </a:lnTo>
                      <a:close/>
                    </a:path>
                  </a:pathLst>
                </a:custGeom>
                <a:solidFill>
                  <a:srgbClr val="005DA2"/>
                </a:solidFill>
                <a:ln w="28575">
                  <a:noFill/>
                </a:ln>
                <a:effectLst>
                  <a:outerShdw blurRad="279400" dist="76200" dir="2700000" sx="101000" sy="101000" algn="tl" rotWithShape="0">
                    <a:prstClr val="black">
                      <a:alpha val="2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1445" tIns="45723" rIns="91445" bIns="45723"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b="1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Freeform 26"/>
                <p:cNvSpPr>
                  <a:spLocks noEditPoints="1"/>
                </p:cNvSpPr>
                <p:nvPr/>
              </p:nvSpPr>
              <p:spPr bwMode="auto">
                <a:xfrm>
                  <a:off x="4895645" y="1353554"/>
                  <a:ext cx="93416" cy="200205"/>
                </a:xfrm>
                <a:custGeom>
                  <a:avLst/>
                  <a:gdLst>
                    <a:gd name="T0" fmla="*/ 50 w 50"/>
                    <a:gd name="T1" fmla="*/ 82 h 107"/>
                    <a:gd name="T2" fmla="*/ 43 w 50"/>
                    <a:gd name="T3" fmla="*/ 99 h 107"/>
                    <a:gd name="T4" fmla="*/ 25 w 50"/>
                    <a:gd name="T5" fmla="*/ 107 h 107"/>
                    <a:gd name="T6" fmla="*/ 8 w 50"/>
                    <a:gd name="T7" fmla="*/ 99 h 107"/>
                    <a:gd name="T8" fmla="*/ 0 w 50"/>
                    <a:gd name="T9" fmla="*/ 82 h 107"/>
                    <a:gd name="T10" fmla="*/ 0 w 50"/>
                    <a:gd name="T11" fmla="*/ 25 h 107"/>
                    <a:gd name="T12" fmla="*/ 8 w 50"/>
                    <a:gd name="T13" fmla="*/ 7 h 107"/>
                    <a:gd name="T14" fmla="*/ 25 w 50"/>
                    <a:gd name="T15" fmla="*/ 0 h 107"/>
                    <a:gd name="T16" fmla="*/ 43 w 50"/>
                    <a:gd name="T17" fmla="*/ 7 h 107"/>
                    <a:gd name="T18" fmla="*/ 50 w 50"/>
                    <a:gd name="T19" fmla="*/ 25 h 107"/>
                    <a:gd name="T20" fmla="*/ 50 w 50"/>
                    <a:gd name="T21" fmla="*/ 82 h 107"/>
                    <a:gd name="T22" fmla="*/ 34 w 50"/>
                    <a:gd name="T23" fmla="*/ 24 h 107"/>
                    <a:gd name="T24" fmla="*/ 31 w 50"/>
                    <a:gd name="T25" fmla="*/ 18 h 107"/>
                    <a:gd name="T26" fmla="*/ 25 w 50"/>
                    <a:gd name="T27" fmla="*/ 15 h 107"/>
                    <a:gd name="T28" fmla="*/ 19 w 50"/>
                    <a:gd name="T29" fmla="*/ 18 h 107"/>
                    <a:gd name="T30" fmla="*/ 16 w 50"/>
                    <a:gd name="T31" fmla="*/ 24 h 107"/>
                    <a:gd name="T32" fmla="*/ 16 w 50"/>
                    <a:gd name="T33" fmla="*/ 82 h 107"/>
                    <a:gd name="T34" fmla="*/ 19 w 50"/>
                    <a:gd name="T35" fmla="*/ 88 h 107"/>
                    <a:gd name="T36" fmla="*/ 25 w 50"/>
                    <a:gd name="T37" fmla="*/ 91 h 107"/>
                    <a:gd name="T38" fmla="*/ 31 w 50"/>
                    <a:gd name="T39" fmla="*/ 88 h 107"/>
                    <a:gd name="T40" fmla="*/ 34 w 50"/>
                    <a:gd name="T41" fmla="*/ 82 h 107"/>
                    <a:gd name="T42" fmla="*/ 34 w 50"/>
                    <a:gd name="T43" fmla="*/ 24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50" h="107">
                      <a:moveTo>
                        <a:pt x="50" y="82"/>
                      </a:moveTo>
                      <a:cubicBezTo>
                        <a:pt x="50" y="89"/>
                        <a:pt x="48" y="95"/>
                        <a:pt x="43" y="99"/>
                      </a:cubicBezTo>
                      <a:cubicBezTo>
                        <a:pt x="38" y="104"/>
                        <a:pt x="32" y="107"/>
                        <a:pt x="25" y="107"/>
                      </a:cubicBezTo>
                      <a:cubicBezTo>
                        <a:pt x="19" y="107"/>
                        <a:pt x="13" y="104"/>
                        <a:pt x="8" y="99"/>
                      </a:cubicBezTo>
                      <a:cubicBezTo>
                        <a:pt x="3" y="95"/>
                        <a:pt x="0" y="89"/>
                        <a:pt x="0" y="82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18"/>
                        <a:pt x="3" y="12"/>
                        <a:pt x="8" y="7"/>
                      </a:cubicBezTo>
                      <a:cubicBezTo>
                        <a:pt x="13" y="2"/>
                        <a:pt x="19" y="0"/>
                        <a:pt x="25" y="0"/>
                      </a:cubicBezTo>
                      <a:cubicBezTo>
                        <a:pt x="32" y="0"/>
                        <a:pt x="38" y="2"/>
                        <a:pt x="43" y="7"/>
                      </a:cubicBezTo>
                      <a:cubicBezTo>
                        <a:pt x="48" y="12"/>
                        <a:pt x="50" y="18"/>
                        <a:pt x="50" y="25"/>
                      </a:cubicBezTo>
                      <a:lnTo>
                        <a:pt x="50" y="82"/>
                      </a:lnTo>
                      <a:close/>
                      <a:moveTo>
                        <a:pt x="34" y="24"/>
                      </a:moveTo>
                      <a:cubicBezTo>
                        <a:pt x="34" y="22"/>
                        <a:pt x="33" y="20"/>
                        <a:pt x="31" y="18"/>
                      </a:cubicBezTo>
                      <a:cubicBezTo>
                        <a:pt x="30" y="16"/>
                        <a:pt x="27" y="15"/>
                        <a:pt x="25" y="15"/>
                      </a:cubicBezTo>
                      <a:cubicBezTo>
                        <a:pt x="22" y="15"/>
                        <a:pt x="20" y="16"/>
                        <a:pt x="19" y="18"/>
                      </a:cubicBezTo>
                      <a:cubicBezTo>
                        <a:pt x="17" y="20"/>
                        <a:pt x="16" y="22"/>
                        <a:pt x="16" y="24"/>
                      </a:cubicBezTo>
                      <a:cubicBezTo>
                        <a:pt x="16" y="82"/>
                        <a:pt x="16" y="82"/>
                        <a:pt x="16" y="82"/>
                      </a:cubicBezTo>
                      <a:cubicBezTo>
                        <a:pt x="16" y="84"/>
                        <a:pt x="17" y="86"/>
                        <a:pt x="19" y="88"/>
                      </a:cubicBezTo>
                      <a:cubicBezTo>
                        <a:pt x="20" y="90"/>
                        <a:pt x="22" y="91"/>
                        <a:pt x="25" y="91"/>
                      </a:cubicBezTo>
                      <a:cubicBezTo>
                        <a:pt x="27" y="91"/>
                        <a:pt x="30" y="90"/>
                        <a:pt x="31" y="88"/>
                      </a:cubicBezTo>
                      <a:cubicBezTo>
                        <a:pt x="33" y="86"/>
                        <a:pt x="34" y="84"/>
                        <a:pt x="34" y="82"/>
                      </a:cubicBezTo>
                      <a:lnTo>
                        <a:pt x="34" y="2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5" tIns="45723" rIns="91445" bIns="45723" numCol="1" anchor="t" anchorCtr="0" compatLnSpc="1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b="1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Freeform 27"/>
                <p:cNvSpPr/>
                <p:nvPr/>
              </p:nvSpPr>
              <p:spPr bwMode="auto">
                <a:xfrm>
                  <a:off x="5013699" y="1355607"/>
                  <a:ext cx="95469" cy="196099"/>
                </a:xfrm>
                <a:custGeom>
                  <a:avLst/>
                  <a:gdLst>
                    <a:gd name="T0" fmla="*/ 0 w 51"/>
                    <a:gd name="T1" fmla="*/ 30 h 105"/>
                    <a:gd name="T2" fmla="*/ 8 w 51"/>
                    <a:gd name="T3" fmla="*/ 7 h 105"/>
                    <a:gd name="T4" fmla="*/ 26 w 51"/>
                    <a:gd name="T5" fmla="*/ 0 h 105"/>
                    <a:gd name="T6" fmla="*/ 44 w 51"/>
                    <a:gd name="T7" fmla="*/ 8 h 105"/>
                    <a:gd name="T8" fmla="*/ 51 w 51"/>
                    <a:gd name="T9" fmla="*/ 26 h 105"/>
                    <a:gd name="T10" fmla="*/ 47 w 51"/>
                    <a:gd name="T11" fmla="*/ 46 h 105"/>
                    <a:gd name="T12" fmla="*/ 34 w 51"/>
                    <a:gd name="T13" fmla="*/ 65 h 105"/>
                    <a:gd name="T14" fmla="*/ 27 w 51"/>
                    <a:gd name="T15" fmla="*/ 77 h 105"/>
                    <a:gd name="T16" fmla="*/ 24 w 51"/>
                    <a:gd name="T17" fmla="*/ 81 h 105"/>
                    <a:gd name="T18" fmla="*/ 20 w 51"/>
                    <a:gd name="T19" fmla="*/ 88 h 105"/>
                    <a:gd name="T20" fmla="*/ 19 w 51"/>
                    <a:gd name="T21" fmla="*/ 89 h 105"/>
                    <a:gd name="T22" fmla="*/ 50 w 51"/>
                    <a:gd name="T23" fmla="*/ 89 h 105"/>
                    <a:gd name="T24" fmla="*/ 50 w 51"/>
                    <a:gd name="T25" fmla="*/ 105 h 105"/>
                    <a:gd name="T26" fmla="*/ 0 w 51"/>
                    <a:gd name="T27" fmla="*/ 105 h 105"/>
                    <a:gd name="T28" fmla="*/ 0 w 51"/>
                    <a:gd name="T29" fmla="*/ 90 h 105"/>
                    <a:gd name="T30" fmla="*/ 3 w 51"/>
                    <a:gd name="T31" fmla="*/ 84 h 105"/>
                    <a:gd name="T32" fmla="*/ 7 w 51"/>
                    <a:gd name="T33" fmla="*/ 79 h 105"/>
                    <a:gd name="T34" fmla="*/ 11 w 51"/>
                    <a:gd name="T35" fmla="*/ 73 h 105"/>
                    <a:gd name="T36" fmla="*/ 22 w 51"/>
                    <a:gd name="T37" fmla="*/ 57 h 105"/>
                    <a:gd name="T38" fmla="*/ 33 w 51"/>
                    <a:gd name="T39" fmla="*/ 39 h 105"/>
                    <a:gd name="T40" fmla="*/ 36 w 51"/>
                    <a:gd name="T41" fmla="*/ 26 h 105"/>
                    <a:gd name="T42" fmla="*/ 33 w 51"/>
                    <a:gd name="T43" fmla="*/ 18 h 105"/>
                    <a:gd name="T44" fmla="*/ 26 w 51"/>
                    <a:gd name="T45" fmla="*/ 15 h 105"/>
                    <a:gd name="T46" fmla="*/ 17 w 51"/>
                    <a:gd name="T47" fmla="*/ 22 h 105"/>
                    <a:gd name="T48" fmla="*/ 16 w 51"/>
                    <a:gd name="T49" fmla="*/ 28 h 105"/>
                    <a:gd name="T50" fmla="*/ 16 w 51"/>
                    <a:gd name="T51" fmla="*/ 32 h 105"/>
                    <a:gd name="T52" fmla="*/ 0 w 51"/>
                    <a:gd name="T53" fmla="*/ 32 h 105"/>
                    <a:gd name="T54" fmla="*/ 0 w 51"/>
                    <a:gd name="T55" fmla="*/ 30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51" h="105">
                      <a:moveTo>
                        <a:pt x="0" y="30"/>
                      </a:moveTo>
                      <a:cubicBezTo>
                        <a:pt x="0" y="20"/>
                        <a:pt x="3" y="12"/>
                        <a:pt x="8" y="7"/>
                      </a:cubicBezTo>
                      <a:cubicBezTo>
                        <a:pt x="13" y="2"/>
                        <a:pt x="19" y="0"/>
                        <a:pt x="26" y="0"/>
                      </a:cubicBezTo>
                      <a:cubicBezTo>
                        <a:pt x="33" y="0"/>
                        <a:pt x="39" y="3"/>
                        <a:pt x="44" y="8"/>
                      </a:cubicBezTo>
                      <a:cubicBezTo>
                        <a:pt x="49" y="13"/>
                        <a:pt x="51" y="19"/>
                        <a:pt x="51" y="26"/>
                      </a:cubicBezTo>
                      <a:cubicBezTo>
                        <a:pt x="51" y="33"/>
                        <a:pt x="50" y="40"/>
                        <a:pt x="47" y="46"/>
                      </a:cubicBezTo>
                      <a:cubicBezTo>
                        <a:pt x="45" y="50"/>
                        <a:pt x="41" y="56"/>
                        <a:pt x="34" y="65"/>
                      </a:cubicBezTo>
                      <a:cubicBezTo>
                        <a:pt x="33" y="68"/>
                        <a:pt x="30" y="72"/>
                        <a:pt x="27" y="77"/>
                      </a:cubicBezTo>
                      <a:cubicBezTo>
                        <a:pt x="24" y="81"/>
                        <a:pt x="24" y="81"/>
                        <a:pt x="24" y="81"/>
                      </a:cubicBezTo>
                      <a:cubicBezTo>
                        <a:pt x="22" y="84"/>
                        <a:pt x="21" y="86"/>
                        <a:pt x="20" y="88"/>
                      </a:cubicBezTo>
                      <a:cubicBezTo>
                        <a:pt x="19" y="88"/>
                        <a:pt x="19" y="89"/>
                        <a:pt x="19" y="89"/>
                      </a:cubicBezTo>
                      <a:cubicBezTo>
                        <a:pt x="50" y="89"/>
                        <a:pt x="50" y="89"/>
                        <a:pt x="50" y="89"/>
                      </a:cubicBezTo>
                      <a:cubicBezTo>
                        <a:pt x="50" y="105"/>
                        <a:pt x="50" y="105"/>
                        <a:pt x="50" y="105"/>
                      </a:cubicBezTo>
                      <a:cubicBezTo>
                        <a:pt x="0" y="105"/>
                        <a:pt x="0" y="105"/>
                        <a:pt x="0" y="105"/>
                      </a:cubicBezTo>
                      <a:cubicBezTo>
                        <a:pt x="0" y="90"/>
                        <a:pt x="0" y="90"/>
                        <a:pt x="0" y="90"/>
                      </a:cubicBezTo>
                      <a:cubicBezTo>
                        <a:pt x="0" y="90"/>
                        <a:pt x="1" y="88"/>
                        <a:pt x="3" y="84"/>
                      </a:cubicBezTo>
                      <a:cubicBezTo>
                        <a:pt x="4" y="83"/>
                        <a:pt x="6" y="81"/>
                        <a:pt x="7" y="79"/>
                      </a:cubicBezTo>
                      <a:cubicBezTo>
                        <a:pt x="11" y="73"/>
                        <a:pt x="11" y="73"/>
                        <a:pt x="11" y="73"/>
                      </a:cubicBezTo>
                      <a:cubicBezTo>
                        <a:pt x="13" y="70"/>
                        <a:pt x="17" y="65"/>
                        <a:pt x="22" y="57"/>
                      </a:cubicBezTo>
                      <a:cubicBezTo>
                        <a:pt x="27" y="51"/>
                        <a:pt x="31" y="44"/>
                        <a:pt x="33" y="39"/>
                      </a:cubicBezTo>
                      <a:cubicBezTo>
                        <a:pt x="35" y="34"/>
                        <a:pt x="36" y="30"/>
                        <a:pt x="36" y="26"/>
                      </a:cubicBezTo>
                      <a:cubicBezTo>
                        <a:pt x="36" y="23"/>
                        <a:pt x="35" y="21"/>
                        <a:pt x="33" y="18"/>
                      </a:cubicBezTo>
                      <a:cubicBezTo>
                        <a:pt x="31" y="16"/>
                        <a:pt x="29" y="15"/>
                        <a:pt x="26" y="15"/>
                      </a:cubicBezTo>
                      <a:cubicBezTo>
                        <a:pt x="22" y="15"/>
                        <a:pt x="18" y="17"/>
                        <a:pt x="17" y="22"/>
                      </a:cubicBezTo>
                      <a:cubicBezTo>
                        <a:pt x="16" y="24"/>
                        <a:pt x="16" y="26"/>
                        <a:pt x="16" y="28"/>
                      </a:cubicBez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0" y="32"/>
                        <a:pt x="0" y="32"/>
                        <a:pt x="0" y="32"/>
                      </a:cubicBez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5" tIns="45723" rIns="91445" bIns="45723" numCol="1" anchor="t" anchorCtr="0" compatLnSpc="1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b="1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4" name="Freeform 8"/>
                <p:cNvSpPr>
                  <a:spLocks noEditPoints="1"/>
                </p:cNvSpPr>
                <p:nvPr/>
              </p:nvSpPr>
              <p:spPr bwMode="auto">
                <a:xfrm>
                  <a:off x="5106194" y="1640919"/>
                  <a:ext cx="414831" cy="501006"/>
                </a:xfrm>
                <a:custGeom>
                  <a:avLst/>
                  <a:gdLst>
                    <a:gd name="T0" fmla="*/ 85 w 94"/>
                    <a:gd name="T1" fmla="*/ 44 h 140"/>
                    <a:gd name="T2" fmla="*/ 45 w 94"/>
                    <a:gd name="T3" fmla="*/ 90 h 140"/>
                    <a:gd name="T4" fmla="*/ 26 w 94"/>
                    <a:gd name="T5" fmla="*/ 105 h 140"/>
                    <a:gd name="T6" fmla="*/ 26 w 94"/>
                    <a:gd name="T7" fmla="*/ 108 h 140"/>
                    <a:gd name="T8" fmla="*/ 35 w 94"/>
                    <a:gd name="T9" fmla="*/ 123 h 140"/>
                    <a:gd name="T10" fmla="*/ 17 w 94"/>
                    <a:gd name="T11" fmla="*/ 140 h 140"/>
                    <a:gd name="T12" fmla="*/ 0 w 94"/>
                    <a:gd name="T13" fmla="*/ 123 h 140"/>
                    <a:gd name="T14" fmla="*/ 9 w 94"/>
                    <a:gd name="T15" fmla="*/ 108 h 140"/>
                    <a:gd name="T16" fmla="*/ 9 w 94"/>
                    <a:gd name="T17" fmla="*/ 33 h 140"/>
                    <a:gd name="T18" fmla="*/ 0 w 94"/>
                    <a:gd name="T19" fmla="*/ 17 h 140"/>
                    <a:gd name="T20" fmla="*/ 17 w 94"/>
                    <a:gd name="T21" fmla="*/ 0 h 140"/>
                    <a:gd name="T22" fmla="*/ 35 w 94"/>
                    <a:gd name="T23" fmla="*/ 17 h 140"/>
                    <a:gd name="T24" fmla="*/ 26 w 94"/>
                    <a:gd name="T25" fmla="*/ 33 h 140"/>
                    <a:gd name="T26" fmla="*/ 26 w 94"/>
                    <a:gd name="T27" fmla="*/ 78 h 140"/>
                    <a:gd name="T28" fmla="*/ 40 w 94"/>
                    <a:gd name="T29" fmla="*/ 73 h 140"/>
                    <a:gd name="T30" fmla="*/ 67 w 94"/>
                    <a:gd name="T31" fmla="*/ 44 h 140"/>
                    <a:gd name="T32" fmla="*/ 58 w 94"/>
                    <a:gd name="T33" fmla="*/ 29 h 140"/>
                    <a:gd name="T34" fmla="*/ 76 w 94"/>
                    <a:gd name="T35" fmla="*/ 11 h 140"/>
                    <a:gd name="T36" fmla="*/ 94 w 94"/>
                    <a:gd name="T37" fmla="*/ 29 h 140"/>
                    <a:gd name="T38" fmla="*/ 85 w 94"/>
                    <a:gd name="T39" fmla="*/ 44 h 140"/>
                    <a:gd name="T40" fmla="*/ 17 w 94"/>
                    <a:gd name="T41" fmla="*/ 9 h 140"/>
                    <a:gd name="T42" fmla="*/ 9 w 94"/>
                    <a:gd name="T43" fmla="*/ 17 h 140"/>
                    <a:gd name="T44" fmla="*/ 17 w 94"/>
                    <a:gd name="T45" fmla="*/ 26 h 140"/>
                    <a:gd name="T46" fmla="*/ 26 w 94"/>
                    <a:gd name="T47" fmla="*/ 17 h 140"/>
                    <a:gd name="T48" fmla="*/ 17 w 94"/>
                    <a:gd name="T49" fmla="*/ 9 h 140"/>
                    <a:gd name="T50" fmla="*/ 17 w 94"/>
                    <a:gd name="T51" fmla="*/ 114 h 140"/>
                    <a:gd name="T52" fmla="*/ 9 w 94"/>
                    <a:gd name="T53" fmla="*/ 123 h 140"/>
                    <a:gd name="T54" fmla="*/ 17 w 94"/>
                    <a:gd name="T55" fmla="*/ 132 h 140"/>
                    <a:gd name="T56" fmla="*/ 26 w 94"/>
                    <a:gd name="T57" fmla="*/ 123 h 140"/>
                    <a:gd name="T58" fmla="*/ 17 w 94"/>
                    <a:gd name="T59" fmla="*/ 114 h 140"/>
                    <a:gd name="T60" fmla="*/ 76 w 94"/>
                    <a:gd name="T61" fmla="*/ 20 h 140"/>
                    <a:gd name="T62" fmla="*/ 67 w 94"/>
                    <a:gd name="T63" fmla="*/ 29 h 140"/>
                    <a:gd name="T64" fmla="*/ 76 w 94"/>
                    <a:gd name="T65" fmla="*/ 38 h 140"/>
                    <a:gd name="T66" fmla="*/ 85 w 94"/>
                    <a:gd name="T67" fmla="*/ 29 h 140"/>
                    <a:gd name="T68" fmla="*/ 76 w 94"/>
                    <a:gd name="T69" fmla="*/ 20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94" h="140">
                      <a:moveTo>
                        <a:pt x="85" y="44"/>
                      </a:moveTo>
                      <a:cubicBezTo>
                        <a:pt x="84" y="77"/>
                        <a:pt x="61" y="85"/>
                        <a:pt x="45" y="90"/>
                      </a:cubicBezTo>
                      <a:cubicBezTo>
                        <a:pt x="31" y="94"/>
                        <a:pt x="26" y="96"/>
                        <a:pt x="26" y="105"/>
                      </a:cubicBezTo>
                      <a:cubicBezTo>
                        <a:pt x="26" y="108"/>
                        <a:pt x="26" y="108"/>
                        <a:pt x="26" y="108"/>
                      </a:cubicBezTo>
                      <a:cubicBezTo>
                        <a:pt x="31" y="111"/>
                        <a:pt x="35" y="116"/>
                        <a:pt x="35" y="123"/>
                      </a:cubicBezTo>
                      <a:cubicBezTo>
                        <a:pt x="35" y="132"/>
                        <a:pt x="27" y="140"/>
                        <a:pt x="17" y="140"/>
                      </a:cubicBezTo>
                      <a:cubicBezTo>
                        <a:pt x="8" y="140"/>
                        <a:pt x="0" y="132"/>
                        <a:pt x="0" y="123"/>
                      </a:cubicBezTo>
                      <a:cubicBezTo>
                        <a:pt x="0" y="116"/>
                        <a:pt x="3" y="111"/>
                        <a:pt x="9" y="108"/>
                      </a:cubicBezTo>
                      <a:cubicBezTo>
                        <a:pt x="9" y="33"/>
                        <a:pt x="9" y="33"/>
                        <a:pt x="9" y="33"/>
                      </a:cubicBezTo>
                      <a:cubicBezTo>
                        <a:pt x="3" y="29"/>
                        <a:pt x="0" y="24"/>
                        <a:pt x="0" y="17"/>
                      </a:cubicBezTo>
                      <a:cubicBezTo>
                        <a:pt x="0" y="8"/>
                        <a:pt x="8" y="0"/>
                        <a:pt x="17" y="0"/>
                      </a:cubicBezTo>
                      <a:cubicBezTo>
                        <a:pt x="27" y="0"/>
                        <a:pt x="35" y="8"/>
                        <a:pt x="35" y="17"/>
                      </a:cubicBezTo>
                      <a:cubicBezTo>
                        <a:pt x="35" y="24"/>
                        <a:pt x="31" y="29"/>
                        <a:pt x="26" y="33"/>
                      </a:cubicBezTo>
                      <a:cubicBezTo>
                        <a:pt x="26" y="78"/>
                        <a:pt x="26" y="78"/>
                        <a:pt x="26" y="78"/>
                      </a:cubicBezTo>
                      <a:cubicBezTo>
                        <a:pt x="31" y="76"/>
                        <a:pt x="36" y="74"/>
                        <a:pt x="40" y="73"/>
                      </a:cubicBezTo>
                      <a:cubicBezTo>
                        <a:pt x="57" y="67"/>
                        <a:pt x="67" y="63"/>
                        <a:pt x="67" y="44"/>
                      </a:cubicBezTo>
                      <a:cubicBezTo>
                        <a:pt x="62" y="41"/>
                        <a:pt x="58" y="36"/>
                        <a:pt x="58" y="29"/>
                      </a:cubicBezTo>
                      <a:cubicBezTo>
                        <a:pt x="58" y="19"/>
                        <a:pt x="66" y="11"/>
                        <a:pt x="76" y="11"/>
                      </a:cubicBezTo>
                      <a:cubicBezTo>
                        <a:pt x="86" y="11"/>
                        <a:pt x="94" y="19"/>
                        <a:pt x="94" y="29"/>
                      </a:cubicBezTo>
                      <a:cubicBezTo>
                        <a:pt x="94" y="36"/>
                        <a:pt x="90" y="41"/>
                        <a:pt x="85" y="44"/>
                      </a:cubicBezTo>
                      <a:close/>
                      <a:moveTo>
                        <a:pt x="17" y="9"/>
                      </a:moveTo>
                      <a:cubicBezTo>
                        <a:pt x="13" y="9"/>
                        <a:pt x="9" y="12"/>
                        <a:pt x="9" y="17"/>
                      </a:cubicBezTo>
                      <a:cubicBezTo>
                        <a:pt x="9" y="22"/>
                        <a:pt x="13" y="26"/>
                        <a:pt x="17" y="26"/>
                      </a:cubicBezTo>
                      <a:cubicBezTo>
                        <a:pt x="22" y="26"/>
                        <a:pt x="26" y="22"/>
                        <a:pt x="26" y="17"/>
                      </a:cubicBezTo>
                      <a:cubicBezTo>
                        <a:pt x="26" y="12"/>
                        <a:pt x="22" y="9"/>
                        <a:pt x="17" y="9"/>
                      </a:cubicBezTo>
                      <a:close/>
                      <a:moveTo>
                        <a:pt x="17" y="114"/>
                      </a:moveTo>
                      <a:cubicBezTo>
                        <a:pt x="13" y="114"/>
                        <a:pt x="9" y="118"/>
                        <a:pt x="9" y="123"/>
                      </a:cubicBezTo>
                      <a:cubicBezTo>
                        <a:pt x="9" y="128"/>
                        <a:pt x="13" y="132"/>
                        <a:pt x="17" y="132"/>
                      </a:cubicBezTo>
                      <a:cubicBezTo>
                        <a:pt x="22" y="132"/>
                        <a:pt x="26" y="128"/>
                        <a:pt x="26" y="123"/>
                      </a:cubicBezTo>
                      <a:cubicBezTo>
                        <a:pt x="26" y="118"/>
                        <a:pt x="22" y="114"/>
                        <a:pt x="17" y="114"/>
                      </a:cubicBezTo>
                      <a:close/>
                      <a:moveTo>
                        <a:pt x="76" y="20"/>
                      </a:moveTo>
                      <a:cubicBezTo>
                        <a:pt x="71" y="20"/>
                        <a:pt x="67" y="24"/>
                        <a:pt x="67" y="29"/>
                      </a:cubicBezTo>
                      <a:cubicBezTo>
                        <a:pt x="67" y="34"/>
                        <a:pt x="71" y="38"/>
                        <a:pt x="76" y="38"/>
                      </a:cubicBezTo>
                      <a:cubicBezTo>
                        <a:pt x="81" y="38"/>
                        <a:pt x="85" y="34"/>
                        <a:pt x="85" y="29"/>
                      </a:cubicBezTo>
                      <a:cubicBezTo>
                        <a:pt x="85" y="24"/>
                        <a:pt x="81" y="20"/>
                        <a:pt x="76" y="20"/>
                      </a:cubicBezTo>
                      <a:close/>
                    </a:path>
                  </a:pathLst>
                </a:custGeom>
                <a:solidFill>
                  <a:srgbClr val="005DA2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121911" tIns="60955" rIns="121911" bIns="60955" numCol="1" anchor="t" anchorCtr="0" compatLnSpc="1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935" b="1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50" name="组合 149"/>
            <p:cNvGrpSpPr/>
            <p:nvPr/>
          </p:nvGrpSpPr>
          <p:grpSpPr>
            <a:xfrm>
              <a:off x="7157128" y="3078255"/>
              <a:ext cx="1599560" cy="1850212"/>
              <a:chOff x="5368886" y="2309403"/>
              <a:chExt cx="1200040" cy="1388087"/>
            </a:xfrm>
          </p:grpSpPr>
          <p:sp>
            <p:nvSpPr>
              <p:cNvPr id="3" name="Freeform 8"/>
              <p:cNvSpPr/>
              <p:nvPr/>
            </p:nvSpPr>
            <p:spPr bwMode="auto">
              <a:xfrm>
                <a:off x="5438692" y="2350471"/>
                <a:ext cx="530728" cy="237166"/>
              </a:xfrm>
              <a:custGeom>
                <a:avLst/>
                <a:gdLst>
                  <a:gd name="T0" fmla="*/ 0 w 517"/>
                  <a:gd name="T1" fmla="*/ 231 h 231"/>
                  <a:gd name="T2" fmla="*/ 398 w 517"/>
                  <a:gd name="T3" fmla="*/ 0 h 231"/>
                  <a:gd name="T4" fmla="*/ 517 w 517"/>
                  <a:gd name="T5" fmla="*/ 0 h 231"/>
                  <a:gd name="T6" fmla="*/ 517 w 517"/>
                  <a:gd name="T7" fmla="*/ 231 h 231"/>
                  <a:gd name="T8" fmla="*/ 0 w 517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7" h="231">
                    <a:moveTo>
                      <a:pt x="0" y="231"/>
                    </a:moveTo>
                    <a:lnTo>
                      <a:pt x="398" y="0"/>
                    </a:lnTo>
                    <a:lnTo>
                      <a:pt x="517" y="0"/>
                    </a:lnTo>
                    <a:lnTo>
                      <a:pt x="517" y="231"/>
                    </a:lnTo>
                    <a:lnTo>
                      <a:pt x="0" y="231"/>
                    </a:lnTo>
                    <a:close/>
                  </a:path>
                </a:pathLst>
              </a:custGeom>
              <a:solidFill>
                <a:srgbClr val="505711"/>
              </a:solidFill>
              <a:ln>
                <a:noFill/>
              </a:ln>
            </p:spPr>
            <p:txBody>
              <a:bodyPr vert="horz" wrap="square" lIns="91445" tIns="45723" rIns="91445" bIns="45723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b="1">
                  <a:solidFill>
                    <a:srgbClr val="BDD53E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49" name="组合 148"/>
              <p:cNvGrpSpPr/>
              <p:nvPr/>
            </p:nvGrpSpPr>
            <p:grpSpPr>
              <a:xfrm>
                <a:off x="5368886" y="2309403"/>
                <a:ext cx="1200040" cy="1388087"/>
                <a:chOff x="5368886" y="2309403"/>
                <a:chExt cx="1200040" cy="1388087"/>
              </a:xfrm>
            </p:grpSpPr>
            <p:sp>
              <p:nvSpPr>
                <p:cNvPr id="4" name="Freeform 9"/>
                <p:cNvSpPr/>
                <p:nvPr/>
              </p:nvSpPr>
              <p:spPr bwMode="auto">
                <a:xfrm>
                  <a:off x="5368886" y="2309403"/>
                  <a:ext cx="1200040" cy="1388087"/>
                </a:xfrm>
                <a:custGeom>
                  <a:avLst/>
                  <a:gdLst>
                    <a:gd name="T0" fmla="*/ 0 w 1169"/>
                    <a:gd name="T1" fmla="*/ 1014 h 1352"/>
                    <a:gd name="T2" fmla="*/ 0 w 1169"/>
                    <a:gd name="T3" fmla="*/ 338 h 1352"/>
                    <a:gd name="T4" fmla="*/ 585 w 1169"/>
                    <a:gd name="T5" fmla="*/ 0 h 1352"/>
                    <a:gd name="T6" fmla="*/ 1169 w 1169"/>
                    <a:gd name="T7" fmla="*/ 338 h 1352"/>
                    <a:gd name="T8" fmla="*/ 1169 w 1169"/>
                    <a:gd name="T9" fmla="*/ 1014 h 1352"/>
                    <a:gd name="T10" fmla="*/ 585 w 1169"/>
                    <a:gd name="T11" fmla="*/ 1352 h 1352"/>
                    <a:gd name="T12" fmla="*/ 0 w 1169"/>
                    <a:gd name="T13" fmla="*/ 1014 h 1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69" h="1352">
                      <a:moveTo>
                        <a:pt x="0" y="1014"/>
                      </a:moveTo>
                      <a:lnTo>
                        <a:pt x="0" y="338"/>
                      </a:lnTo>
                      <a:lnTo>
                        <a:pt x="585" y="0"/>
                      </a:lnTo>
                      <a:lnTo>
                        <a:pt x="1169" y="338"/>
                      </a:lnTo>
                      <a:lnTo>
                        <a:pt x="1169" y="1014"/>
                      </a:lnTo>
                      <a:lnTo>
                        <a:pt x="585" y="1352"/>
                      </a:lnTo>
                      <a:lnTo>
                        <a:pt x="0" y="1014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>
                  <a:outerShdw blurRad="228600" sx="102000" sy="102000" algn="ctr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vert="horz" wrap="square" lIns="91445" tIns="45723" rIns="91445" bIns="45723" numCol="1" anchor="t" anchorCtr="0" compatLnSpc="1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b="1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Freeform 23"/>
                <p:cNvSpPr/>
                <p:nvPr/>
              </p:nvSpPr>
              <p:spPr bwMode="auto">
                <a:xfrm>
                  <a:off x="5438692" y="2350471"/>
                  <a:ext cx="408568" cy="441478"/>
                </a:xfrm>
                <a:custGeom>
                  <a:avLst/>
                  <a:gdLst>
                    <a:gd name="T0" fmla="*/ 0 w 398"/>
                    <a:gd name="T1" fmla="*/ 430 h 430"/>
                    <a:gd name="T2" fmla="*/ 398 w 398"/>
                    <a:gd name="T3" fmla="*/ 430 h 430"/>
                    <a:gd name="T4" fmla="*/ 398 w 398"/>
                    <a:gd name="T5" fmla="*/ 0 h 430"/>
                    <a:gd name="T6" fmla="*/ 0 w 398"/>
                    <a:gd name="T7" fmla="*/ 231 h 430"/>
                    <a:gd name="T8" fmla="*/ 0 w 398"/>
                    <a:gd name="T9" fmla="*/ 43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8" h="430">
                      <a:moveTo>
                        <a:pt x="0" y="430"/>
                      </a:moveTo>
                      <a:lnTo>
                        <a:pt x="398" y="430"/>
                      </a:lnTo>
                      <a:lnTo>
                        <a:pt x="398" y="0"/>
                      </a:lnTo>
                      <a:lnTo>
                        <a:pt x="0" y="231"/>
                      </a:lnTo>
                      <a:lnTo>
                        <a:pt x="0" y="430"/>
                      </a:lnTo>
                      <a:close/>
                    </a:path>
                  </a:pathLst>
                </a:custGeom>
                <a:solidFill>
                  <a:srgbClr val="005DA2"/>
                </a:solidFill>
                <a:ln w="28575">
                  <a:noFill/>
                </a:ln>
                <a:effectLst>
                  <a:outerShdw blurRad="279400" dist="76200" dir="2700000" sx="101000" sy="101000" algn="tl" rotWithShape="0">
                    <a:prstClr val="black">
                      <a:alpha val="2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1445" tIns="45723" rIns="91445" bIns="45723"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b="1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Freeform 32"/>
                <p:cNvSpPr>
                  <a:spLocks noEditPoints="1"/>
                </p:cNvSpPr>
                <p:nvPr/>
              </p:nvSpPr>
              <p:spPr bwMode="auto">
                <a:xfrm>
                  <a:off x="5597808" y="2562997"/>
                  <a:ext cx="93416" cy="200205"/>
                </a:xfrm>
                <a:custGeom>
                  <a:avLst/>
                  <a:gdLst>
                    <a:gd name="T0" fmla="*/ 50 w 50"/>
                    <a:gd name="T1" fmla="*/ 82 h 107"/>
                    <a:gd name="T2" fmla="*/ 42 w 50"/>
                    <a:gd name="T3" fmla="*/ 99 h 107"/>
                    <a:gd name="T4" fmla="*/ 25 w 50"/>
                    <a:gd name="T5" fmla="*/ 107 h 107"/>
                    <a:gd name="T6" fmla="*/ 7 w 50"/>
                    <a:gd name="T7" fmla="*/ 99 h 107"/>
                    <a:gd name="T8" fmla="*/ 0 w 50"/>
                    <a:gd name="T9" fmla="*/ 82 h 107"/>
                    <a:gd name="T10" fmla="*/ 0 w 50"/>
                    <a:gd name="T11" fmla="*/ 25 h 107"/>
                    <a:gd name="T12" fmla="*/ 7 w 50"/>
                    <a:gd name="T13" fmla="*/ 7 h 107"/>
                    <a:gd name="T14" fmla="*/ 25 w 50"/>
                    <a:gd name="T15" fmla="*/ 0 h 107"/>
                    <a:gd name="T16" fmla="*/ 42 w 50"/>
                    <a:gd name="T17" fmla="*/ 7 h 107"/>
                    <a:gd name="T18" fmla="*/ 50 w 50"/>
                    <a:gd name="T19" fmla="*/ 25 h 107"/>
                    <a:gd name="T20" fmla="*/ 50 w 50"/>
                    <a:gd name="T21" fmla="*/ 82 h 107"/>
                    <a:gd name="T22" fmla="*/ 33 w 50"/>
                    <a:gd name="T23" fmla="*/ 24 h 107"/>
                    <a:gd name="T24" fmla="*/ 31 w 50"/>
                    <a:gd name="T25" fmla="*/ 18 h 107"/>
                    <a:gd name="T26" fmla="*/ 24 w 50"/>
                    <a:gd name="T27" fmla="*/ 15 h 107"/>
                    <a:gd name="T28" fmla="*/ 18 w 50"/>
                    <a:gd name="T29" fmla="*/ 18 h 107"/>
                    <a:gd name="T30" fmla="*/ 15 w 50"/>
                    <a:gd name="T31" fmla="*/ 24 h 107"/>
                    <a:gd name="T32" fmla="*/ 15 w 50"/>
                    <a:gd name="T33" fmla="*/ 81 h 107"/>
                    <a:gd name="T34" fmla="*/ 18 w 50"/>
                    <a:gd name="T35" fmla="*/ 88 h 107"/>
                    <a:gd name="T36" fmla="*/ 24 w 50"/>
                    <a:gd name="T37" fmla="*/ 91 h 107"/>
                    <a:gd name="T38" fmla="*/ 31 w 50"/>
                    <a:gd name="T39" fmla="*/ 88 h 107"/>
                    <a:gd name="T40" fmla="*/ 33 w 50"/>
                    <a:gd name="T41" fmla="*/ 81 h 107"/>
                    <a:gd name="T42" fmla="*/ 33 w 50"/>
                    <a:gd name="T43" fmla="*/ 24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50" h="107">
                      <a:moveTo>
                        <a:pt x="50" y="82"/>
                      </a:moveTo>
                      <a:cubicBezTo>
                        <a:pt x="50" y="89"/>
                        <a:pt x="47" y="95"/>
                        <a:pt x="42" y="99"/>
                      </a:cubicBezTo>
                      <a:cubicBezTo>
                        <a:pt x="37" y="104"/>
                        <a:pt x="32" y="107"/>
                        <a:pt x="25" y="107"/>
                      </a:cubicBezTo>
                      <a:cubicBezTo>
                        <a:pt x="18" y="107"/>
                        <a:pt x="12" y="104"/>
                        <a:pt x="7" y="99"/>
                      </a:cubicBezTo>
                      <a:cubicBezTo>
                        <a:pt x="2" y="95"/>
                        <a:pt x="0" y="89"/>
                        <a:pt x="0" y="82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18"/>
                        <a:pt x="2" y="12"/>
                        <a:pt x="7" y="7"/>
                      </a:cubicBezTo>
                      <a:cubicBezTo>
                        <a:pt x="12" y="2"/>
                        <a:pt x="18" y="0"/>
                        <a:pt x="25" y="0"/>
                      </a:cubicBezTo>
                      <a:cubicBezTo>
                        <a:pt x="32" y="0"/>
                        <a:pt x="38" y="2"/>
                        <a:pt x="42" y="7"/>
                      </a:cubicBezTo>
                      <a:cubicBezTo>
                        <a:pt x="47" y="12"/>
                        <a:pt x="50" y="18"/>
                        <a:pt x="50" y="25"/>
                      </a:cubicBezTo>
                      <a:lnTo>
                        <a:pt x="50" y="82"/>
                      </a:lnTo>
                      <a:close/>
                      <a:moveTo>
                        <a:pt x="33" y="24"/>
                      </a:moveTo>
                      <a:cubicBezTo>
                        <a:pt x="33" y="22"/>
                        <a:pt x="32" y="20"/>
                        <a:pt x="31" y="18"/>
                      </a:cubicBezTo>
                      <a:cubicBezTo>
                        <a:pt x="29" y="16"/>
                        <a:pt x="27" y="15"/>
                        <a:pt x="24" y="15"/>
                      </a:cubicBezTo>
                      <a:cubicBezTo>
                        <a:pt x="22" y="15"/>
                        <a:pt x="20" y="16"/>
                        <a:pt x="18" y="18"/>
                      </a:cubicBezTo>
                      <a:cubicBezTo>
                        <a:pt x="16" y="20"/>
                        <a:pt x="15" y="22"/>
                        <a:pt x="15" y="24"/>
                      </a:cubicBezTo>
                      <a:cubicBezTo>
                        <a:pt x="15" y="81"/>
                        <a:pt x="15" y="81"/>
                        <a:pt x="15" y="81"/>
                      </a:cubicBezTo>
                      <a:cubicBezTo>
                        <a:pt x="15" y="84"/>
                        <a:pt x="16" y="86"/>
                        <a:pt x="18" y="88"/>
                      </a:cubicBezTo>
                      <a:cubicBezTo>
                        <a:pt x="20" y="90"/>
                        <a:pt x="22" y="91"/>
                        <a:pt x="24" y="91"/>
                      </a:cubicBezTo>
                      <a:cubicBezTo>
                        <a:pt x="27" y="91"/>
                        <a:pt x="29" y="90"/>
                        <a:pt x="31" y="88"/>
                      </a:cubicBezTo>
                      <a:cubicBezTo>
                        <a:pt x="32" y="86"/>
                        <a:pt x="33" y="84"/>
                        <a:pt x="33" y="81"/>
                      </a:cubicBezTo>
                      <a:lnTo>
                        <a:pt x="33" y="2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5" tIns="45723" rIns="91445" bIns="45723" numCol="1" anchor="t" anchorCtr="0" compatLnSpc="1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b="1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Freeform 33"/>
                <p:cNvSpPr/>
                <p:nvPr/>
              </p:nvSpPr>
              <p:spPr bwMode="auto">
                <a:xfrm>
                  <a:off x="5712781" y="2562997"/>
                  <a:ext cx="95469" cy="200205"/>
                </a:xfrm>
                <a:custGeom>
                  <a:avLst/>
                  <a:gdLst>
                    <a:gd name="T0" fmla="*/ 24 w 51"/>
                    <a:gd name="T1" fmla="*/ 91 h 107"/>
                    <a:gd name="T2" fmla="*/ 35 w 51"/>
                    <a:gd name="T3" fmla="*/ 81 h 107"/>
                    <a:gd name="T4" fmla="*/ 35 w 51"/>
                    <a:gd name="T5" fmla="*/ 74 h 107"/>
                    <a:gd name="T6" fmla="*/ 18 w 51"/>
                    <a:gd name="T7" fmla="*/ 58 h 107"/>
                    <a:gd name="T8" fmla="*/ 18 w 51"/>
                    <a:gd name="T9" fmla="*/ 45 h 107"/>
                    <a:gd name="T10" fmla="*/ 31 w 51"/>
                    <a:gd name="T11" fmla="*/ 40 h 107"/>
                    <a:gd name="T12" fmla="*/ 35 w 51"/>
                    <a:gd name="T13" fmla="*/ 27 h 107"/>
                    <a:gd name="T14" fmla="*/ 35 w 51"/>
                    <a:gd name="T15" fmla="*/ 24 h 107"/>
                    <a:gd name="T16" fmla="*/ 26 w 51"/>
                    <a:gd name="T17" fmla="*/ 14 h 107"/>
                    <a:gd name="T18" fmla="*/ 19 w 51"/>
                    <a:gd name="T19" fmla="*/ 18 h 107"/>
                    <a:gd name="T20" fmla="*/ 17 w 51"/>
                    <a:gd name="T21" fmla="*/ 26 h 107"/>
                    <a:gd name="T22" fmla="*/ 17 w 51"/>
                    <a:gd name="T23" fmla="*/ 28 h 107"/>
                    <a:gd name="T24" fmla="*/ 2 w 51"/>
                    <a:gd name="T25" fmla="*/ 28 h 107"/>
                    <a:gd name="T26" fmla="*/ 2 w 51"/>
                    <a:gd name="T27" fmla="*/ 26 h 107"/>
                    <a:gd name="T28" fmla="*/ 8 w 51"/>
                    <a:gd name="T29" fmla="*/ 8 h 107"/>
                    <a:gd name="T30" fmla="*/ 26 w 51"/>
                    <a:gd name="T31" fmla="*/ 0 h 107"/>
                    <a:gd name="T32" fmla="*/ 43 w 51"/>
                    <a:gd name="T33" fmla="*/ 7 h 107"/>
                    <a:gd name="T34" fmla="*/ 49 w 51"/>
                    <a:gd name="T35" fmla="*/ 24 h 107"/>
                    <a:gd name="T36" fmla="*/ 49 w 51"/>
                    <a:gd name="T37" fmla="*/ 28 h 107"/>
                    <a:gd name="T38" fmla="*/ 44 w 51"/>
                    <a:gd name="T39" fmla="*/ 45 h 107"/>
                    <a:gd name="T40" fmla="*/ 38 w 51"/>
                    <a:gd name="T41" fmla="*/ 50 h 107"/>
                    <a:gd name="T42" fmla="*/ 49 w 51"/>
                    <a:gd name="T43" fmla="*/ 62 h 107"/>
                    <a:gd name="T44" fmla="*/ 51 w 51"/>
                    <a:gd name="T45" fmla="*/ 72 h 107"/>
                    <a:gd name="T46" fmla="*/ 51 w 51"/>
                    <a:gd name="T47" fmla="*/ 80 h 107"/>
                    <a:gd name="T48" fmla="*/ 43 w 51"/>
                    <a:gd name="T49" fmla="*/ 100 h 107"/>
                    <a:gd name="T50" fmla="*/ 24 w 51"/>
                    <a:gd name="T51" fmla="*/ 107 h 107"/>
                    <a:gd name="T52" fmla="*/ 7 w 51"/>
                    <a:gd name="T53" fmla="*/ 99 h 107"/>
                    <a:gd name="T54" fmla="*/ 0 w 51"/>
                    <a:gd name="T55" fmla="*/ 82 h 107"/>
                    <a:gd name="T56" fmla="*/ 0 w 51"/>
                    <a:gd name="T57" fmla="*/ 79 h 107"/>
                    <a:gd name="T58" fmla="*/ 15 w 51"/>
                    <a:gd name="T59" fmla="*/ 78 h 107"/>
                    <a:gd name="T60" fmla="*/ 15 w 51"/>
                    <a:gd name="T61" fmla="*/ 82 h 107"/>
                    <a:gd name="T62" fmla="*/ 18 w 51"/>
                    <a:gd name="T63" fmla="*/ 88 h 107"/>
                    <a:gd name="T64" fmla="*/ 24 w 51"/>
                    <a:gd name="T65" fmla="*/ 91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51" h="107">
                      <a:moveTo>
                        <a:pt x="24" y="91"/>
                      </a:moveTo>
                      <a:cubicBezTo>
                        <a:pt x="31" y="91"/>
                        <a:pt x="35" y="87"/>
                        <a:pt x="35" y="81"/>
                      </a:cubicBezTo>
                      <a:cubicBezTo>
                        <a:pt x="35" y="74"/>
                        <a:pt x="35" y="74"/>
                        <a:pt x="35" y="74"/>
                      </a:cubicBezTo>
                      <a:cubicBezTo>
                        <a:pt x="35" y="64"/>
                        <a:pt x="29" y="58"/>
                        <a:pt x="18" y="58"/>
                      </a:cubicBezTo>
                      <a:cubicBezTo>
                        <a:pt x="18" y="45"/>
                        <a:pt x="18" y="45"/>
                        <a:pt x="18" y="45"/>
                      </a:cubicBezTo>
                      <a:cubicBezTo>
                        <a:pt x="24" y="45"/>
                        <a:pt x="29" y="43"/>
                        <a:pt x="31" y="40"/>
                      </a:cubicBezTo>
                      <a:cubicBezTo>
                        <a:pt x="34" y="37"/>
                        <a:pt x="35" y="32"/>
                        <a:pt x="35" y="27"/>
                      </a:cubicBezTo>
                      <a:cubicBezTo>
                        <a:pt x="35" y="24"/>
                        <a:pt x="35" y="24"/>
                        <a:pt x="35" y="24"/>
                      </a:cubicBezTo>
                      <a:cubicBezTo>
                        <a:pt x="35" y="18"/>
                        <a:pt x="32" y="14"/>
                        <a:pt x="26" y="14"/>
                      </a:cubicBezTo>
                      <a:cubicBezTo>
                        <a:pt x="23" y="14"/>
                        <a:pt x="21" y="15"/>
                        <a:pt x="19" y="18"/>
                      </a:cubicBezTo>
                      <a:cubicBezTo>
                        <a:pt x="18" y="20"/>
                        <a:pt x="17" y="22"/>
                        <a:pt x="17" y="26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2" y="28"/>
                        <a:pt x="2" y="28"/>
                        <a:pt x="2" y="28"/>
                      </a:cubicBezTo>
                      <a:cubicBezTo>
                        <a:pt x="2" y="26"/>
                        <a:pt x="2" y="26"/>
                        <a:pt x="2" y="26"/>
                      </a:cubicBezTo>
                      <a:cubicBezTo>
                        <a:pt x="2" y="18"/>
                        <a:pt x="4" y="12"/>
                        <a:pt x="8" y="8"/>
                      </a:cubicBezTo>
                      <a:cubicBezTo>
                        <a:pt x="12" y="2"/>
                        <a:pt x="18" y="0"/>
                        <a:pt x="26" y="0"/>
                      </a:cubicBezTo>
                      <a:cubicBezTo>
                        <a:pt x="33" y="0"/>
                        <a:pt x="39" y="2"/>
                        <a:pt x="43" y="7"/>
                      </a:cubicBezTo>
                      <a:cubicBezTo>
                        <a:pt x="47" y="12"/>
                        <a:pt x="49" y="17"/>
                        <a:pt x="49" y="24"/>
                      </a:cubicBezTo>
                      <a:cubicBezTo>
                        <a:pt x="49" y="28"/>
                        <a:pt x="49" y="28"/>
                        <a:pt x="49" y="28"/>
                      </a:cubicBezTo>
                      <a:cubicBezTo>
                        <a:pt x="49" y="35"/>
                        <a:pt x="48" y="41"/>
                        <a:pt x="44" y="45"/>
                      </a:cubicBezTo>
                      <a:cubicBezTo>
                        <a:pt x="42" y="47"/>
                        <a:pt x="40" y="49"/>
                        <a:pt x="38" y="50"/>
                      </a:cubicBezTo>
                      <a:cubicBezTo>
                        <a:pt x="42" y="53"/>
                        <a:pt x="46" y="57"/>
                        <a:pt x="49" y="62"/>
                      </a:cubicBezTo>
                      <a:cubicBezTo>
                        <a:pt x="50" y="65"/>
                        <a:pt x="51" y="68"/>
                        <a:pt x="51" y="72"/>
                      </a:cubicBezTo>
                      <a:cubicBezTo>
                        <a:pt x="51" y="80"/>
                        <a:pt x="51" y="80"/>
                        <a:pt x="51" y="80"/>
                      </a:cubicBezTo>
                      <a:cubicBezTo>
                        <a:pt x="51" y="88"/>
                        <a:pt x="48" y="95"/>
                        <a:pt x="43" y="100"/>
                      </a:cubicBezTo>
                      <a:cubicBezTo>
                        <a:pt x="38" y="104"/>
                        <a:pt x="32" y="107"/>
                        <a:pt x="24" y="107"/>
                      </a:cubicBezTo>
                      <a:cubicBezTo>
                        <a:pt x="18" y="107"/>
                        <a:pt x="12" y="104"/>
                        <a:pt x="7" y="99"/>
                      </a:cubicBezTo>
                      <a:cubicBezTo>
                        <a:pt x="2" y="94"/>
                        <a:pt x="0" y="89"/>
                        <a:pt x="0" y="82"/>
                      </a:cubicBezTo>
                      <a:cubicBezTo>
                        <a:pt x="0" y="79"/>
                        <a:pt x="0" y="79"/>
                        <a:pt x="0" y="79"/>
                      </a:cubicBezTo>
                      <a:cubicBezTo>
                        <a:pt x="15" y="78"/>
                        <a:pt x="15" y="78"/>
                        <a:pt x="15" y="78"/>
                      </a:cubicBezTo>
                      <a:cubicBezTo>
                        <a:pt x="15" y="82"/>
                        <a:pt x="15" y="82"/>
                        <a:pt x="15" y="82"/>
                      </a:cubicBezTo>
                      <a:cubicBezTo>
                        <a:pt x="15" y="84"/>
                        <a:pt x="16" y="86"/>
                        <a:pt x="18" y="88"/>
                      </a:cubicBezTo>
                      <a:cubicBezTo>
                        <a:pt x="19" y="90"/>
                        <a:pt x="21" y="91"/>
                        <a:pt x="24" y="9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5" tIns="45723" rIns="91445" bIns="45723" numCol="1" anchor="t" anchorCtr="0" compatLnSpc="1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b="1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5" name="Freeform 10"/>
                <p:cNvSpPr>
                  <a:spLocks noEditPoints="1"/>
                </p:cNvSpPr>
                <p:nvPr/>
              </p:nvSpPr>
              <p:spPr bwMode="auto">
                <a:xfrm>
                  <a:off x="5791994" y="2953544"/>
                  <a:ext cx="381000" cy="267224"/>
                </a:xfrm>
                <a:custGeom>
                  <a:avLst/>
                  <a:gdLst>
                    <a:gd name="T0" fmla="*/ 164 w 164"/>
                    <a:gd name="T1" fmla="*/ 114 h 128"/>
                    <a:gd name="T2" fmla="*/ 149 w 164"/>
                    <a:gd name="T3" fmla="*/ 128 h 128"/>
                    <a:gd name="T4" fmla="*/ 15 w 164"/>
                    <a:gd name="T5" fmla="*/ 128 h 128"/>
                    <a:gd name="T6" fmla="*/ 0 w 164"/>
                    <a:gd name="T7" fmla="*/ 114 h 128"/>
                    <a:gd name="T8" fmla="*/ 0 w 164"/>
                    <a:gd name="T9" fmla="*/ 14 h 128"/>
                    <a:gd name="T10" fmla="*/ 15 w 164"/>
                    <a:gd name="T11" fmla="*/ 0 h 128"/>
                    <a:gd name="T12" fmla="*/ 149 w 164"/>
                    <a:gd name="T13" fmla="*/ 0 h 128"/>
                    <a:gd name="T14" fmla="*/ 164 w 164"/>
                    <a:gd name="T15" fmla="*/ 14 h 128"/>
                    <a:gd name="T16" fmla="*/ 164 w 164"/>
                    <a:gd name="T17" fmla="*/ 114 h 128"/>
                    <a:gd name="T18" fmla="*/ 149 w 164"/>
                    <a:gd name="T19" fmla="*/ 11 h 128"/>
                    <a:gd name="T20" fmla="*/ 15 w 164"/>
                    <a:gd name="T21" fmla="*/ 11 h 128"/>
                    <a:gd name="T22" fmla="*/ 12 w 164"/>
                    <a:gd name="T23" fmla="*/ 14 h 128"/>
                    <a:gd name="T24" fmla="*/ 25 w 164"/>
                    <a:gd name="T25" fmla="*/ 40 h 128"/>
                    <a:gd name="T26" fmla="*/ 62 w 164"/>
                    <a:gd name="T27" fmla="*/ 69 h 128"/>
                    <a:gd name="T28" fmla="*/ 82 w 164"/>
                    <a:gd name="T29" fmla="*/ 82 h 128"/>
                    <a:gd name="T30" fmla="*/ 82 w 164"/>
                    <a:gd name="T31" fmla="*/ 82 h 128"/>
                    <a:gd name="T32" fmla="*/ 82 w 164"/>
                    <a:gd name="T33" fmla="*/ 82 h 128"/>
                    <a:gd name="T34" fmla="*/ 102 w 164"/>
                    <a:gd name="T35" fmla="*/ 69 h 128"/>
                    <a:gd name="T36" fmla="*/ 139 w 164"/>
                    <a:gd name="T37" fmla="*/ 40 h 128"/>
                    <a:gd name="T38" fmla="*/ 152 w 164"/>
                    <a:gd name="T39" fmla="*/ 18 h 128"/>
                    <a:gd name="T40" fmla="*/ 149 w 164"/>
                    <a:gd name="T41" fmla="*/ 11 h 128"/>
                    <a:gd name="T42" fmla="*/ 152 w 164"/>
                    <a:gd name="T43" fmla="*/ 43 h 128"/>
                    <a:gd name="T44" fmla="*/ 146 w 164"/>
                    <a:gd name="T45" fmla="*/ 50 h 128"/>
                    <a:gd name="T46" fmla="*/ 107 w 164"/>
                    <a:gd name="T47" fmla="*/ 80 h 128"/>
                    <a:gd name="T48" fmla="*/ 82 w 164"/>
                    <a:gd name="T49" fmla="*/ 93 h 128"/>
                    <a:gd name="T50" fmla="*/ 82 w 164"/>
                    <a:gd name="T51" fmla="*/ 93 h 128"/>
                    <a:gd name="T52" fmla="*/ 82 w 164"/>
                    <a:gd name="T53" fmla="*/ 93 h 128"/>
                    <a:gd name="T54" fmla="*/ 57 w 164"/>
                    <a:gd name="T55" fmla="*/ 80 h 128"/>
                    <a:gd name="T56" fmla="*/ 18 w 164"/>
                    <a:gd name="T57" fmla="*/ 50 h 128"/>
                    <a:gd name="T58" fmla="*/ 12 w 164"/>
                    <a:gd name="T59" fmla="*/ 43 h 128"/>
                    <a:gd name="T60" fmla="*/ 12 w 164"/>
                    <a:gd name="T61" fmla="*/ 114 h 128"/>
                    <a:gd name="T62" fmla="*/ 15 w 164"/>
                    <a:gd name="T63" fmla="*/ 117 h 128"/>
                    <a:gd name="T64" fmla="*/ 149 w 164"/>
                    <a:gd name="T65" fmla="*/ 117 h 128"/>
                    <a:gd name="T66" fmla="*/ 152 w 164"/>
                    <a:gd name="T67" fmla="*/ 114 h 128"/>
                    <a:gd name="T68" fmla="*/ 152 w 164"/>
                    <a:gd name="T69" fmla="*/ 43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64" h="128">
                      <a:moveTo>
                        <a:pt x="164" y="114"/>
                      </a:moveTo>
                      <a:cubicBezTo>
                        <a:pt x="164" y="122"/>
                        <a:pt x="157" y="128"/>
                        <a:pt x="149" y="128"/>
                      </a:cubicBezTo>
                      <a:cubicBezTo>
                        <a:pt x="15" y="128"/>
                        <a:pt x="15" y="128"/>
                        <a:pt x="15" y="128"/>
                      </a:cubicBezTo>
                      <a:cubicBezTo>
                        <a:pt x="7" y="128"/>
                        <a:pt x="0" y="122"/>
                        <a:pt x="0" y="1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6"/>
                        <a:pt x="7" y="0"/>
                        <a:pt x="15" y="0"/>
                      </a:cubicBezTo>
                      <a:cubicBezTo>
                        <a:pt x="149" y="0"/>
                        <a:pt x="149" y="0"/>
                        <a:pt x="149" y="0"/>
                      </a:cubicBezTo>
                      <a:cubicBezTo>
                        <a:pt x="157" y="0"/>
                        <a:pt x="164" y="6"/>
                        <a:pt x="164" y="14"/>
                      </a:cubicBezTo>
                      <a:lnTo>
                        <a:pt x="164" y="114"/>
                      </a:lnTo>
                      <a:close/>
                      <a:moveTo>
                        <a:pt x="149" y="11"/>
                      </a:move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3" y="11"/>
                        <a:pt x="12" y="13"/>
                        <a:pt x="12" y="14"/>
                      </a:cubicBezTo>
                      <a:cubicBezTo>
                        <a:pt x="12" y="25"/>
                        <a:pt x="17" y="34"/>
                        <a:pt x="25" y="40"/>
                      </a:cubicBezTo>
                      <a:cubicBezTo>
                        <a:pt x="37" y="50"/>
                        <a:pt x="50" y="59"/>
                        <a:pt x="62" y="69"/>
                      </a:cubicBezTo>
                      <a:cubicBezTo>
                        <a:pt x="67" y="73"/>
                        <a:pt x="76" y="82"/>
                        <a:pt x="82" y="82"/>
                      </a:cubicBezTo>
                      <a:cubicBezTo>
                        <a:pt x="82" y="82"/>
                        <a:pt x="82" y="82"/>
                        <a:pt x="82" y="82"/>
                      </a:cubicBezTo>
                      <a:cubicBezTo>
                        <a:pt x="82" y="82"/>
                        <a:pt x="82" y="82"/>
                        <a:pt x="82" y="82"/>
                      </a:cubicBezTo>
                      <a:cubicBezTo>
                        <a:pt x="89" y="82"/>
                        <a:pt x="97" y="73"/>
                        <a:pt x="102" y="69"/>
                      </a:cubicBezTo>
                      <a:cubicBezTo>
                        <a:pt x="114" y="59"/>
                        <a:pt x="127" y="50"/>
                        <a:pt x="139" y="40"/>
                      </a:cubicBezTo>
                      <a:cubicBezTo>
                        <a:pt x="145" y="36"/>
                        <a:pt x="152" y="25"/>
                        <a:pt x="152" y="18"/>
                      </a:cubicBezTo>
                      <a:cubicBezTo>
                        <a:pt x="152" y="15"/>
                        <a:pt x="153" y="11"/>
                        <a:pt x="149" y="11"/>
                      </a:cubicBezTo>
                      <a:close/>
                      <a:moveTo>
                        <a:pt x="152" y="43"/>
                      </a:moveTo>
                      <a:cubicBezTo>
                        <a:pt x="150" y="46"/>
                        <a:pt x="148" y="48"/>
                        <a:pt x="146" y="50"/>
                      </a:cubicBezTo>
                      <a:cubicBezTo>
                        <a:pt x="133" y="60"/>
                        <a:pt x="120" y="70"/>
                        <a:pt x="107" y="80"/>
                      </a:cubicBezTo>
                      <a:cubicBezTo>
                        <a:pt x="100" y="86"/>
                        <a:pt x="92" y="93"/>
                        <a:pt x="82" y="93"/>
                      </a:cubicBezTo>
                      <a:cubicBezTo>
                        <a:pt x="82" y="93"/>
                        <a:pt x="82" y="93"/>
                        <a:pt x="82" y="93"/>
                      </a:cubicBezTo>
                      <a:cubicBezTo>
                        <a:pt x="82" y="93"/>
                        <a:pt x="82" y="93"/>
                        <a:pt x="82" y="93"/>
                      </a:cubicBezTo>
                      <a:cubicBezTo>
                        <a:pt x="72" y="93"/>
                        <a:pt x="64" y="86"/>
                        <a:pt x="57" y="80"/>
                      </a:cubicBezTo>
                      <a:cubicBezTo>
                        <a:pt x="44" y="70"/>
                        <a:pt x="31" y="60"/>
                        <a:pt x="18" y="50"/>
                      </a:cubicBezTo>
                      <a:cubicBezTo>
                        <a:pt x="16" y="48"/>
                        <a:pt x="14" y="46"/>
                        <a:pt x="12" y="43"/>
                      </a:cubicBezTo>
                      <a:cubicBezTo>
                        <a:pt x="12" y="114"/>
                        <a:pt x="12" y="114"/>
                        <a:pt x="12" y="114"/>
                      </a:cubicBezTo>
                      <a:cubicBezTo>
                        <a:pt x="12" y="115"/>
                        <a:pt x="13" y="117"/>
                        <a:pt x="15" y="117"/>
                      </a:cubicBezTo>
                      <a:cubicBezTo>
                        <a:pt x="149" y="117"/>
                        <a:pt x="149" y="117"/>
                        <a:pt x="149" y="117"/>
                      </a:cubicBezTo>
                      <a:cubicBezTo>
                        <a:pt x="151" y="117"/>
                        <a:pt x="152" y="115"/>
                        <a:pt x="152" y="114"/>
                      </a:cubicBezTo>
                      <a:lnTo>
                        <a:pt x="152" y="43"/>
                      </a:lnTo>
                      <a:close/>
                    </a:path>
                  </a:pathLst>
                </a:custGeom>
                <a:solidFill>
                  <a:srgbClr val="005DA2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121911" tIns="60955" rIns="121911" bIns="60955" numCol="1" anchor="t" anchorCtr="0" compatLnSpc="1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935" b="1" kern="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52" name="组合 151"/>
            <p:cNvGrpSpPr/>
            <p:nvPr/>
          </p:nvGrpSpPr>
          <p:grpSpPr>
            <a:xfrm>
              <a:off x="6225307" y="4690347"/>
              <a:ext cx="1602296" cy="1850212"/>
              <a:chOff x="4669803" y="3518846"/>
              <a:chExt cx="1202093" cy="1388087"/>
            </a:xfrm>
          </p:grpSpPr>
          <p:sp>
            <p:nvSpPr>
              <p:cNvPr id="9" name="Freeform 12"/>
              <p:cNvSpPr/>
              <p:nvPr/>
            </p:nvSpPr>
            <p:spPr bwMode="auto">
              <a:xfrm>
                <a:off x="4741662" y="3559913"/>
                <a:ext cx="528675" cy="237166"/>
              </a:xfrm>
              <a:custGeom>
                <a:avLst/>
                <a:gdLst>
                  <a:gd name="T0" fmla="*/ 0 w 515"/>
                  <a:gd name="T1" fmla="*/ 231 h 231"/>
                  <a:gd name="T2" fmla="*/ 398 w 515"/>
                  <a:gd name="T3" fmla="*/ 0 h 231"/>
                  <a:gd name="T4" fmla="*/ 515 w 515"/>
                  <a:gd name="T5" fmla="*/ 0 h 231"/>
                  <a:gd name="T6" fmla="*/ 515 w 515"/>
                  <a:gd name="T7" fmla="*/ 231 h 231"/>
                  <a:gd name="T8" fmla="*/ 0 w 515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5" h="231">
                    <a:moveTo>
                      <a:pt x="0" y="231"/>
                    </a:moveTo>
                    <a:lnTo>
                      <a:pt x="398" y="0"/>
                    </a:lnTo>
                    <a:lnTo>
                      <a:pt x="515" y="0"/>
                    </a:lnTo>
                    <a:lnTo>
                      <a:pt x="515" y="231"/>
                    </a:lnTo>
                    <a:lnTo>
                      <a:pt x="0" y="231"/>
                    </a:lnTo>
                    <a:close/>
                  </a:path>
                </a:pathLst>
              </a:custGeom>
              <a:solidFill>
                <a:srgbClr val="6B3C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5" tIns="45723" rIns="91445" bIns="45723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b="1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51" name="组合 150"/>
              <p:cNvGrpSpPr/>
              <p:nvPr/>
            </p:nvGrpSpPr>
            <p:grpSpPr>
              <a:xfrm>
                <a:off x="4669803" y="3518846"/>
                <a:ext cx="1202093" cy="1388087"/>
                <a:chOff x="4669803" y="3518846"/>
                <a:chExt cx="1202093" cy="1388087"/>
              </a:xfrm>
            </p:grpSpPr>
            <p:sp>
              <p:nvSpPr>
                <p:cNvPr id="10" name="Freeform 13"/>
                <p:cNvSpPr/>
                <p:nvPr/>
              </p:nvSpPr>
              <p:spPr bwMode="auto">
                <a:xfrm>
                  <a:off x="4669803" y="3518846"/>
                  <a:ext cx="1202093" cy="1388087"/>
                </a:xfrm>
                <a:custGeom>
                  <a:avLst/>
                  <a:gdLst>
                    <a:gd name="T0" fmla="*/ 0 w 1171"/>
                    <a:gd name="T1" fmla="*/ 1014 h 1352"/>
                    <a:gd name="T2" fmla="*/ 0 w 1171"/>
                    <a:gd name="T3" fmla="*/ 338 h 1352"/>
                    <a:gd name="T4" fmla="*/ 585 w 1171"/>
                    <a:gd name="T5" fmla="*/ 0 h 1352"/>
                    <a:gd name="T6" fmla="*/ 1171 w 1171"/>
                    <a:gd name="T7" fmla="*/ 338 h 1352"/>
                    <a:gd name="T8" fmla="*/ 1171 w 1171"/>
                    <a:gd name="T9" fmla="*/ 1014 h 1352"/>
                    <a:gd name="T10" fmla="*/ 585 w 1171"/>
                    <a:gd name="T11" fmla="*/ 1352 h 1352"/>
                    <a:gd name="T12" fmla="*/ 0 w 1171"/>
                    <a:gd name="T13" fmla="*/ 1014 h 1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1" h="1352">
                      <a:moveTo>
                        <a:pt x="0" y="1014"/>
                      </a:moveTo>
                      <a:lnTo>
                        <a:pt x="0" y="338"/>
                      </a:lnTo>
                      <a:lnTo>
                        <a:pt x="585" y="0"/>
                      </a:lnTo>
                      <a:lnTo>
                        <a:pt x="1171" y="338"/>
                      </a:lnTo>
                      <a:lnTo>
                        <a:pt x="1171" y="1014"/>
                      </a:lnTo>
                      <a:lnTo>
                        <a:pt x="585" y="1352"/>
                      </a:lnTo>
                      <a:lnTo>
                        <a:pt x="0" y="1014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>
                  <a:outerShdw blurRad="228600" sx="102000" sy="102000" algn="ctr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vert="horz" wrap="square" lIns="91445" tIns="45723" rIns="91445" bIns="45723" numCol="1" anchor="t" anchorCtr="0" compatLnSpc="1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b="1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Freeform 20"/>
                <p:cNvSpPr/>
                <p:nvPr/>
              </p:nvSpPr>
              <p:spPr bwMode="auto">
                <a:xfrm>
                  <a:off x="4741662" y="3559913"/>
                  <a:ext cx="408568" cy="441478"/>
                </a:xfrm>
                <a:custGeom>
                  <a:avLst/>
                  <a:gdLst>
                    <a:gd name="T0" fmla="*/ 0 w 398"/>
                    <a:gd name="T1" fmla="*/ 430 h 430"/>
                    <a:gd name="T2" fmla="*/ 398 w 398"/>
                    <a:gd name="T3" fmla="*/ 430 h 430"/>
                    <a:gd name="T4" fmla="*/ 398 w 398"/>
                    <a:gd name="T5" fmla="*/ 0 h 430"/>
                    <a:gd name="T6" fmla="*/ 0 w 398"/>
                    <a:gd name="T7" fmla="*/ 231 h 430"/>
                    <a:gd name="T8" fmla="*/ 0 w 398"/>
                    <a:gd name="T9" fmla="*/ 43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8" h="430">
                      <a:moveTo>
                        <a:pt x="0" y="430"/>
                      </a:moveTo>
                      <a:lnTo>
                        <a:pt x="398" y="430"/>
                      </a:lnTo>
                      <a:lnTo>
                        <a:pt x="398" y="0"/>
                      </a:lnTo>
                      <a:lnTo>
                        <a:pt x="0" y="231"/>
                      </a:lnTo>
                      <a:lnTo>
                        <a:pt x="0" y="430"/>
                      </a:lnTo>
                      <a:close/>
                    </a:path>
                  </a:pathLst>
                </a:custGeom>
                <a:solidFill>
                  <a:srgbClr val="005DA2"/>
                </a:solidFill>
                <a:ln w="28575" cap="flat">
                  <a:noFill/>
                  <a:prstDash val="solid"/>
                  <a:miter lim="800000"/>
                </a:ln>
                <a:effectLst>
                  <a:outerShdw blurRad="279400" dist="76200" dir="2700000" algn="tl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vert="horz" wrap="square" lIns="91445" tIns="45723" rIns="91445" bIns="45723" numCol="1" anchor="t" anchorCtr="0" compatLnSpc="1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b="1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Freeform 30"/>
                <p:cNvSpPr>
                  <a:spLocks noEditPoints="1"/>
                </p:cNvSpPr>
                <p:nvPr/>
              </p:nvSpPr>
              <p:spPr bwMode="auto">
                <a:xfrm>
                  <a:off x="4895645" y="3772439"/>
                  <a:ext cx="93416" cy="200205"/>
                </a:xfrm>
                <a:custGeom>
                  <a:avLst/>
                  <a:gdLst>
                    <a:gd name="T0" fmla="*/ 50 w 50"/>
                    <a:gd name="T1" fmla="*/ 82 h 107"/>
                    <a:gd name="T2" fmla="*/ 42 w 50"/>
                    <a:gd name="T3" fmla="*/ 99 h 107"/>
                    <a:gd name="T4" fmla="*/ 25 w 50"/>
                    <a:gd name="T5" fmla="*/ 107 h 107"/>
                    <a:gd name="T6" fmla="*/ 7 w 50"/>
                    <a:gd name="T7" fmla="*/ 99 h 107"/>
                    <a:gd name="T8" fmla="*/ 0 w 50"/>
                    <a:gd name="T9" fmla="*/ 82 h 107"/>
                    <a:gd name="T10" fmla="*/ 0 w 50"/>
                    <a:gd name="T11" fmla="*/ 25 h 107"/>
                    <a:gd name="T12" fmla="*/ 7 w 50"/>
                    <a:gd name="T13" fmla="*/ 7 h 107"/>
                    <a:gd name="T14" fmla="*/ 25 w 50"/>
                    <a:gd name="T15" fmla="*/ 0 h 107"/>
                    <a:gd name="T16" fmla="*/ 42 w 50"/>
                    <a:gd name="T17" fmla="*/ 7 h 107"/>
                    <a:gd name="T18" fmla="*/ 50 w 50"/>
                    <a:gd name="T19" fmla="*/ 25 h 107"/>
                    <a:gd name="T20" fmla="*/ 50 w 50"/>
                    <a:gd name="T21" fmla="*/ 82 h 107"/>
                    <a:gd name="T22" fmla="*/ 33 w 50"/>
                    <a:gd name="T23" fmla="*/ 24 h 107"/>
                    <a:gd name="T24" fmla="*/ 31 w 50"/>
                    <a:gd name="T25" fmla="*/ 18 h 107"/>
                    <a:gd name="T26" fmla="*/ 24 w 50"/>
                    <a:gd name="T27" fmla="*/ 15 h 107"/>
                    <a:gd name="T28" fmla="*/ 18 w 50"/>
                    <a:gd name="T29" fmla="*/ 18 h 107"/>
                    <a:gd name="T30" fmla="*/ 15 w 50"/>
                    <a:gd name="T31" fmla="*/ 24 h 107"/>
                    <a:gd name="T32" fmla="*/ 15 w 50"/>
                    <a:gd name="T33" fmla="*/ 82 h 107"/>
                    <a:gd name="T34" fmla="*/ 18 w 50"/>
                    <a:gd name="T35" fmla="*/ 88 h 107"/>
                    <a:gd name="T36" fmla="*/ 24 w 50"/>
                    <a:gd name="T37" fmla="*/ 91 h 107"/>
                    <a:gd name="T38" fmla="*/ 31 w 50"/>
                    <a:gd name="T39" fmla="*/ 88 h 107"/>
                    <a:gd name="T40" fmla="*/ 33 w 50"/>
                    <a:gd name="T41" fmla="*/ 82 h 107"/>
                    <a:gd name="T42" fmla="*/ 33 w 50"/>
                    <a:gd name="T43" fmla="*/ 24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50" h="107">
                      <a:moveTo>
                        <a:pt x="50" y="82"/>
                      </a:moveTo>
                      <a:cubicBezTo>
                        <a:pt x="50" y="89"/>
                        <a:pt x="47" y="95"/>
                        <a:pt x="42" y="99"/>
                      </a:cubicBezTo>
                      <a:cubicBezTo>
                        <a:pt x="38" y="104"/>
                        <a:pt x="32" y="107"/>
                        <a:pt x="25" y="107"/>
                      </a:cubicBezTo>
                      <a:cubicBezTo>
                        <a:pt x="18" y="107"/>
                        <a:pt x="12" y="104"/>
                        <a:pt x="7" y="99"/>
                      </a:cubicBezTo>
                      <a:cubicBezTo>
                        <a:pt x="2" y="95"/>
                        <a:pt x="0" y="89"/>
                        <a:pt x="0" y="82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18"/>
                        <a:pt x="2" y="12"/>
                        <a:pt x="7" y="7"/>
                      </a:cubicBezTo>
                      <a:cubicBezTo>
                        <a:pt x="12" y="2"/>
                        <a:pt x="18" y="0"/>
                        <a:pt x="25" y="0"/>
                      </a:cubicBezTo>
                      <a:cubicBezTo>
                        <a:pt x="32" y="0"/>
                        <a:pt x="38" y="2"/>
                        <a:pt x="42" y="7"/>
                      </a:cubicBezTo>
                      <a:cubicBezTo>
                        <a:pt x="47" y="12"/>
                        <a:pt x="50" y="18"/>
                        <a:pt x="50" y="25"/>
                      </a:cubicBezTo>
                      <a:lnTo>
                        <a:pt x="50" y="82"/>
                      </a:lnTo>
                      <a:close/>
                      <a:moveTo>
                        <a:pt x="33" y="24"/>
                      </a:moveTo>
                      <a:cubicBezTo>
                        <a:pt x="33" y="22"/>
                        <a:pt x="33" y="20"/>
                        <a:pt x="31" y="18"/>
                      </a:cubicBezTo>
                      <a:cubicBezTo>
                        <a:pt x="29" y="16"/>
                        <a:pt x="27" y="15"/>
                        <a:pt x="24" y="15"/>
                      </a:cubicBezTo>
                      <a:cubicBezTo>
                        <a:pt x="22" y="15"/>
                        <a:pt x="20" y="16"/>
                        <a:pt x="18" y="18"/>
                      </a:cubicBezTo>
                      <a:cubicBezTo>
                        <a:pt x="16" y="20"/>
                        <a:pt x="15" y="22"/>
                        <a:pt x="15" y="24"/>
                      </a:cubicBezTo>
                      <a:cubicBezTo>
                        <a:pt x="15" y="82"/>
                        <a:pt x="15" y="82"/>
                        <a:pt x="15" y="82"/>
                      </a:cubicBezTo>
                      <a:cubicBezTo>
                        <a:pt x="15" y="84"/>
                        <a:pt x="16" y="86"/>
                        <a:pt x="18" y="88"/>
                      </a:cubicBezTo>
                      <a:cubicBezTo>
                        <a:pt x="20" y="90"/>
                        <a:pt x="22" y="91"/>
                        <a:pt x="24" y="91"/>
                      </a:cubicBezTo>
                      <a:cubicBezTo>
                        <a:pt x="27" y="91"/>
                        <a:pt x="29" y="90"/>
                        <a:pt x="31" y="88"/>
                      </a:cubicBezTo>
                      <a:cubicBezTo>
                        <a:pt x="33" y="86"/>
                        <a:pt x="33" y="84"/>
                        <a:pt x="33" y="82"/>
                      </a:cubicBezTo>
                      <a:lnTo>
                        <a:pt x="33" y="2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5" tIns="45723" rIns="91445" bIns="45723" numCol="1" anchor="t" anchorCtr="0" compatLnSpc="1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b="1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Freeform 31"/>
                <p:cNvSpPr>
                  <a:spLocks noEditPoints="1"/>
                </p:cNvSpPr>
                <p:nvPr/>
              </p:nvSpPr>
              <p:spPr bwMode="auto">
                <a:xfrm>
                  <a:off x="5009593" y="3774492"/>
                  <a:ext cx="99575" cy="196099"/>
                </a:xfrm>
                <a:custGeom>
                  <a:avLst/>
                  <a:gdLst>
                    <a:gd name="T0" fmla="*/ 0 w 97"/>
                    <a:gd name="T1" fmla="*/ 120 h 191"/>
                    <a:gd name="T2" fmla="*/ 49 w 97"/>
                    <a:gd name="T3" fmla="*/ 0 h 191"/>
                    <a:gd name="T4" fmla="*/ 78 w 97"/>
                    <a:gd name="T5" fmla="*/ 0 h 191"/>
                    <a:gd name="T6" fmla="*/ 78 w 97"/>
                    <a:gd name="T7" fmla="*/ 120 h 191"/>
                    <a:gd name="T8" fmla="*/ 97 w 97"/>
                    <a:gd name="T9" fmla="*/ 120 h 191"/>
                    <a:gd name="T10" fmla="*/ 97 w 97"/>
                    <a:gd name="T11" fmla="*/ 149 h 191"/>
                    <a:gd name="T12" fmla="*/ 78 w 97"/>
                    <a:gd name="T13" fmla="*/ 149 h 191"/>
                    <a:gd name="T14" fmla="*/ 78 w 97"/>
                    <a:gd name="T15" fmla="*/ 191 h 191"/>
                    <a:gd name="T16" fmla="*/ 49 w 97"/>
                    <a:gd name="T17" fmla="*/ 191 h 191"/>
                    <a:gd name="T18" fmla="*/ 49 w 97"/>
                    <a:gd name="T19" fmla="*/ 149 h 191"/>
                    <a:gd name="T20" fmla="*/ 0 w 97"/>
                    <a:gd name="T21" fmla="*/ 149 h 191"/>
                    <a:gd name="T22" fmla="*/ 0 w 97"/>
                    <a:gd name="T23" fmla="*/ 120 h 191"/>
                    <a:gd name="T24" fmla="*/ 49 w 97"/>
                    <a:gd name="T25" fmla="*/ 120 h 191"/>
                    <a:gd name="T26" fmla="*/ 49 w 97"/>
                    <a:gd name="T27" fmla="*/ 62 h 191"/>
                    <a:gd name="T28" fmla="*/ 25 w 97"/>
                    <a:gd name="T29" fmla="*/ 120 h 191"/>
                    <a:gd name="T30" fmla="*/ 49 w 97"/>
                    <a:gd name="T31" fmla="*/ 120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97" h="191">
                      <a:moveTo>
                        <a:pt x="0" y="120"/>
                      </a:moveTo>
                      <a:lnTo>
                        <a:pt x="49" y="0"/>
                      </a:lnTo>
                      <a:lnTo>
                        <a:pt x="78" y="0"/>
                      </a:lnTo>
                      <a:lnTo>
                        <a:pt x="78" y="120"/>
                      </a:lnTo>
                      <a:lnTo>
                        <a:pt x="97" y="120"/>
                      </a:lnTo>
                      <a:lnTo>
                        <a:pt x="97" y="149"/>
                      </a:lnTo>
                      <a:lnTo>
                        <a:pt x="78" y="149"/>
                      </a:lnTo>
                      <a:lnTo>
                        <a:pt x="78" y="191"/>
                      </a:lnTo>
                      <a:lnTo>
                        <a:pt x="49" y="191"/>
                      </a:lnTo>
                      <a:lnTo>
                        <a:pt x="49" y="149"/>
                      </a:lnTo>
                      <a:lnTo>
                        <a:pt x="0" y="149"/>
                      </a:lnTo>
                      <a:lnTo>
                        <a:pt x="0" y="120"/>
                      </a:lnTo>
                      <a:close/>
                      <a:moveTo>
                        <a:pt x="49" y="120"/>
                      </a:moveTo>
                      <a:lnTo>
                        <a:pt x="49" y="62"/>
                      </a:lnTo>
                      <a:lnTo>
                        <a:pt x="25" y="120"/>
                      </a:lnTo>
                      <a:lnTo>
                        <a:pt x="49" y="12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5" tIns="45723" rIns="91445" bIns="45723" numCol="1" anchor="t" anchorCtr="0" compatLnSpc="1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b="1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6" name="Freeform 6"/>
                <p:cNvSpPr>
                  <a:spLocks noEditPoints="1"/>
                </p:cNvSpPr>
                <p:nvPr/>
              </p:nvSpPr>
              <p:spPr bwMode="auto">
                <a:xfrm>
                  <a:off x="5039839" y="4141748"/>
                  <a:ext cx="447355" cy="330885"/>
                </a:xfrm>
                <a:custGeom>
                  <a:avLst/>
                  <a:gdLst>
                    <a:gd name="T0" fmla="*/ 176 w 176"/>
                    <a:gd name="T1" fmla="*/ 99 h 117"/>
                    <a:gd name="T2" fmla="*/ 176 w 176"/>
                    <a:gd name="T3" fmla="*/ 108 h 117"/>
                    <a:gd name="T4" fmla="*/ 161 w 176"/>
                    <a:gd name="T5" fmla="*/ 117 h 117"/>
                    <a:gd name="T6" fmla="*/ 15 w 176"/>
                    <a:gd name="T7" fmla="*/ 117 h 117"/>
                    <a:gd name="T8" fmla="*/ 0 w 176"/>
                    <a:gd name="T9" fmla="*/ 108 h 117"/>
                    <a:gd name="T10" fmla="*/ 0 w 176"/>
                    <a:gd name="T11" fmla="*/ 99 h 117"/>
                    <a:gd name="T12" fmla="*/ 15 w 176"/>
                    <a:gd name="T13" fmla="*/ 99 h 117"/>
                    <a:gd name="T14" fmla="*/ 161 w 176"/>
                    <a:gd name="T15" fmla="*/ 99 h 117"/>
                    <a:gd name="T16" fmla="*/ 176 w 176"/>
                    <a:gd name="T17" fmla="*/ 99 h 117"/>
                    <a:gd name="T18" fmla="*/ 24 w 176"/>
                    <a:gd name="T19" fmla="*/ 79 h 117"/>
                    <a:gd name="T20" fmla="*/ 24 w 176"/>
                    <a:gd name="T21" fmla="*/ 14 h 117"/>
                    <a:gd name="T22" fmla="*/ 38 w 176"/>
                    <a:gd name="T23" fmla="*/ 0 h 117"/>
                    <a:gd name="T24" fmla="*/ 138 w 176"/>
                    <a:gd name="T25" fmla="*/ 0 h 117"/>
                    <a:gd name="T26" fmla="*/ 152 w 176"/>
                    <a:gd name="T27" fmla="*/ 14 h 117"/>
                    <a:gd name="T28" fmla="*/ 152 w 176"/>
                    <a:gd name="T29" fmla="*/ 79 h 117"/>
                    <a:gd name="T30" fmla="*/ 138 w 176"/>
                    <a:gd name="T31" fmla="*/ 93 h 117"/>
                    <a:gd name="T32" fmla="*/ 38 w 176"/>
                    <a:gd name="T33" fmla="*/ 93 h 117"/>
                    <a:gd name="T34" fmla="*/ 24 w 176"/>
                    <a:gd name="T35" fmla="*/ 79 h 117"/>
                    <a:gd name="T36" fmla="*/ 35 w 176"/>
                    <a:gd name="T37" fmla="*/ 79 h 117"/>
                    <a:gd name="T38" fmla="*/ 38 w 176"/>
                    <a:gd name="T39" fmla="*/ 82 h 117"/>
                    <a:gd name="T40" fmla="*/ 138 w 176"/>
                    <a:gd name="T41" fmla="*/ 82 h 117"/>
                    <a:gd name="T42" fmla="*/ 141 w 176"/>
                    <a:gd name="T43" fmla="*/ 79 h 117"/>
                    <a:gd name="T44" fmla="*/ 141 w 176"/>
                    <a:gd name="T45" fmla="*/ 14 h 117"/>
                    <a:gd name="T46" fmla="*/ 138 w 176"/>
                    <a:gd name="T47" fmla="*/ 11 h 117"/>
                    <a:gd name="T48" fmla="*/ 38 w 176"/>
                    <a:gd name="T49" fmla="*/ 11 h 117"/>
                    <a:gd name="T50" fmla="*/ 35 w 176"/>
                    <a:gd name="T51" fmla="*/ 14 h 117"/>
                    <a:gd name="T52" fmla="*/ 35 w 176"/>
                    <a:gd name="T53" fmla="*/ 79 h 117"/>
                    <a:gd name="T54" fmla="*/ 97 w 176"/>
                    <a:gd name="T55" fmla="*/ 107 h 117"/>
                    <a:gd name="T56" fmla="*/ 95 w 176"/>
                    <a:gd name="T57" fmla="*/ 105 h 117"/>
                    <a:gd name="T58" fmla="*/ 81 w 176"/>
                    <a:gd name="T59" fmla="*/ 105 h 117"/>
                    <a:gd name="T60" fmla="*/ 79 w 176"/>
                    <a:gd name="T61" fmla="*/ 107 h 117"/>
                    <a:gd name="T62" fmla="*/ 81 w 176"/>
                    <a:gd name="T63" fmla="*/ 108 h 117"/>
                    <a:gd name="T64" fmla="*/ 95 w 176"/>
                    <a:gd name="T65" fmla="*/ 108 h 117"/>
                    <a:gd name="T66" fmla="*/ 97 w 176"/>
                    <a:gd name="T67" fmla="*/ 107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76" h="117">
                      <a:moveTo>
                        <a:pt x="176" y="99"/>
                      </a:moveTo>
                      <a:cubicBezTo>
                        <a:pt x="176" y="108"/>
                        <a:pt x="176" y="108"/>
                        <a:pt x="176" y="108"/>
                      </a:cubicBezTo>
                      <a:cubicBezTo>
                        <a:pt x="176" y="113"/>
                        <a:pt x="169" y="117"/>
                        <a:pt x="161" y="117"/>
                      </a:cubicBezTo>
                      <a:cubicBezTo>
                        <a:pt x="15" y="117"/>
                        <a:pt x="15" y="117"/>
                        <a:pt x="15" y="117"/>
                      </a:cubicBezTo>
                      <a:cubicBezTo>
                        <a:pt x="7" y="117"/>
                        <a:pt x="0" y="113"/>
                        <a:pt x="0" y="108"/>
                      </a:cubicBezTo>
                      <a:cubicBezTo>
                        <a:pt x="0" y="99"/>
                        <a:pt x="0" y="99"/>
                        <a:pt x="0" y="99"/>
                      </a:cubicBezTo>
                      <a:cubicBezTo>
                        <a:pt x="15" y="99"/>
                        <a:pt x="15" y="99"/>
                        <a:pt x="15" y="99"/>
                      </a:cubicBezTo>
                      <a:cubicBezTo>
                        <a:pt x="161" y="99"/>
                        <a:pt x="161" y="99"/>
                        <a:pt x="161" y="99"/>
                      </a:cubicBezTo>
                      <a:lnTo>
                        <a:pt x="176" y="99"/>
                      </a:lnTo>
                      <a:close/>
                      <a:moveTo>
                        <a:pt x="24" y="79"/>
                      </a:moveTo>
                      <a:cubicBezTo>
                        <a:pt x="24" y="14"/>
                        <a:pt x="24" y="14"/>
                        <a:pt x="24" y="14"/>
                      </a:cubicBezTo>
                      <a:cubicBezTo>
                        <a:pt x="24" y="6"/>
                        <a:pt x="30" y="0"/>
                        <a:pt x="38" y="0"/>
                      </a:cubicBezTo>
                      <a:cubicBezTo>
                        <a:pt x="138" y="0"/>
                        <a:pt x="138" y="0"/>
                        <a:pt x="138" y="0"/>
                      </a:cubicBezTo>
                      <a:cubicBezTo>
                        <a:pt x="146" y="0"/>
                        <a:pt x="152" y="6"/>
                        <a:pt x="152" y="14"/>
                      </a:cubicBezTo>
                      <a:cubicBezTo>
                        <a:pt x="152" y="79"/>
                        <a:pt x="152" y="79"/>
                        <a:pt x="152" y="79"/>
                      </a:cubicBezTo>
                      <a:cubicBezTo>
                        <a:pt x="152" y="87"/>
                        <a:pt x="146" y="93"/>
                        <a:pt x="138" y="93"/>
                      </a:cubicBezTo>
                      <a:cubicBezTo>
                        <a:pt x="38" y="93"/>
                        <a:pt x="38" y="93"/>
                        <a:pt x="38" y="93"/>
                      </a:cubicBezTo>
                      <a:cubicBezTo>
                        <a:pt x="30" y="93"/>
                        <a:pt x="24" y="87"/>
                        <a:pt x="24" y="79"/>
                      </a:cubicBezTo>
                      <a:close/>
                      <a:moveTo>
                        <a:pt x="35" y="79"/>
                      </a:moveTo>
                      <a:cubicBezTo>
                        <a:pt x="35" y="80"/>
                        <a:pt x="37" y="82"/>
                        <a:pt x="38" y="82"/>
                      </a:cubicBezTo>
                      <a:cubicBezTo>
                        <a:pt x="138" y="82"/>
                        <a:pt x="138" y="82"/>
                        <a:pt x="138" y="82"/>
                      </a:cubicBezTo>
                      <a:cubicBezTo>
                        <a:pt x="139" y="82"/>
                        <a:pt x="141" y="80"/>
                        <a:pt x="141" y="79"/>
                      </a:cubicBezTo>
                      <a:cubicBezTo>
                        <a:pt x="141" y="14"/>
                        <a:pt x="141" y="14"/>
                        <a:pt x="141" y="14"/>
                      </a:cubicBezTo>
                      <a:cubicBezTo>
                        <a:pt x="141" y="13"/>
                        <a:pt x="139" y="11"/>
                        <a:pt x="138" y="11"/>
                      </a:cubicBezTo>
                      <a:cubicBezTo>
                        <a:pt x="38" y="11"/>
                        <a:pt x="38" y="11"/>
                        <a:pt x="38" y="11"/>
                      </a:cubicBezTo>
                      <a:cubicBezTo>
                        <a:pt x="37" y="11"/>
                        <a:pt x="35" y="13"/>
                        <a:pt x="35" y="14"/>
                      </a:cubicBezTo>
                      <a:lnTo>
                        <a:pt x="35" y="79"/>
                      </a:lnTo>
                      <a:close/>
                      <a:moveTo>
                        <a:pt x="97" y="107"/>
                      </a:moveTo>
                      <a:cubicBezTo>
                        <a:pt x="97" y="106"/>
                        <a:pt x="96" y="105"/>
                        <a:pt x="95" y="105"/>
                      </a:cubicBezTo>
                      <a:cubicBezTo>
                        <a:pt x="81" y="105"/>
                        <a:pt x="81" y="105"/>
                        <a:pt x="81" y="105"/>
                      </a:cubicBezTo>
                      <a:cubicBezTo>
                        <a:pt x="80" y="105"/>
                        <a:pt x="79" y="106"/>
                        <a:pt x="79" y="107"/>
                      </a:cubicBezTo>
                      <a:cubicBezTo>
                        <a:pt x="79" y="107"/>
                        <a:pt x="80" y="108"/>
                        <a:pt x="81" y="108"/>
                      </a:cubicBezTo>
                      <a:cubicBezTo>
                        <a:pt x="95" y="108"/>
                        <a:pt x="95" y="108"/>
                        <a:pt x="95" y="108"/>
                      </a:cubicBezTo>
                      <a:cubicBezTo>
                        <a:pt x="96" y="108"/>
                        <a:pt x="97" y="107"/>
                        <a:pt x="97" y="107"/>
                      </a:cubicBezTo>
                      <a:close/>
                    </a:path>
                  </a:pathLst>
                </a:custGeom>
                <a:solidFill>
                  <a:srgbClr val="005DA2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121911" tIns="60955" rIns="121911" bIns="60955" numCol="1" anchor="t" anchorCtr="0" compatLnSpc="1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935" b="1" kern="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58" name="组合 157"/>
            <p:cNvGrpSpPr/>
            <p:nvPr/>
          </p:nvGrpSpPr>
          <p:grpSpPr>
            <a:xfrm>
              <a:off x="3435313" y="3078255"/>
              <a:ext cx="1599560" cy="1850212"/>
              <a:chOff x="2576663" y="2309403"/>
              <a:chExt cx="1200040" cy="1388087"/>
            </a:xfrm>
          </p:grpSpPr>
          <p:sp>
            <p:nvSpPr>
              <p:cNvPr id="5" name="Freeform 6"/>
              <p:cNvSpPr/>
              <p:nvPr/>
            </p:nvSpPr>
            <p:spPr bwMode="auto">
              <a:xfrm>
                <a:off x="2647495" y="2350471"/>
                <a:ext cx="528675" cy="237166"/>
              </a:xfrm>
              <a:custGeom>
                <a:avLst/>
                <a:gdLst>
                  <a:gd name="T0" fmla="*/ 0 w 515"/>
                  <a:gd name="T1" fmla="*/ 231 h 231"/>
                  <a:gd name="T2" fmla="*/ 398 w 515"/>
                  <a:gd name="T3" fmla="*/ 0 h 231"/>
                  <a:gd name="T4" fmla="*/ 515 w 515"/>
                  <a:gd name="T5" fmla="*/ 0 h 231"/>
                  <a:gd name="T6" fmla="*/ 515 w 515"/>
                  <a:gd name="T7" fmla="*/ 231 h 231"/>
                  <a:gd name="T8" fmla="*/ 0 w 515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5" h="231">
                    <a:moveTo>
                      <a:pt x="0" y="231"/>
                    </a:moveTo>
                    <a:lnTo>
                      <a:pt x="398" y="0"/>
                    </a:lnTo>
                    <a:lnTo>
                      <a:pt x="515" y="0"/>
                    </a:lnTo>
                    <a:lnTo>
                      <a:pt x="515" y="231"/>
                    </a:lnTo>
                    <a:lnTo>
                      <a:pt x="0" y="231"/>
                    </a:lnTo>
                    <a:close/>
                  </a:path>
                </a:pathLst>
              </a:custGeom>
              <a:solidFill>
                <a:srgbClr val="3C53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5" tIns="45723" rIns="91445" bIns="45723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b="1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57" name="组合 156"/>
              <p:cNvGrpSpPr/>
              <p:nvPr/>
            </p:nvGrpSpPr>
            <p:grpSpPr>
              <a:xfrm>
                <a:off x="2576663" y="2309403"/>
                <a:ext cx="1200040" cy="1388087"/>
                <a:chOff x="2576663" y="2309403"/>
                <a:chExt cx="1200040" cy="1388087"/>
              </a:xfrm>
            </p:grpSpPr>
            <p:sp>
              <p:nvSpPr>
                <p:cNvPr id="6" name="Freeform 7"/>
                <p:cNvSpPr/>
                <p:nvPr/>
              </p:nvSpPr>
              <p:spPr bwMode="auto">
                <a:xfrm>
                  <a:off x="2576663" y="2309403"/>
                  <a:ext cx="1200040" cy="1388087"/>
                </a:xfrm>
                <a:custGeom>
                  <a:avLst/>
                  <a:gdLst>
                    <a:gd name="T0" fmla="*/ 0 w 1169"/>
                    <a:gd name="T1" fmla="*/ 1014 h 1352"/>
                    <a:gd name="T2" fmla="*/ 0 w 1169"/>
                    <a:gd name="T3" fmla="*/ 338 h 1352"/>
                    <a:gd name="T4" fmla="*/ 584 w 1169"/>
                    <a:gd name="T5" fmla="*/ 0 h 1352"/>
                    <a:gd name="T6" fmla="*/ 1169 w 1169"/>
                    <a:gd name="T7" fmla="*/ 338 h 1352"/>
                    <a:gd name="T8" fmla="*/ 1169 w 1169"/>
                    <a:gd name="T9" fmla="*/ 1014 h 1352"/>
                    <a:gd name="T10" fmla="*/ 584 w 1169"/>
                    <a:gd name="T11" fmla="*/ 1352 h 1352"/>
                    <a:gd name="T12" fmla="*/ 0 w 1169"/>
                    <a:gd name="T13" fmla="*/ 1014 h 1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69" h="1352">
                      <a:moveTo>
                        <a:pt x="0" y="1014"/>
                      </a:moveTo>
                      <a:lnTo>
                        <a:pt x="0" y="338"/>
                      </a:lnTo>
                      <a:lnTo>
                        <a:pt x="584" y="0"/>
                      </a:lnTo>
                      <a:lnTo>
                        <a:pt x="1169" y="338"/>
                      </a:lnTo>
                      <a:lnTo>
                        <a:pt x="1169" y="1014"/>
                      </a:lnTo>
                      <a:lnTo>
                        <a:pt x="584" y="1352"/>
                      </a:lnTo>
                      <a:lnTo>
                        <a:pt x="0" y="1014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>
                  <a:outerShdw blurRad="228600" sx="102000" sy="102000" algn="ctr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vert="horz" wrap="square" lIns="91445" tIns="45723" rIns="91445" bIns="45723" numCol="1" anchor="t" anchorCtr="0" compatLnSpc="1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b="1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Freeform 22"/>
                <p:cNvSpPr/>
                <p:nvPr/>
              </p:nvSpPr>
              <p:spPr bwMode="auto">
                <a:xfrm>
                  <a:off x="2647495" y="2350471"/>
                  <a:ext cx="408568" cy="441478"/>
                </a:xfrm>
                <a:custGeom>
                  <a:avLst/>
                  <a:gdLst>
                    <a:gd name="T0" fmla="*/ 0 w 398"/>
                    <a:gd name="T1" fmla="*/ 430 h 430"/>
                    <a:gd name="T2" fmla="*/ 398 w 398"/>
                    <a:gd name="T3" fmla="*/ 430 h 430"/>
                    <a:gd name="T4" fmla="*/ 398 w 398"/>
                    <a:gd name="T5" fmla="*/ 0 h 430"/>
                    <a:gd name="T6" fmla="*/ 0 w 398"/>
                    <a:gd name="T7" fmla="*/ 231 h 430"/>
                    <a:gd name="T8" fmla="*/ 0 w 398"/>
                    <a:gd name="T9" fmla="*/ 43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8" h="430">
                      <a:moveTo>
                        <a:pt x="0" y="430"/>
                      </a:moveTo>
                      <a:lnTo>
                        <a:pt x="398" y="430"/>
                      </a:lnTo>
                      <a:lnTo>
                        <a:pt x="398" y="0"/>
                      </a:lnTo>
                      <a:lnTo>
                        <a:pt x="0" y="231"/>
                      </a:lnTo>
                      <a:lnTo>
                        <a:pt x="0" y="430"/>
                      </a:lnTo>
                      <a:close/>
                    </a:path>
                  </a:pathLst>
                </a:custGeom>
                <a:solidFill>
                  <a:srgbClr val="005DA2"/>
                </a:solidFill>
                <a:ln w="28575">
                  <a:noFill/>
                </a:ln>
                <a:effectLst>
                  <a:outerShdw blurRad="279400" dist="76200" dir="2700000" sx="101000" sy="101000" algn="tl" rotWithShape="0">
                    <a:prstClr val="black">
                      <a:alpha val="2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1445" tIns="45723" rIns="91445" bIns="45723"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b="1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Freeform 34"/>
                <p:cNvSpPr>
                  <a:spLocks noEditPoints="1"/>
                </p:cNvSpPr>
                <p:nvPr/>
              </p:nvSpPr>
              <p:spPr bwMode="auto">
                <a:xfrm>
                  <a:off x="2807637" y="2562997"/>
                  <a:ext cx="93416" cy="200205"/>
                </a:xfrm>
                <a:custGeom>
                  <a:avLst/>
                  <a:gdLst>
                    <a:gd name="T0" fmla="*/ 50 w 50"/>
                    <a:gd name="T1" fmla="*/ 82 h 107"/>
                    <a:gd name="T2" fmla="*/ 43 w 50"/>
                    <a:gd name="T3" fmla="*/ 99 h 107"/>
                    <a:gd name="T4" fmla="*/ 25 w 50"/>
                    <a:gd name="T5" fmla="*/ 107 h 107"/>
                    <a:gd name="T6" fmla="*/ 7 w 50"/>
                    <a:gd name="T7" fmla="*/ 99 h 107"/>
                    <a:gd name="T8" fmla="*/ 0 w 50"/>
                    <a:gd name="T9" fmla="*/ 82 h 107"/>
                    <a:gd name="T10" fmla="*/ 0 w 50"/>
                    <a:gd name="T11" fmla="*/ 25 h 107"/>
                    <a:gd name="T12" fmla="*/ 7 w 50"/>
                    <a:gd name="T13" fmla="*/ 7 h 107"/>
                    <a:gd name="T14" fmla="*/ 25 w 50"/>
                    <a:gd name="T15" fmla="*/ 0 h 107"/>
                    <a:gd name="T16" fmla="*/ 43 w 50"/>
                    <a:gd name="T17" fmla="*/ 7 h 107"/>
                    <a:gd name="T18" fmla="*/ 50 w 50"/>
                    <a:gd name="T19" fmla="*/ 25 h 107"/>
                    <a:gd name="T20" fmla="*/ 50 w 50"/>
                    <a:gd name="T21" fmla="*/ 82 h 107"/>
                    <a:gd name="T22" fmla="*/ 34 w 50"/>
                    <a:gd name="T23" fmla="*/ 24 h 107"/>
                    <a:gd name="T24" fmla="*/ 31 w 50"/>
                    <a:gd name="T25" fmla="*/ 18 h 107"/>
                    <a:gd name="T26" fmla="*/ 25 w 50"/>
                    <a:gd name="T27" fmla="*/ 15 h 107"/>
                    <a:gd name="T28" fmla="*/ 18 w 50"/>
                    <a:gd name="T29" fmla="*/ 18 h 107"/>
                    <a:gd name="T30" fmla="*/ 16 w 50"/>
                    <a:gd name="T31" fmla="*/ 24 h 107"/>
                    <a:gd name="T32" fmla="*/ 16 w 50"/>
                    <a:gd name="T33" fmla="*/ 81 h 107"/>
                    <a:gd name="T34" fmla="*/ 18 w 50"/>
                    <a:gd name="T35" fmla="*/ 88 h 107"/>
                    <a:gd name="T36" fmla="*/ 25 w 50"/>
                    <a:gd name="T37" fmla="*/ 91 h 107"/>
                    <a:gd name="T38" fmla="*/ 31 w 50"/>
                    <a:gd name="T39" fmla="*/ 88 h 107"/>
                    <a:gd name="T40" fmla="*/ 34 w 50"/>
                    <a:gd name="T41" fmla="*/ 81 h 107"/>
                    <a:gd name="T42" fmla="*/ 34 w 50"/>
                    <a:gd name="T43" fmla="*/ 24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50" h="107">
                      <a:moveTo>
                        <a:pt x="50" y="82"/>
                      </a:moveTo>
                      <a:cubicBezTo>
                        <a:pt x="50" y="89"/>
                        <a:pt x="47" y="95"/>
                        <a:pt x="43" y="99"/>
                      </a:cubicBezTo>
                      <a:cubicBezTo>
                        <a:pt x="38" y="104"/>
                        <a:pt x="32" y="107"/>
                        <a:pt x="25" y="107"/>
                      </a:cubicBezTo>
                      <a:cubicBezTo>
                        <a:pt x="18" y="107"/>
                        <a:pt x="12" y="104"/>
                        <a:pt x="7" y="99"/>
                      </a:cubicBezTo>
                      <a:cubicBezTo>
                        <a:pt x="2" y="95"/>
                        <a:pt x="0" y="89"/>
                        <a:pt x="0" y="82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18"/>
                        <a:pt x="2" y="12"/>
                        <a:pt x="7" y="7"/>
                      </a:cubicBezTo>
                      <a:cubicBezTo>
                        <a:pt x="12" y="2"/>
                        <a:pt x="18" y="0"/>
                        <a:pt x="25" y="0"/>
                      </a:cubicBezTo>
                      <a:cubicBezTo>
                        <a:pt x="32" y="0"/>
                        <a:pt x="38" y="2"/>
                        <a:pt x="43" y="7"/>
                      </a:cubicBezTo>
                      <a:cubicBezTo>
                        <a:pt x="48" y="12"/>
                        <a:pt x="50" y="18"/>
                        <a:pt x="50" y="25"/>
                      </a:cubicBezTo>
                      <a:lnTo>
                        <a:pt x="50" y="82"/>
                      </a:lnTo>
                      <a:close/>
                      <a:moveTo>
                        <a:pt x="34" y="24"/>
                      </a:moveTo>
                      <a:cubicBezTo>
                        <a:pt x="34" y="22"/>
                        <a:pt x="33" y="20"/>
                        <a:pt x="31" y="18"/>
                      </a:cubicBezTo>
                      <a:cubicBezTo>
                        <a:pt x="29" y="16"/>
                        <a:pt x="27" y="15"/>
                        <a:pt x="25" y="15"/>
                      </a:cubicBezTo>
                      <a:cubicBezTo>
                        <a:pt x="22" y="15"/>
                        <a:pt x="20" y="16"/>
                        <a:pt x="18" y="18"/>
                      </a:cubicBezTo>
                      <a:cubicBezTo>
                        <a:pt x="16" y="20"/>
                        <a:pt x="16" y="22"/>
                        <a:pt x="16" y="24"/>
                      </a:cubicBezTo>
                      <a:cubicBezTo>
                        <a:pt x="16" y="81"/>
                        <a:pt x="16" y="81"/>
                        <a:pt x="16" y="81"/>
                      </a:cubicBezTo>
                      <a:cubicBezTo>
                        <a:pt x="16" y="84"/>
                        <a:pt x="16" y="86"/>
                        <a:pt x="18" y="88"/>
                      </a:cubicBezTo>
                      <a:cubicBezTo>
                        <a:pt x="20" y="90"/>
                        <a:pt x="22" y="91"/>
                        <a:pt x="25" y="91"/>
                      </a:cubicBezTo>
                      <a:cubicBezTo>
                        <a:pt x="27" y="91"/>
                        <a:pt x="29" y="90"/>
                        <a:pt x="31" y="88"/>
                      </a:cubicBezTo>
                      <a:cubicBezTo>
                        <a:pt x="33" y="86"/>
                        <a:pt x="34" y="84"/>
                        <a:pt x="34" y="81"/>
                      </a:cubicBezTo>
                      <a:lnTo>
                        <a:pt x="34" y="2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5" tIns="45723" rIns="91445" bIns="45723" numCol="1" anchor="t" anchorCtr="0" compatLnSpc="1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b="1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Freeform 35"/>
                <p:cNvSpPr>
                  <a:spLocks noEditPoints="1"/>
                </p:cNvSpPr>
                <p:nvPr/>
              </p:nvSpPr>
              <p:spPr bwMode="auto">
                <a:xfrm>
                  <a:off x="2926717" y="2562997"/>
                  <a:ext cx="88284" cy="200205"/>
                </a:xfrm>
                <a:custGeom>
                  <a:avLst/>
                  <a:gdLst>
                    <a:gd name="T0" fmla="*/ 31 w 47"/>
                    <a:gd name="T1" fmla="*/ 27 h 107"/>
                    <a:gd name="T2" fmla="*/ 31 w 47"/>
                    <a:gd name="T3" fmla="*/ 24 h 107"/>
                    <a:gd name="T4" fmla="*/ 29 w 47"/>
                    <a:gd name="T5" fmla="*/ 18 h 107"/>
                    <a:gd name="T6" fmla="*/ 23 w 47"/>
                    <a:gd name="T7" fmla="*/ 15 h 107"/>
                    <a:gd name="T8" fmla="*/ 17 w 47"/>
                    <a:gd name="T9" fmla="*/ 18 h 107"/>
                    <a:gd name="T10" fmla="*/ 15 w 47"/>
                    <a:gd name="T11" fmla="*/ 24 h 107"/>
                    <a:gd name="T12" fmla="*/ 15 w 47"/>
                    <a:gd name="T13" fmla="*/ 45 h 107"/>
                    <a:gd name="T14" fmla="*/ 27 w 47"/>
                    <a:gd name="T15" fmla="*/ 40 h 107"/>
                    <a:gd name="T16" fmla="*/ 43 w 47"/>
                    <a:gd name="T17" fmla="*/ 48 h 107"/>
                    <a:gd name="T18" fmla="*/ 47 w 47"/>
                    <a:gd name="T19" fmla="*/ 65 h 107"/>
                    <a:gd name="T20" fmla="*/ 47 w 47"/>
                    <a:gd name="T21" fmla="*/ 83 h 107"/>
                    <a:gd name="T22" fmla="*/ 47 w 47"/>
                    <a:gd name="T23" fmla="*/ 83 h 107"/>
                    <a:gd name="T24" fmla="*/ 40 w 47"/>
                    <a:gd name="T25" fmla="*/ 100 h 107"/>
                    <a:gd name="T26" fmla="*/ 23 w 47"/>
                    <a:gd name="T27" fmla="*/ 107 h 107"/>
                    <a:gd name="T28" fmla="*/ 6 w 47"/>
                    <a:gd name="T29" fmla="*/ 99 h 107"/>
                    <a:gd name="T30" fmla="*/ 0 w 47"/>
                    <a:gd name="T31" fmla="*/ 82 h 107"/>
                    <a:gd name="T32" fmla="*/ 0 w 47"/>
                    <a:gd name="T33" fmla="*/ 25 h 107"/>
                    <a:gd name="T34" fmla="*/ 3 w 47"/>
                    <a:gd name="T35" fmla="*/ 11 h 107"/>
                    <a:gd name="T36" fmla="*/ 14 w 47"/>
                    <a:gd name="T37" fmla="*/ 2 h 107"/>
                    <a:gd name="T38" fmla="*/ 23 w 47"/>
                    <a:gd name="T39" fmla="*/ 0 h 107"/>
                    <a:gd name="T40" fmla="*/ 41 w 47"/>
                    <a:gd name="T41" fmla="*/ 7 h 107"/>
                    <a:gd name="T42" fmla="*/ 47 w 47"/>
                    <a:gd name="T43" fmla="*/ 25 h 107"/>
                    <a:gd name="T44" fmla="*/ 47 w 47"/>
                    <a:gd name="T45" fmla="*/ 27 h 107"/>
                    <a:gd name="T46" fmla="*/ 31 w 47"/>
                    <a:gd name="T47" fmla="*/ 27 h 107"/>
                    <a:gd name="T48" fmla="*/ 15 w 47"/>
                    <a:gd name="T49" fmla="*/ 81 h 107"/>
                    <a:gd name="T50" fmla="*/ 17 w 47"/>
                    <a:gd name="T51" fmla="*/ 88 h 107"/>
                    <a:gd name="T52" fmla="*/ 23 w 47"/>
                    <a:gd name="T53" fmla="*/ 91 h 107"/>
                    <a:gd name="T54" fmla="*/ 29 w 47"/>
                    <a:gd name="T55" fmla="*/ 88 h 107"/>
                    <a:gd name="T56" fmla="*/ 31 w 47"/>
                    <a:gd name="T57" fmla="*/ 81 h 107"/>
                    <a:gd name="T58" fmla="*/ 31 w 47"/>
                    <a:gd name="T59" fmla="*/ 62 h 107"/>
                    <a:gd name="T60" fmla="*/ 27 w 47"/>
                    <a:gd name="T61" fmla="*/ 55 h 107"/>
                    <a:gd name="T62" fmla="*/ 23 w 47"/>
                    <a:gd name="T63" fmla="*/ 53 h 107"/>
                    <a:gd name="T64" fmla="*/ 17 w 47"/>
                    <a:gd name="T65" fmla="*/ 56 h 107"/>
                    <a:gd name="T66" fmla="*/ 15 w 47"/>
                    <a:gd name="T67" fmla="*/ 62 h 107"/>
                    <a:gd name="T68" fmla="*/ 15 w 47"/>
                    <a:gd name="T69" fmla="*/ 81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7" h="107">
                      <a:moveTo>
                        <a:pt x="31" y="27"/>
                      </a:moveTo>
                      <a:cubicBezTo>
                        <a:pt x="31" y="24"/>
                        <a:pt x="31" y="24"/>
                        <a:pt x="31" y="24"/>
                      </a:cubicBezTo>
                      <a:cubicBezTo>
                        <a:pt x="31" y="22"/>
                        <a:pt x="30" y="20"/>
                        <a:pt x="29" y="18"/>
                      </a:cubicBezTo>
                      <a:cubicBezTo>
                        <a:pt x="27" y="16"/>
                        <a:pt x="25" y="15"/>
                        <a:pt x="23" y="15"/>
                      </a:cubicBezTo>
                      <a:cubicBezTo>
                        <a:pt x="20" y="15"/>
                        <a:pt x="18" y="16"/>
                        <a:pt x="17" y="18"/>
                      </a:cubicBezTo>
                      <a:cubicBezTo>
                        <a:pt x="16" y="20"/>
                        <a:pt x="15" y="22"/>
                        <a:pt x="15" y="24"/>
                      </a:cubicBezTo>
                      <a:cubicBezTo>
                        <a:pt x="15" y="45"/>
                        <a:pt x="15" y="45"/>
                        <a:pt x="15" y="45"/>
                      </a:cubicBezTo>
                      <a:cubicBezTo>
                        <a:pt x="19" y="42"/>
                        <a:pt x="23" y="40"/>
                        <a:pt x="27" y="40"/>
                      </a:cubicBezTo>
                      <a:cubicBezTo>
                        <a:pt x="34" y="40"/>
                        <a:pt x="39" y="43"/>
                        <a:pt x="43" y="48"/>
                      </a:cubicBezTo>
                      <a:cubicBezTo>
                        <a:pt x="46" y="52"/>
                        <a:pt x="47" y="58"/>
                        <a:pt x="47" y="65"/>
                      </a:cubicBezTo>
                      <a:cubicBezTo>
                        <a:pt x="47" y="83"/>
                        <a:pt x="47" y="83"/>
                        <a:pt x="47" y="83"/>
                      </a:cubicBezTo>
                      <a:cubicBezTo>
                        <a:pt x="47" y="83"/>
                        <a:pt x="47" y="83"/>
                        <a:pt x="47" y="83"/>
                      </a:cubicBezTo>
                      <a:cubicBezTo>
                        <a:pt x="47" y="90"/>
                        <a:pt x="44" y="95"/>
                        <a:pt x="40" y="100"/>
                      </a:cubicBezTo>
                      <a:cubicBezTo>
                        <a:pt x="35" y="104"/>
                        <a:pt x="30" y="107"/>
                        <a:pt x="23" y="107"/>
                      </a:cubicBezTo>
                      <a:cubicBezTo>
                        <a:pt x="16" y="107"/>
                        <a:pt x="11" y="104"/>
                        <a:pt x="6" y="99"/>
                      </a:cubicBezTo>
                      <a:cubicBezTo>
                        <a:pt x="2" y="94"/>
                        <a:pt x="0" y="89"/>
                        <a:pt x="0" y="82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0"/>
                        <a:pt x="1" y="15"/>
                        <a:pt x="3" y="11"/>
                      </a:cubicBezTo>
                      <a:cubicBezTo>
                        <a:pt x="6" y="7"/>
                        <a:pt x="9" y="4"/>
                        <a:pt x="14" y="2"/>
                      </a:cubicBezTo>
                      <a:cubicBezTo>
                        <a:pt x="17" y="0"/>
                        <a:pt x="20" y="0"/>
                        <a:pt x="23" y="0"/>
                      </a:cubicBezTo>
                      <a:cubicBezTo>
                        <a:pt x="30" y="0"/>
                        <a:pt x="36" y="2"/>
                        <a:pt x="41" y="7"/>
                      </a:cubicBezTo>
                      <a:cubicBezTo>
                        <a:pt x="45" y="12"/>
                        <a:pt x="47" y="18"/>
                        <a:pt x="47" y="25"/>
                      </a:cubicBezTo>
                      <a:cubicBezTo>
                        <a:pt x="47" y="27"/>
                        <a:pt x="47" y="27"/>
                        <a:pt x="47" y="27"/>
                      </a:cubicBezTo>
                      <a:lnTo>
                        <a:pt x="31" y="27"/>
                      </a:lnTo>
                      <a:close/>
                      <a:moveTo>
                        <a:pt x="15" y="81"/>
                      </a:moveTo>
                      <a:cubicBezTo>
                        <a:pt x="15" y="84"/>
                        <a:pt x="16" y="86"/>
                        <a:pt x="17" y="88"/>
                      </a:cubicBezTo>
                      <a:cubicBezTo>
                        <a:pt x="18" y="90"/>
                        <a:pt x="20" y="91"/>
                        <a:pt x="23" y="91"/>
                      </a:cubicBezTo>
                      <a:cubicBezTo>
                        <a:pt x="25" y="91"/>
                        <a:pt x="27" y="90"/>
                        <a:pt x="29" y="88"/>
                      </a:cubicBezTo>
                      <a:cubicBezTo>
                        <a:pt x="30" y="86"/>
                        <a:pt x="31" y="84"/>
                        <a:pt x="31" y="81"/>
                      </a:cubicBezTo>
                      <a:cubicBezTo>
                        <a:pt x="31" y="62"/>
                        <a:pt x="31" y="62"/>
                        <a:pt x="31" y="62"/>
                      </a:cubicBezTo>
                      <a:cubicBezTo>
                        <a:pt x="31" y="59"/>
                        <a:pt x="30" y="57"/>
                        <a:pt x="27" y="55"/>
                      </a:cubicBezTo>
                      <a:cubicBezTo>
                        <a:pt x="26" y="54"/>
                        <a:pt x="25" y="53"/>
                        <a:pt x="23" y="53"/>
                      </a:cubicBezTo>
                      <a:cubicBezTo>
                        <a:pt x="20" y="53"/>
                        <a:pt x="18" y="54"/>
                        <a:pt x="17" y="56"/>
                      </a:cubicBezTo>
                      <a:cubicBezTo>
                        <a:pt x="16" y="58"/>
                        <a:pt x="15" y="60"/>
                        <a:pt x="15" y="62"/>
                      </a:cubicBezTo>
                      <a:lnTo>
                        <a:pt x="15" y="8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5" tIns="45723" rIns="91445" bIns="45723" numCol="1" anchor="t" anchorCtr="0" compatLnSpc="1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b="1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grpSp>
              <p:nvGrpSpPr>
                <p:cNvPr id="117" name="组合 116"/>
                <p:cNvGrpSpPr/>
                <p:nvPr/>
              </p:nvGrpSpPr>
              <p:grpSpPr>
                <a:xfrm>
                  <a:off x="2896243" y="2886070"/>
                  <a:ext cx="533551" cy="454047"/>
                  <a:chOff x="5933005" y="2830391"/>
                  <a:chExt cx="500408" cy="425843"/>
                </a:xfrm>
                <a:solidFill>
                  <a:srgbClr val="C00000"/>
                </a:solidFill>
              </p:grpSpPr>
              <p:sp>
                <p:nvSpPr>
                  <p:cNvPr id="118" name="Freeform 16"/>
                  <p:cNvSpPr>
                    <a:spLocks noEditPoints="1"/>
                  </p:cNvSpPr>
                  <p:nvPr/>
                </p:nvSpPr>
                <p:spPr bwMode="auto">
                  <a:xfrm>
                    <a:off x="5933005" y="2830391"/>
                    <a:ext cx="467486" cy="425843"/>
                  </a:xfrm>
                  <a:custGeom>
                    <a:avLst/>
                    <a:gdLst>
                      <a:gd name="T0" fmla="*/ 499 w 721"/>
                      <a:gd name="T1" fmla="*/ 196 h 657"/>
                      <a:gd name="T2" fmla="*/ 637 w 721"/>
                      <a:gd name="T3" fmla="*/ 322 h 657"/>
                      <a:gd name="T4" fmla="*/ 646 w 721"/>
                      <a:gd name="T5" fmla="*/ 329 h 657"/>
                      <a:gd name="T6" fmla="*/ 672 w 721"/>
                      <a:gd name="T7" fmla="*/ 353 h 657"/>
                      <a:gd name="T8" fmla="*/ 686 w 721"/>
                      <a:gd name="T9" fmla="*/ 367 h 657"/>
                      <a:gd name="T10" fmla="*/ 669 w 721"/>
                      <a:gd name="T11" fmla="*/ 472 h 657"/>
                      <a:gd name="T12" fmla="*/ 611 w 721"/>
                      <a:gd name="T13" fmla="*/ 550 h 657"/>
                      <a:gd name="T14" fmla="*/ 539 w 721"/>
                      <a:gd name="T15" fmla="*/ 598 h 657"/>
                      <a:gd name="T16" fmla="*/ 439 w 721"/>
                      <a:gd name="T17" fmla="*/ 633 h 657"/>
                      <a:gd name="T18" fmla="*/ 433 w 721"/>
                      <a:gd name="T19" fmla="*/ 629 h 657"/>
                      <a:gd name="T20" fmla="*/ 449 w 721"/>
                      <a:gd name="T21" fmla="*/ 594 h 657"/>
                      <a:gd name="T22" fmla="*/ 481 w 721"/>
                      <a:gd name="T23" fmla="*/ 606 h 657"/>
                      <a:gd name="T24" fmla="*/ 501 w 721"/>
                      <a:gd name="T25" fmla="*/ 591 h 657"/>
                      <a:gd name="T26" fmla="*/ 501 w 721"/>
                      <a:gd name="T27" fmla="*/ 577 h 657"/>
                      <a:gd name="T28" fmla="*/ 452 w 721"/>
                      <a:gd name="T29" fmla="*/ 538 h 657"/>
                      <a:gd name="T30" fmla="*/ 449 w 721"/>
                      <a:gd name="T31" fmla="*/ 511 h 657"/>
                      <a:gd name="T32" fmla="*/ 475 w 721"/>
                      <a:gd name="T33" fmla="*/ 508 h 657"/>
                      <a:gd name="T34" fmla="*/ 530 w 721"/>
                      <a:gd name="T35" fmla="*/ 551 h 657"/>
                      <a:gd name="T36" fmla="*/ 567 w 721"/>
                      <a:gd name="T37" fmla="*/ 557 h 657"/>
                      <a:gd name="T38" fmla="*/ 572 w 721"/>
                      <a:gd name="T39" fmla="*/ 549 h 657"/>
                      <a:gd name="T40" fmla="*/ 570 w 721"/>
                      <a:gd name="T41" fmla="*/ 532 h 657"/>
                      <a:gd name="T42" fmla="*/ 506 w 721"/>
                      <a:gd name="T43" fmla="*/ 481 h 657"/>
                      <a:gd name="T44" fmla="*/ 503 w 721"/>
                      <a:gd name="T45" fmla="*/ 455 h 657"/>
                      <a:gd name="T46" fmla="*/ 529 w 721"/>
                      <a:gd name="T47" fmla="*/ 451 h 657"/>
                      <a:gd name="T48" fmla="*/ 596 w 721"/>
                      <a:gd name="T49" fmla="*/ 504 h 657"/>
                      <a:gd name="T50" fmla="*/ 598 w 721"/>
                      <a:gd name="T51" fmla="*/ 505 h 657"/>
                      <a:gd name="T52" fmla="*/ 620 w 721"/>
                      <a:gd name="T53" fmla="*/ 467 h 657"/>
                      <a:gd name="T54" fmla="*/ 549 w 721"/>
                      <a:gd name="T55" fmla="*/ 414 h 657"/>
                      <a:gd name="T56" fmla="*/ 546 w 721"/>
                      <a:gd name="T57" fmla="*/ 388 h 657"/>
                      <a:gd name="T58" fmla="*/ 572 w 721"/>
                      <a:gd name="T59" fmla="*/ 384 h 657"/>
                      <a:gd name="T60" fmla="*/ 642 w 721"/>
                      <a:gd name="T61" fmla="*/ 437 h 657"/>
                      <a:gd name="T62" fmla="*/ 663 w 721"/>
                      <a:gd name="T63" fmla="*/ 429 h 657"/>
                      <a:gd name="T64" fmla="*/ 659 w 721"/>
                      <a:gd name="T65" fmla="*/ 394 h 657"/>
                      <a:gd name="T66" fmla="*/ 645 w 721"/>
                      <a:gd name="T67" fmla="*/ 379 h 657"/>
                      <a:gd name="T68" fmla="*/ 457 w 721"/>
                      <a:gd name="T69" fmla="*/ 209 h 657"/>
                      <a:gd name="T70" fmla="*/ 462 w 721"/>
                      <a:gd name="T71" fmla="*/ 198 h 657"/>
                      <a:gd name="T72" fmla="*/ 496 w 721"/>
                      <a:gd name="T73" fmla="*/ 196 h 657"/>
                      <a:gd name="T74" fmla="*/ 499 w 721"/>
                      <a:gd name="T75" fmla="*/ 196 h 657"/>
                      <a:gd name="T76" fmla="*/ 86 w 721"/>
                      <a:gd name="T77" fmla="*/ 355 h 657"/>
                      <a:gd name="T78" fmla="*/ 59 w 721"/>
                      <a:gd name="T79" fmla="*/ 262 h 657"/>
                      <a:gd name="T80" fmla="*/ 35 w 721"/>
                      <a:gd name="T81" fmla="*/ 239 h 657"/>
                      <a:gd name="T82" fmla="*/ 0 w 721"/>
                      <a:gd name="T83" fmla="*/ 176 h 657"/>
                      <a:gd name="T84" fmla="*/ 16 w 721"/>
                      <a:gd name="T85" fmla="*/ 135 h 657"/>
                      <a:gd name="T86" fmla="*/ 116 w 721"/>
                      <a:gd name="T87" fmla="*/ 27 h 657"/>
                      <a:gd name="T88" fmla="*/ 199 w 721"/>
                      <a:gd name="T89" fmla="*/ 20 h 657"/>
                      <a:gd name="T90" fmla="*/ 242 w 721"/>
                      <a:gd name="T91" fmla="*/ 46 h 657"/>
                      <a:gd name="T92" fmla="*/ 254 w 721"/>
                      <a:gd name="T93" fmla="*/ 50 h 657"/>
                      <a:gd name="T94" fmla="*/ 350 w 721"/>
                      <a:gd name="T95" fmla="*/ 33 h 657"/>
                      <a:gd name="T96" fmla="*/ 284 w 721"/>
                      <a:gd name="T97" fmla="*/ 82 h 657"/>
                      <a:gd name="T98" fmla="*/ 260 w 721"/>
                      <a:gd name="T99" fmla="*/ 87 h 657"/>
                      <a:gd name="T100" fmla="*/ 195 w 721"/>
                      <a:gd name="T101" fmla="*/ 64 h 657"/>
                      <a:gd name="T102" fmla="*/ 176 w 721"/>
                      <a:gd name="T103" fmla="*/ 50 h 657"/>
                      <a:gd name="T104" fmla="*/ 144 w 721"/>
                      <a:gd name="T105" fmla="*/ 53 h 657"/>
                      <a:gd name="T106" fmla="*/ 44 w 721"/>
                      <a:gd name="T107" fmla="*/ 161 h 657"/>
                      <a:gd name="T108" fmla="*/ 44 w 721"/>
                      <a:gd name="T109" fmla="*/ 193 h 657"/>
                      <a:gd name="T110" fmla="*/ 69 w 721"/>
                      <a:gd name="T111" fmla="*/ 220 h 657"/>
                      <a:gd name="T112" fmla="*/ 97 w 721"/>
                      <a:gd name="T113" fmla="*/ 257 h 657"/>
                      <a:gd name="T114" fmla="*/ 115 w 721"/>
                      <a:gd name="T115" fmla="*/ 330 h 657"/>
                      <a:gd name="T116" fmla="*/ 86 w 721"/>
                      <a:gd name="T117" fmla="*/ 355 h 6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721" h="657">
                        <a:moveTo>
                          <a:pt x="499" y="196"/>
                        </a:moveTo>
                        <a:cubicBezTo>
                          <a:pt x="545" y="237"/>
                          <a:pt x="592" y="279"/>
                          <a:pt x="637" y="322"/>
                        </a:cubicBezTo>
                        <a:cubicBezTo>
                          <a:pt x="640" y="325"/>
                          <a:pt x="643" y="327"/>
                          <a:pt x="646" y="329"/>
                        </a:cubicBezTo>
                        <a:cubicBezTo>
                          <a:pt x="672" y="353"/>
                          <a:pt x="672" y="353"/>
                          <a:pt x="672" y="353"/>
                        </a:cubicBezTo>
                        <a:cubicBezTo>
                          <a:pt x="686" y="367"/>
                          <a:pt x="686" y="367"/>
                          <a:pt x="686" y="367"/>
                        </a:cubicBezTo>
                        <a:cubicBezTo>
                          <a:pt x="721" y="403"/>
                          <a:pt x="707" y="456"/>
                          <a:pt x="669" y="472"/>
                        </a:cubicBezTo>
                        <a:cubicBezTo>
                          <a:pt x="685" y="513"/>
                          <a:pt x="652" y="552"/>
                          <a:pt x="611" y="550"/>
                        </a:cubicBezTo>
                        <a:cubicBezTo>
                          <a:pt x="606" y="584"/>
                          <a:pt x="574" y="607"/>
                          <a:pt x="539" y="598"/>
                        </a:cubicBezTo>
                        <a:cubicBezTo>
                          <a:pt x="529" y="641"/>
                          <a:pt x="479" y="657"/>
                          <a:pt x="439" y="633"/>
                        </a:cubicBezTo>
                        <a:cubicBezTo>
                          <a:pt x="433" y="629"/>
                          <a:pt x="433" y="629"/>
                          <a:pt x="433" y="629"/>
                        </a:cubicBezTo>
                        <a:cubicBezTo>
                          <a:pt x="441" y="619"/>
                          <a:pt x="446" y="607"/>
                          <a:pt x="449" y="594"/>
                        </a:cubicBezTo>
                        <a:cubicBezTo>
                          <a:pt x="460" y="601"/>
                          <a:pt x="468" y="607"/>
                          <a:pt x="481" y="606"/>
                        </a:cubicBezTo>
                        <a:cubicBezTo>
                          <a:pt x="490" y="605"/>
                          <a:pt x="499" y="600"/>
                          <a:pt x="501" y="591"/>
                        </a:cubicBezTo>
                        <a:cubicBezTo>
                          <a:pt x="502" y="587"/>
                          <a:pt x="502" y="583"/>
                          <a:pt x="501" y="577"/>
                        </a:cubicBezTo>
                        <a:cubicBezTo>
                          <a:pt x="452" y="538"/>
                          <a:pt x="452" y="538"/>
                          <a:pt x="452" y="538"/>
                        </a:cubicBezTo>
                        <a:cubicBezTo>
                          <a:pt x="444" y="531"/>
                          <a:pt x="442" y="519"/>
                          <a:pt x="449" y="511"/>
                        </a:cubicBezTo>
                        <a:cubicBezTo>
                          <a:pt x="455" y="503"/>
                          <a:pt x="467" y="502"/>
                          <a:pt x="475" y="508"/>
                        </a:cubicBezTo>
                        <a:cubicBezTo>
                          <a:pt x="530" y="551"/>
                          <a:pt x="530" y="551"/>
                          <a:pt x="530" y="551"/>
                        </a:cubicBezTo>
                        <a:cubicBezTo>
                          <a:pt x="543" y="562"/>
                          <a:pt x="556" y="566"/>
                          <a:pt x="567" y="557"/>
                        </a:cubicBezTo>
                        <a:cubicBezTo>
                          <a:pt x="569" y="555"/>
                          <a:pt x="571" y="552"/>
                          <a:pt x="572" y="549"/>
                        </a:cubicBezTo>
                        <a:cubicBezTo>
                          <a:pt x="574" y="544"/>
                          <a:pt x="576" y="536"/>
                          <a:pt x="570" y="532"/>
                        </a:cubicBezTo>
                        <a:cubicBezTo>
                          <a:pt x="506" y="481"/>
                          <a:pt x="506" y="481"/>
                          <a:pt x="506" y="481"/>
                        </a:cubicBezTo>
                        <a:cubicBezTo>
                          <a:pt x="498" y="475"/>
                          <a:pt x="496" y="463"/>
                          <a:pt x="503" y="455"/>
                        </a:cubicBezTo>
                        <a:cubicBezTo>
                          <a:pt x="509" y="446"/>
                          <a:pt x="521" y="445"/>
                          <a:pt x="529" y="451"/>
                        </a:cubicBezTo>
                        <a:cubicBezTo>
                          <a:pt x="596" y="504"/>
                          <a:pt x="596" y="504"/>
                          <a:pt x="596" y="504"/>
                        </a:cubicBezTo>
                        <a:cubicBezTo>
                          <a:pt x="597" y="504"/>
                          <a:pt x="597" y="505"/>
                          <a:pt x="598" y="505"/>
                        </a:cubicBezTo>
                        <a:cubicBezTo>
                          <a:pt x="620" y="525"/>
                          <a:pt x="656" y="496"/>
                          <a:pt x="620" y="467"/>
                        </a:cubicBezTo>
                        <a:cubicBezTo>
                          <a:pt x="549" y="414"/>
                          <a:pt x="549" y="414"/>
                          <a:pt x="549" y="414"/>
                        </a:cubicBezTo>
                        <a:cubicBezTo>
                          <a:pt x="541" y="408"/>
                          <a:pt x="539" y="396"/>
                          <a:pt x="546" y="388"/>
                        </a:cubicBezTo>
                        <a:cubicBezTo>
                          <a:pt x="552" y="379"/>
                          <a:pt x="564" y="378"/>
                          <a:pt x="572" y="384"/>
                        </a:cubicBezTo>
                        <a:cubicBezTo>
                          <a:pt x="642" y="437"/>
                          <a:pt x="642" y="437"/>
                          <a:pt x="642" y="437"/>
                        </a:cubicBezTo>
                        <a:cubicBezTo>
                          <a:pt x="649" y="441"/>
                          <a:pt x="659" y="436"/>
                          <a:pt x="663" y="429"/>
                        </a:cubicBezTo>
                        <a:cubicBezTo>
                          <a:pt x="671" y="419"/>
                          <a:pt x="670" y="405"/>
                          <a:pt x="659" y="394"/>
                        </a:cubicBezTo>
                        <a:cubicBezTo>
                          <a:pt x="645" y="379"/>
                          <a:pt x="645" y="379"/>
                          <a:pt x="645" y="379"/>
                        </a:cubicBezTo>
                        <a:cubicBezTo>
                          <a:pt x="457" y="209"/>
                          <a:pt x="457" y="209"/>
                          <a:pt x="457" y="209"/>
                        </a:cubicBezTo>
                        <a:cubicBezTo>
                          <a:pt x="453" y="205"/>
                          <a:pt x="456" y="198"/>
                          <a:pt x="462" y="198"/>
                        </a:cubicBezTo>
                        <a:cubicBezTo>
                          <a:pt x="473" y="198"/>
                          <a:pt x="485" y="198"/>
                          <a:pt x="496" y="196"/>
                        </a:cubicBezTo>
                        <a:cubicBezTo>
                          <a:pt x="497" y="196"/>
                          <a:pt x="498" y="196"/>
                          <a:pt x="499" y="196"/>
                        </a:cubicBezTo>
                        <a:close/>
                        <a:moveTo>
                          <a:pt x="86" y="355"/>
                        </a:moveTo>
                        <a:cubicBezTo>
                          <a:pt x="66" y="330"/>
                          <a:pt x="64" y="295"/>
                          <a:pt x="59" y="262"/>
                        </a:cubicBezTo>
                        <a:cubicBezTo>
                          <a:pt x="35" y="239"/>
                          <a:pt x="35" y="239"/>
                          <a:pt x="35" y="239"/>
                        </a:cubicBezTo>
                        <a:cubicBezTo>
                          <a:pt x="17" y="219"/>
                          <a:pt x="0" y="205"/>
                          <a:pt x="0" y="176"/>
                        </a:cubicBezTo>
                        <a:cubicBezTo>
                          <a:pt x="0" y="161"/>
                          <a:pt x="6" y="147"/>
                          <a:pt x="16" y="135"/>
                        </a:cubicBezTo>
                        <a:cubicBezTo>
                          <a:pt x="116" y="27"/>
                          <a:pt x="116" y="27"/>
                          <a:pt x="116" y="27"/>
                        </a:cubicBezTo>
                        <a:cubicBezTo>
                          <a:pt x="138" y="3"/>
                          <a:pt x="174" y="0"/>
                          <a:pt x="199" y="20"/>
                        </a:cubicBezTo>
                        <a:cubicBezTo>
                          <a:pt x="215" y="31"/>
                          <a:pt x="221" y="38"/>
                          <a:pt x="242" y="46"/>
                        </a:cubicBezTo>
                        <a:cubicBezTo>
                          <a:pt x="248" y="48"/>
                          <a:pt x="253" y="50"/>
                          <a:pt x="254" y="50"/>
                        </a:cubicBezTo>
                        <a:cubicBezTo>
                          <a:pt x="284" y="46"/>
                          <a:pt x="316" y="32"/>
                          <a:pt x="350" y="33"/>
                        </a:cubicBezTo>
                        <a:cubicBezTo>
                          <a:pt x="337" y="42"/>
                          <a:pt x="286" y="82"/>
                          <a:pt x="284" y="82"/>
                        </a:cubicBezTo>
                        <a:cubicBezTo>
                          <a:pt x="276" y="84"/>
                          <a:pt x="268" y="86"/>
                          <a:pt x="260" y="87"/>
                        </a:cubicBezTo>
                        <a:cubicBezTo>
                          <a:pt x="241" y="90"/>
                          <a:pt x="208" y="74"/>
                          <a:pt x="195" y="64"/>
                        </a:cubicBezTo>
                        <a:cubicBezTo>
                          <a:pt x="176" y="50"/>
                          <a:pt x="176" y="50"/>
                          <a:pt x="176" y="50"/>
                        </a:cubicBezTo>
                        <a:cubicBezTo>
                          <a:pt x="166" y="42"/>
                          <a:pt x="152" y="44"/>
                          <a:pt x="144" y="53"/>
                        </a:cubicBezTo>
                        <a:cubicBezTo>
                          <a:pt x="44" y="161"/>
                          <a:pt x="44" y="161"/>
                          <a:pt x="44" y="161"/>
                        </a:cubicBezTo>
                        <a:cubicBezTo>
                          <a:pt x="36" y="170"/>
                          <a:pt x="36" y="184"/>
                          <a:pt x="44" y="193"/>
                        </a:cubicBezTo>
                        <a:cubicBezTo>
                          <a:pt x="53" y="203"/>
                          <a:pt x="59" y="210"/>
                          <a:pt x="69" y="220"/>
                        </a:cubicBezTo>
                        <a:cubicBezTo>
                          <a:pt x="80" y="230"/>
                          <a:pt x="95" y="244"/>
                          <a:pt x="97" y="257"/>
                        </a:cubicBezTo>
                        <a:cubicBezTo>
                          <a:pt x="100" y="280"/>
                          <a:pt x="102" y="313"/>
                          <a:pt x="115" y="330"/>
                        </a:cubicBezTo>
                        <a:cubicBezTo>
                          <a:pt x="102" y="337"/>
                          <a:pt x="95" y="344"/>
                          <a:pt x="86" y="355"/>
                        </a:cubicBezTo>
                        <a:close/>
                      </a:path>
                    </a:pathLst>
                  </a:custGeom>
                  <a:solidFill>
                    <a:srgbClr val="005DA2"/>
                  </a:solidFill>
                  <a:ln>
                    <a:noFill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5" tIns="45723" rIns="91445" bIns="45723" numCol="1" anchor="t" anchorCtr="0" compatLnSpc="1"/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b="1">
                      <a:solidFill>
                        <a:prstClr val="black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9" name="Freeform 17"/>
                  <p:cNvSpPr>
                    <a:spLocks noEditPoints="1"/>
                  </p:cNvSpPr>
                  <p:nvPr/>
                </p:nvSpPr>
                <p:spPr bwMode="auto">
                  <a:xfrm>
                    <a:off x="5986776" y="2830391"/>
                    <a:ext cx="446637" cy="413496"/>
                  </a:xfrm>
                  <a:custGeom>
                    <a:avLst/>
                    <a:gdLst>
                      <a:gd name="T0" fmla="*/ 319 w 689"/>
                      <a:gd name="T1" fmla="*/ 543 h 638"/>
                      <a:gd name="T2" fmla="*/ 262 w 689"/>
                      <a:gd name="T3" fmla="*/ 538 h 638"/>
                      <a:gd name="T4" fmla="*/ 258 w 689"/>
                      <a:gd name="T5" fmla="*/ 538 h 638"/>
                      <a:gd name="T6" fmla="*/ 257 w 689"/>
                      <a:gd name="T7" fmla="*/ 535 h 638"/>
                      <a:gd name="T8" fmla="*/ 241 w 689"/>
                      <a:gd name="T9" fmla="*/ 489 h 638"/>
                      <a:gd name="T10" fmla="*/ 241 w 689"/>
                      <a:gd name="T11" fmla="*/ 489 h 638"/>
                      <a:gd name="T12" fmla="*/ 185 w 689"/>
                      <a:gd name="T13" fmla="*/ 484 h 638"/>
                      <a:gd name="T14" fmla="*/ 181 w 689"/>
                      <a:gd name="T15" fmla="*/ 484 h 638"/>
                      <a:gd name="T16" fmla="*/ 180 w 689"/>
                      <a:gd name="T17" fmla="*/ 481 h 638"/>
                      <a:gd name="T18" fmla="*/ 164 w 689"/>
                      <a:gd name="T19" fmla="*/ 435 h 638"/>
                      <a:gd name="T20" fmla="*/ 164 w 689"/>
                      <a:gd name="T21" fmla="*/ 435 h 638"/>
                      <a:gd name="T22" fmla="*/ 117 w 689"/>
                      <a:gd name="T23" fmla="*/ 425 h 638"/>
                      <a:gd name="T24" fmla="*/ 113 w 689"/>
                      <a:gd name="T25" fmla="*/ 425 h 638"/>
                      <a:gd name="T26" fmla="*/ 113 w 689"/>
                      <a:gd name="T27" fmla="*/ 421 h 638"/>
                      <a:gd name="T28" fmla="*/ 100 w 689"/>
                      <a:gd name="T29" fmla="*/ 365 h 638"/>
                      <a:gd name="T30" fmla="*/ 100 w 689"/>
                      <a:gd name="T31" fmla="*/ 365 h 638"/>
                      <a:gd name="T32" fmla="*/ 32 w 689"/>
                      <a:gd name="T33" fmla="*/ 370 h 638"/>
                      <a:gd name="T34" fmla="*/ 18 w 689"/>
                      <a:gd name="T35" fmla="*/ 386 h 638"/>
                      <a:gd name="T36" fmla="*/ 23 w 689"/>
                      <a:gd name="T37" fmla="*/ 455 h 638"/>
                      <a:gd name="T38" fmla="*/ 23 w 689"/>
                      <a:gd name="T39" fmla="*/ 455 h 638"/>
                      <a:gd name="T40" fmla="*/ 66 w 689"/>
                      <a:gd name="T41" fmla="*/ 465 h 638"/>
                      <a:gd name="T42" fmla="*/ 70 w 689"/>
                      <a:gd name="T43" fmla="*/ 466 h 638"/>
                      <a:gd name="T44" fmla="*/ 69 w 689"/>
                      <a:gd name="T45" fmla="*/ 470 h 638"/>
                      <a:gd name="T46" fmla="*/ 76 w 689"/>
                      <a:gd name="T47" fmla="*/ 536 h 638"/>
                      <a:gd name="T48" fmla="*/ 76 w 689"/>
                      <a:gd name="T49" fmla="*/ 536 h 638"/>
                      <a:gd name="T50" fmla="*/ 142 w 689"/>
                      <a:gd name="T51" fmla="*/ 534 h 638"/>
                      <a:gd name="T52" fmla="*/ 145 w 689"/>
                      <a:gd name="T53" fmla="*/ 534 h 638"/>
                      <a:gd name="T54" fmla="*/ 147 w 689"/>
                      <a:gd name="T55" fmla="*/ 537 h 638"/>
                      <a:gd name="T56" fmla="*/ 164 w 689"/>
                      <a:gd name="T57" fmla="*/ 578 h 638"/>
                      <a:gd name="T58" fmla="*/ 164 w 689"/>
                      <a:gd name="T59" fmla="*/ 578 h 638"/>
                      <a:gd name="T60" fmla="*/ 230 w 689"/>
                      <a:gd name="T61" fmla="*/ 576 h 638"/>
                      <a:gd name="T62" fmla="*/ 233 w 689"/>
                      <a:gd name="T63" fmla="*/ 576 h 638"/>
                      <a:gd name="T64" fmla="*/ 235 w 689"/>
                      <a:gd name="T65" fmla="*/ 579 h 638"/>
                      <a:gd name="T66" fmla="*/ 252 w 689"/>
                      <a:gd name="T67" fmla="*/ 621 h 638"/>
                      <a:gd name="T68" fmla="*/ 320 w 689"/>
                      <a:gd name="T69" fmla="*/ 615 h 638"/>
                      <a:gd name="T70" fmla="*/ 324 w 689"/>
                      <a:gd name="T71" fmla="*/ 611 h 638"/>
                      <a:gd name="T72" fmla="*/ 319 w 689"/>
                      <a:gd name="T73" fmla="*/ 543 h 638"/>
                      <a:gd name="T74" fmla="*/ 449 w 689"/>
                      <a:gd name="T75" fmla="*/ 177 h 638"/>
                      <a:gd name="T76" fmla="*/ 576 w 689"/>
                      <a:gd name="T77" fmla="*/ 299 h 638"/>
                      <a:gd name="T78" fmla="*/ 597 w 689"/>
                      <a:gd name="T79" fmla="*/ 306 h 638"/>
                      <a:gd name="T80" fmla="*/ 616 w 689"/>
                      <a:gd name="T81" fmla="*/ 293 h 638"/>
                      <a:gd name="T82" fmla="*/ 636 w 689"/>
                      <a:gd name="T83" fmla="*/ 234 h 638"/>
                      <a:gd name="T84" fmla="*/ 649 w 689"/>
                      <a:gd name="T85" fmla="*/ 209 h 638"/>
                      <a:gd name="T86" fmla="*/ 671 w 689"/>
                      <a:gd name="T87" fmla="*/ 186 h 638"/>
                      <a:gd name="T88" fmla="*/ 672 w 689"/>
                      <a:gd name="T89" fmla="*/ 121 h 638"/>
                      <a:gd name="T90" fmla="*/ 580 w 689"/>
                      <a:gd name="T91" fmla="*/ 21 h 638"/>
                      <a:gd name="T92" fmla="*/ 515 w 689"/>
                      <a:gd name="T93" fmla="*/ 16 h 638"/>
                      <a:gd name="T94" fmla="*/ 493 w 689"/>
                      <a:gd name="T95" fmla="*/ 34 h 638"/>
                      <a:gd name="T96" fmla="*/ 457 w 689"/>
                      <a:gd name="T97" fmla="*/ 44 h 638"/>
                      <a:gd name="T98" fmla="*/ 390 w 689"/>
                      <a:gd name="T99" fmla="*/ 36 h 638"/>
                      <a:gd name="T100" fmla="*/ 274 w 689"/>
                      <a:gd name="T101" fmla="*/ 67 h 638"/>
                      <a:gd name="T102" fmla="*/ 139 w 689"/>
                      <a:gd name="T103" fmla="*/ 171 h 638"/>
                      <a:gd name="T104" fmla="*/ 203 w 689"/>
                      <a:gd name="T105" fmla="*/ 222 h 638"/>
                      <a:gd name="T106" fmla="*/ 301 w 689"/>
                      <a:gd name="T107" fmla="*/ 161 h 638"/>
                      <a:gd name="T108" fmla="*/ 346 w 689"/>
                      <a:gd name="T109" fmla="*/ 158 h 638"/>
                      <a:gd name="T110" fmla="*/ 408 w 689"/>
                      <a:gd name="T111" fmla="*/ 165 h 638"/>
                      <a:gd name="T112" fmla="*/ 449 w 689"/>
                      <a:gd name="T113" fmla="*/ 177 h 6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689" h="638">
                        <a:moveTo>
                          <a:pt x="319" y="543"/>
                        </a:moveTo>
                        <a:cubicBezTo>
                          <a:pt x="302" y="529"/>
                          <a:pt x="279" y="528"/>
                          <a:pt x="262" y="538"/>
                        </a:cubicBezTo>
                        <a:cubicBezTo>
                          <a:pt x="261" y="539"/>
                          <a:pt x="259" y="539"/>
                          <a:pt x="258" y="538"/>
                        </a:cubicBezTo>
                        <a:cubicBezTo>
                          <a:pt x="257" y="537"/>
                          <a:pt x="257" y="536"/>
                          <a:pt x="257" y="535"/>
                        </a:cubicBezTo>
                        <a:cubicBezTo>
                          <a:pt x="260" y="518"/>
                          <a:pt x="255" y="500"/>
                          <a:pt x="241" y="489"/>
                        </a:cubicBezTo>
                        <a:cubicBezTo>
                          <a:pt x="241" y="489"/>
                          <a:pt x="241" y="489"/>
                          <a:pt x="241" y="489"/>
                        </a:cubicBezTo>
                        <a:cubicBezTo>
                          <a:pt x="225" y="475"/>
                          <a:pt x="202" y="473"/>
                          <a:pt x="185" y="484"/>
                        </a:cubicBezTo>
                        <a:cubicBezTo>
                          <a:pt x="183" y="485"/>
                          <a:pt x="182" y="484"/>
                          <a:pt x="181" y="484"/>
                        </a:cubicBezTo>
                        <a:cubicBezTo>
                          <a:pt x="180" y="483"/>
                          <a:pt x="180" y="482"/>
                          <a:pt x="180" y="481"/>
                        </a:cubicBezTo>
                        <a:cubicBezTo>
                          <a:pt x="183" y="464"/>
                          <a:pt x="177" y="446"/>
                          <a:pt x="164" y="435"/>
                        </a:cubicBezTo>
                        <a:cubicBezTo>
                          <a:pt x="164" y="435"/>
                          <a:pt x="164" y="435"/>
                          <a:pt x="164" y="435"/>
                        </a:cubicBezTo>
                        <a:cubicBezTo>
                          <a:pt x="150" y="423"/>
                          <a:pt x="132" y="420"/>
                          <a:pt x="117" y="425"/>
                        </a:cubicBezTo>
                        <a:cubicBezTo>
                          <a:pt x="115" y="426"/>
                          <a:pt x="114" y="425"/>
                          <a:pt x="113" y="425"/>
                        </a:cubicBezTo>
                        <a:cubicBezTo>
                          <a:pt x="112" y="424"/>
                          <a:pt x="112" y="422"/>
                          <a:pt x="113" y="421"/>
                        </a:cubicBezTo>
                        <a:cubicBezTo>
                          <a:pt x="121" y="402"/>
                          <a:pt x="116" y="379"/>
                          <a:pt x="100" y="365"/>
                        </a:cubicBezTo>
                        <a:cubicBezTo>
                          <a:pt x="100" y="365"/>
                          <a:pt x="100" y="365"/>
                          <a:pt x="100" y="365"/>
                        </a:cubicBezTo>
                        <a:cubicBezTo>
                          <a:pt x="80" y="347"/>
                          <a:pt x="49" y="350"/>
                          <a:pt x="32" y="370"/>
                        </a:cubicBezTo>
                        <a:cubicBezTo>
                          <a:pt x="18" y="386"/>
                          <a:pt x="18" y="386"/>
                          <a:pt x="18" y="386"/>
                        </a:cubicBezTo>
                        <a:cubicBezTo>
                          <a:pt x="0" y="406"/>
                          <a:pt x="2" y="437"/>
                          <a:pt x="23" y="455"/>
                        </a:cubicBezTo>
                        <a:cubicBezTo>
                          <a:pt x="23" y="455"/>
                          <a:pt x="23" y="455"/>
                          <a:pt x="23" y="455"/>
                        </a:cubicBezTo>
                        <a:cubicBezTo>
                          <a:pt x="35" y="465"/>
                          <a:pt x="51" y="469"/>
                          <a:pt x="66" y="465"/>
                        </a:cubicBezTo>
                        <a:cubicBezTo>
                          <a:pt x="68" y="465"/>
                          <a:pt x="69" y="465"/>
                          <a:pt x="70" y="466"/>
                        </a:cubicBezTo>
                        <a:cubicBezTo>
                          <a:pt x="70" y="467"/>
                          <a:pt x="70" y="469"/>
                          <a:pt x="69" y="470"/>
                        </a:cubicBezTo>
                        <a:cubicBezTo>
                          <a:pt x="54" y="490"/>
                          <a:pt x="57" y="519"/>
                          <a:pt x="76" y="536"/>
                        </a:cubicBezTo>
                        <a:cubicBezTo>
                          <a:pt x="76" y="536"/>
                          <a:pt x="76" y="536"/>
                          <a:pt x="76" y="536"/>
                        </a:cubicBezTo>
                        <a:cubicBezTo>
                          <a:pt x="95" y="553"/>
                          <a:pt x="124" y="552"/>
                          <a:pt x="142" y="534"/>
                        </a:cubicBezTo>
                        <a:cubicBezTo>
                          <a:pt x="143" y="533"/>
                          <a:pt x="144" y="533"/>
                          <a:pt x="145" y="534"/>
                        </a:cubicBezTo>
                        <a:cubicBezTo>
                          <a:pt x="147" y="534"/>
                          <a:pt x="147" y="535"/>
                          <a:pt x="147" y="537"/>
                        </a:cubicBezTo>
                        <a:cubicBezTo>
                          <a:pt x="146" y="552"/>
                          <a:pt x="151" y="568"/>
                          <a:pt x="164" y="578"/>
                        </a:cubicBezTo>
                        <a:cubicBezTo>
                          <a:pt x="164" y="578"/>
                          <a:pt x="164" y="578"/>
                          <a:pt x="164" y="578"/>
                        </a:cubicBezTo>
                        <a:cubicBezTo>
                          <a:pt x="183" y="595"/>
                          <a:pt x="212" y="594"/>
                          <a:pt x="230" y="576"/>
                        </a:cubicBezTo>
                        <a:cubicBezTo>
                          <a:pt x="231" y="575"/>
                          <a:pt x="232" y="575"/>
                          <a:pt x="233" y="576"/>
                        </a:cubicBezTo>
                        <a:cubicBezTo>
                          <a:pt x="234" y="576"/>
                          <a:pt x="235" y="577"/>
                          <a:pt x="235" y="579"/>
                        </a:cubicBezTo>
                        <a:cubicBezTo>
                          <a:pt x="233" y="594"/>
                          <a:pt x="239" y="610"/>
                          <a:pt x="252" y="621"/>
                        </a:cubicBezTo>
                        <a:cubicBezTo>
                          <a:pt x="272" y="638"/>
                          <a:pt x="303" y="636"/>
                          <a:pt x="320" y="615"/>
                        </a:cubicBezTo>
                        <a:cubicBezTo>
                          <a:pt x="324" y="611"/>
                          <a:pt x="324" y="611"/>
                          <a:pt x="324" y="611"/>
                        </a:cubicBezTo>
                        <a:cubicBezTo>
                          <a:pt x="341" y="591"/>
                          <a:pt x="339" y="560"/>
                          <a:pt x="319" y="543"/>
                        </a:cubicBezTo>
                        <a:close/>
                        <a:moveTo>
                          <a:pt x="449" y="177"/>
                        </a:moveTo>
                        <a:cubicBezTo>
                          <a:pt x="489" y="216"/>
                          <a:pt x="535" y="260"/>
                          <a:pt x="576" y="299"/>
                        </a:cubicBezTo>
                        <a:cubicBezTo>
                          <a:pt x="582" y="305"/>
                          <a:pt x="589" y="307"/>
                          <a:pt x="597" y="306"/>
                        </a:cubicBezTo>
                        <a:cubicBezTo>
                          <a:pt x="605" y="305"/>
                          <a:pt x="612" y="300"/>
                          <a:pt x="616" y="293"/>
                        </a:cubicBezTo>
                        <a:cubicBezTo>
                          <a:pt x="626" y="275"/>
                          <a:pt x="632" y="256"/>
                          <a:pt x="636" y="234"/>
                        </a:cubicBezTo>
                        <a:cubicBezTo>
                          <a:pt x="638" y="224"/>
                          <a:pt x="642" y="216"/>
                          <a:pt x="649" y="209"/>
                        </a:cubicBezTo>
                        <a:cubicBezTo>
                          <a:pt x="671" y="186"/>
                          <a:pt x="671" y="186"/>
                          <a:pt x="671" y="186"/>
                        </a:cubicBezTo>
                        <a:cubicBezTo>
                          <a:pt x="688" y="168"/>
                          <a:pt x="689" y="139"/>
                          <a:pt x="672" y="121"/>
                        </a:cubicBezTo>
                        <a:cubicBezTo>
                          <a:pt x="580" y="21"/>
                          <a:pt x="580" y="21"/>
                          <a:pt x="580" y="21"/>
                        </a:cubicBezTo>
                        <a:cubicBezTo>
                          <a:pt x="563" y="3"/>
                          <a:pt x="534" y="0"/>
                          <a:pt x="515" y="16"/>
                        </a:cubicBezTo>
                        <a:cubicBezTo>
                          <a:pt x="493" y="34"/>
                          <a:pt x="493" y="34"/>
                          <a:pt x="493" y="34"/>
                        </a:cubicBezTo>
                        <a:cubicBezTo>
                          <a:pt x="483" y="42"/>
                          <a:pt x="471" y="45"/>
                          <a:pt x="457" y="44"/>
                        </a:cubicBezTo>
                        <a:cubicBezTo>
                          <a:pt x="435" y="41"/>
                          <a:pt x="412" y="38"/>
                          <a:pt x="390" y="36"/>
                        </a:cubicBezTo>
                        <a:cubicBezTo>
                          <a:pt x="347" y="30"/>
                          <a:pt x="308" y="41"/>
                          <a:pt x="274" y="67"/>
                        </a:cubicBezTo>
                        <a:cubicBezTo>
                          <a:pt x="229" y="101"/>
                          <a:pt x="184" y="136"/>
                          <a:pt x="139" y="171"/>
                        </a:cubicBezTo>
                        <a:cubicBezTo>
                          <a:pt x="95" y="207"/>
                          <a:pt x="151" y="255"/>
                          <a:pt x="203" y="222"/>
                        </a:cubicBezTo>
                        <a:cubicBezTo>
                          <a:pt x="301" y="161"/>
                          <a:pt x="301" y="161"/>
                          <a:pt x="301" y="161"/>
                        </a:cubicBezTo>
                        <a:cubicBezTo>
                          <a:pt x="315" y="153"/>
                          <a:pt x="331" y="152"/>
                          <a:pt x="346" y="158"/>
                        </a:cubicBezTo>
                        <a:cubicBezTo>
                          <a:pt x="364" y="167"/>
                          <a:pt x="388" y="168"/>
                          <a:pt x="408" y="165"/>
                        </a:cubicBezTo>
                        <a:cubicBezTo>
                          <a:pt x="423" y="162"/>
                          <a:pt x="437" y="166"/>
                          <a:pt x="449" y="177"/>
                        </a:cubicBezTo>
                        <a:close/>
                      </a:path>
                    </a:pathLst>
                  </a:custGeom>
                  <a:solidFill>
                    <a:srgbClr val="005DA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5" tIns="45723" rIns="91445" bIns="45723" numCol="1" anchor="t" anchorCtr="0" compatLnSpc="1"/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b="1">
                      <a:solidFill>
                        <a:prstClr val="black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</p:grpSp>
        </p:grpSp>
      </p:grpSp>
      <p:sp>
        <p:nvSpPr>
          <p:cNvPr id="78" name="ïśļîḑe"/>
          <p:cNvSpPr txBox="1"/>
          <p:nvPr/>
        </p:nvSpPr>
        <p:spPr>
          <a:xfrm>
            <a:off x="7932799" y="1567518"/>
            <a:ext cx="3190927" cy="516124"/>
          </a:xfrm>
          <a:prstGeom prst="rect">
            <a:avLst/>
          </a:prstGeom>
          <a:noFill/>
        </p:spPr>
        <p:txBody>
          <a:bodyPr wrap="square" lIns="90021" tIns="46811" rIns="90021" bIns="46811">
            <a:normAutofit fontScale="92500" lnSpcReduction="20000"/>
          </a:bodyPr>
          <a:lstStyle/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Supporting text here.</a:t>
            </a:r>
            <a:endParaRPr lang="zh-CN" altLang="en-US" sz="1000" dirty="0">
              <a:cs typeface="+mn-ea"/>
              <a:sym typeface="+mn-lt"/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When you copy &amp; paste, choose "keep text only" option.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79" name="í$ḷïḍê"/>
          <p:cNvSpPr/>
          <p:nvPr/>
        </p:nvSpPr>
        <p:spPr>
          <a:xfrm>
            <a:off x="7932799" y="1180967"/>
            <a:ext cx="3190927" cy="386551"/>
          </a:xfrm>
          <a:prstGeom prst="rect">
            <a:avLst/>
          </a:prstGeom>
        </p:spPr>
        <p:txBody>
          <a:bodyPr wrap="none" lIns="90021" tIns="46811" rIns="90021" bIns="46811">
            <a:normAutofit/>
          </a:bodyPr>
          <a:lstStyle/>
          <a:p>
            <a:r>
              <a:rPr lang="en-US" altLang="zh-CN" sz="1600" b="1" dirty="0">
                <a:cs typeface="+mn-ea"/>
                <a:sym typeface="+mn-lt"/>
              </a:rPr>
              <a:t>Text here</a:t>
            </a:r>
            <a:endParaRPr lang="zh-CN" altLang="en-US" sz="1600" b="1" dirty="0">
              <a:cs typeface="+mn-ea"/>
              <a:sym typeface="+mn-lt"/>
            </a:endParaRPr>
          </a:p>
        </p:txBody>
      </p:sp>
      <p:sp>
        <p:nvSpPr>
          <p:cNvPr id="80" name="ïśļîḑe"/>
          <p:cNvSpPr txBox="1"/>
          <p:nvPr/>
        </p:nvSpPr>
        <p:spPr>
          <a:xfrm>
            <a:off x="8567717" y="3309687"/>
            <a:ext cx="3190927" cy="516124"/>
          </a:xfrm>
          <a:prstGeom prst="rect">
            <a:avLst/>
          </a:prstGeom>
          <a:noFill/>
        </p:spPr>
        <p:txBody>
          <a:bodyPr wrap="square" lIns="90021" tIns="46811" rIns="90021" bIns="46811">
            <a:normAutofit fontScale="92500" lnSpcReduction="20000"/>
          </a:bodyPr>
          <a:lstStyle/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Supporting text here.</a:t>
            </a:r>
            <a:endParaRPr lang="zh-CN" altLang="en-US" sz="1000" dirty="0">
              <a:cs typeface="+mn-ea"/>
              <a:sym typeface="+mn-lt"/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When you copy &amp; paste, choose "keep text only" option.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81" name="í$ḷïḍê"/>
          <p:cNvSpPr/>
          <p:nvPr/>
        </p:nvSpPr>
        <p:spPr>
          <a:xfrm>
            <a:off x="8567717" y="2923136"/>
            <a:ext cx="3190927" cy="386551"/>
          </a:xfrm>
          <a:prstGeom prst="rect">
            <a:avLst/>
          </a:prstGeom>
        </p:spPr>
        <p:txBody>
          <a:bodyPr wrap="none" lIns="90021" tIns="46811" rIns="90021" bIns="46811">
            <a:normAutofit/>
          </a:bodyPr>
          <a:lstStyle/>
          <a:p>
            <a:r>
              <a:rPr lang="en-US" altLang="zh-CN" sz="1600" b="1" dirty="0">
                <a:cs typeface="+mn-ea"/>
                <a:sym typeface="+mn-lt"/>
              </a:rPr>
              <a:t>Text here</a:t>
            </a:r>
            <a:endParaRPr lang="zh-CN" altLang="en-US" sz="1600" b="1" dirty="0">
              <a:cs typeface="+mn-ea"/>
              <a:sym typeface="+mn-lt"/>
            </a:endParaRPr>
          </a:p>
        </p:txBody>
      </p:sp>
      <p:sp>
        <p:nvSpPr>
          <p:cNvPr id="82" name="ïśļîḑe"/>
          <p:cNvSpPr txBox="1"/>
          <p:nvPr/>
        </p:nvSpPr>
        <p:spPr>
          <a:xfrm>
            <a:off x="7810312" y="5324402"/>
            <a:ext cx="3190927" cy="516124"/>
          </a:xfrm>
          <a:prstGeom prst="rect">
            <a:avLst/>
          </a:prstGeom>
          <a:noFill/>
        </p:spPr>
        <p:txBody>
          <a:bodyPr wrap="square" lIns="90021" tIns="46811" rIns="90021" bIns="46811">
            <a:normAutofit fontScale="92500" lnSpcReduction="20000"/>
          </a:bodyPr>
          <a:lstStyle/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Supporting text here.</a:t>
            </a:r>
            <a:endParaRPr lang="zh-CN" altLang="en-US" sz="1000" dirty="0">
              <a:cs typeface="+mn-ea"/>
              <a:sym typeface="+mn-lt"/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When you copy &amp; paste, choose "keep text only" option.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83" name="í$ḷïḍê"/>
          <p:cNvSpPr/>
          <p:nvPr/>
        </p:nvSpPr>
        <p:spPr>
          <a:xfrm>
            <a:off x="7810312" y="4937851"/>
            <a:ext cx="3190927" cy="386551"/>
          </a:xfrm>
          <a:prstGeom prst="rect">
            <a:avLst/>
          </a:prstGeom>
        </p:spPr>
        <p:txBody>
          <a:bodyPr wrap="none" lIns="90021" tIns="46811" rIns="90021" bIns="46811">
            <a:normAutofit/>
          </a:bodyPr>
          <a:lstStyle/>
          <a:p>
            <a:r>
              <a:rPr lang="en-US" altLang="zh-CN" sz="1600" b="1" dirty="0">
                <a:cs typeface="+mn-ea"/>
                <a:sym typeface="+mn-lt"/>
              </a:rPr>
              <a:t>Text here</a:t>
            </a:r>
            <a:endParaRPr lang="zh-CN" altLang="en-US" sz="1600" b="1" dirty="0">
              <a:cs typeface="+mn-ea"/>
              <a:sym typeface="+mn-lt"/>
            </a:endParaRPr>
          </a:p>
        </p:txBody>
      </p:sp>
      <p:sp>
        <p:nvSpPr>
          <p:cNvPr id="84" name="ïśļîḑe"/>
          <p:cNvSpPr txBox="1"/>
          <p:nvPr/>
        </p:nvSpPr>
        <p:spPr>
          <a:xfrm>
            <a:off x="865751" y="5324402"/>
            <a:ext cx="3190927" cy="516124"/>
          </a:xfrm>
          <a:prstGeom prst="rect">
            <a:avLst/>
          </a:prstGeom>
          <a:noFill/>
        </p:spPr>
        <p:txBody>
          <a:bodyPr wrap="square" lIns="90021" tIns="46811" rIns="90021" bIns="46811">
            <a:normAutofit fontScale="92500" lnSpcReduction="20000"/>
          </a:bodyPr>
          <a:lstStyle/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Supporting text here.</a:t>
            </a:r>
            <a:endParaRPr lang="zh-CN" altLang="en-US" sz="1000" dirty="0">
              <a:cs typeface="+mn-ea"/>
              <a:sym typeface="+mn-lt"/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When you copy &amp; paste, choose "keep text only" option.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85" name="í$ḷïḍê"/>
          <p:cNvSpPr/>
          <p:nvPr/>
        </p:nvSpPr>
        <p:spPr>
          <a:xfrm>
            <a:off x="865751" y="4937851"/>
            <a:ext cx="3190927" cy="386551"/>
          </a:xfrm>
          <a:prstGeom prst="rect">
            <a:avLst/>
          </a:prstGeom>
        </p:spPr>
        <p:txBody>
          <a:bodyPr wrap="none" lIns="90021" tIns="46811" rIns="90021" bIns="46811">
            <a:normAutofit/>
          </a:bodyPr>
          <a:lstStyle/>
          <a:p>
            <a:r>
              <a:rPr lang="en-US" altLang="zh-CN" sz="1600" b="1" dirty="0">
                <a:cs typeface="+mn-ea"/>
                <a:sym typeface="+mn-lt"/>
              </a:rPr>
              <a:t>Text here</a:t>
            </a:r>
            <a:endParaRPr lang="zh-CN" altLang="en-US" sz="1600" b="1" dirty="0">
              <a:cs typeface="+mn-ea"/>
              <a:sym typeface="+mn-lt"/>
            </a:endParaRPr>
          </a:p>
        </p:txBody>
      </p:sp>
      <p:sp>
        <p:nvSpPr>
          <p:cNvPr id="86" name="ïśļîḑe"/>
          <p:cNvSpPr txBox="1"/>
          <p:nvPr/>
        </p:nvSpPr>
        <p:spPr>
          <a:xfrm>
            <a:off x="510018" y="3256960"/>
            <a:ext cx="3190927" cy="516124"/>
          </a:xfrm>
          <a:prstGeom prst="rect">
            <a:avLst/>
          </a:prstGeom>
          <a:noFill/>
        </p:spPr>
        <p:txBody>
          <a:bodyPr wrap="square" lIns="90021" tIns="46811" rIns="90021" bIns="46811">
            <a:normAutofit fontScale="92500" lnSpcReduction="20000"/>
          </a:bodyPr>
          <a:lstStyle/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Supporting text here.</a:t>
            </a:r>
            <a:endParaRPr lang="zh-CN" altLang="en-US" sz="1000" dirty="0">
              <a:cs typeface="+mn-ea"/>
              <a:sym typeface="+mn-lt"/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When you copy &amp; paste, choose "keep text only" option.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87" name="í$ḷïḍê"/>
          <p:cNvSpPr/>
          <p:nvPr/>
        </p:nvSpPr>
        <p:spPr>
          <a:xfrm>
            <a:off x="510018" y="2870409"/>
            <a:ext cx="3190927" cy="386551"/>
          </a:xfrm>
          <a:prstGeom prst="rect">
            <a:avLst/>
          </a:prstGeom>
        </p:spPr>
        <p:txBody>
          <a:bodyPr wrap="none" lIns="90021" tIns="46811" rIns="90021" bIns="46811">
            <a:normAutofit/>
          </a:bodyPr>
          <a:lstStyle/>
          <a:p>
            <a:r>
              <a:rPr lang="en-US" altLang="zh-CN" sz="1600" b="1" dirty="0">
                <a:cs typeface="+mn-ea"/>
                <a:sym typeface="+mn-lt"/>
              </a:rPr>
              <a:t>Text here</a:t>
            </a:r>
            <a:endParaRPr lang="zh-CN" altLang="en-US" sz="1600" b="1" dirty="0">
              <a:cs typeface="+mn-ea"/>
              <a:sym typeface="+mn-lt"/>
            </a:endParaRPr>
          </a:p>
        </p:txBody>
      </p:sp>
      <p:sp>
        <p:nvSpPr>
          <p:cNvPr id="88" name="ïśļîḑe"/>
          <p:cNvSpPr txBox="1"/>
          <p:nvPr/>
        </p:nvSpPr>
        <p:spPr>
          <a:xfrm>
            <a:off x="981167" y="1532104"/>
            <a:ext cx="3190927" cy="516124"/>
          </a:xfrm>
          <a:prstGeom prst="rect">
            <a:avLst/>
          </a:prstGeom>
          <a:noFill/>
        </p:spPr>
        <p:txBody>
          <a:bodyPr wrap="square" lIns="90021" tIns="46811" rIns="90021" bIns="46811">
            <a:normAutofit fontScale="92500" lnSpcReduction="20000"/>
          </a:bodyPr>
          <a:lstStyle/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Supporting text here.</a:t>
            </a:r>
            <a:endParaRPr lang="zh-CN" altLang="en-US" sz="1000" dirty="0">
              <a:cs typeface="+mn-ea"/>
              <a:sym typeface="+mn-lt"/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When you copy &amp; paste, choose "keep text only" option.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89" name="í$ḷïḍê"/>
          <p:cNvSpPr/>
          <p:nvPr/>
        </p:nvSpPr>
        <p:spPr>
          <a:xfrm>
            <a:off x="981167" y="1145553"/>
            <a:ext cx="3190927" cy="386551"/>
          </a:xfrm>
          <a:prstGeom prst="rect">
            <a:avLst/>
          </a:prstGeom>
        </p:spPr>
        <p:txBody>
          <a:bodyPr wrap="none" lIns="90021" tIns="46811" rIns="90021" bIns="46811">
            <a:normAutofit/>
          </a:bodyPr>
          <a:lstStyle/>
          <a:p>
            <a:r>
              <a:rPr lang="en-US" altLang="zh-CN" sz="1600" b="1" dirty="0">
                <a:cs typeface="+mn-ea"/>
                <a:sym typeface="+mn-lt"/>
              </a:rPr>
              <a:t>Text here</a:t>
            </a:r>
            <a:endParaRPr lang="zh-CN" altLang="en-US" sz="1600" b="1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cover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393452" y="2508668"/>
            <a:ext cx="3759863" cy="2421007"/>
            <a:chOff x="4368418" y="2523550"/>
            <a:chExt cx="3626941" cy="2335418"/>
          </a:xfrm>
        </p:grpSpPr>
        <p:sp>
          <p:nvSpPr>
            <p:cNvPr id="8" name="Freeform 69"/>
            <p:cNvSpPr/>
            <p:nvPr/>
          </p:nvSpPr>
          <p:spPr bwMode="auto">
            <a:xfrm rot="5400000">
              <a:off x="4570041" y="3489636"/>
              <a:ext cx="1059798" cy="404382"/>
            </a:xfrm>
            <a:custGeom>
              <a:avLst/>
              <a:gdLst>
                <a:gd name="T0" fmla="*/ 465 w 933"/>
                <a:gd name="T1" fmla="*/ 356 h 356"/>
                <a:gd name="T2" fmla="*/ 0 w 933"/>
                <a:gd name="T3" fmla="*/ 178 h 356"/>
                <a:gd name="T4" fmla="*/ 465 w 933"/>
                <a:gd name="T5" fmla="*/ 0 h 356"/>
                <a:gd name="T6" fmla="*/ 933 w 933"/>
                <a:gd name="T7" fmla="*/ 178 h 356"/>
                <a:gd name="T8" fmla="*/ 465 w 933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3" h="356">
                  <a:moveTo>
                    <a:pt x="465" y="356"/>
                  </a:moveTo>
                  <a:lnTo>
                    <a:pt x="0" y="178"/>
                  </a:lnTo>
                  <a:lnTo>
                    <a:pt x="465" y="0"/>
                  </a:lnTo>
                  <a:lnTo>
                    <a:pt x="933" y="178"/>
                  </a:lnTo>
                  <a:lnTo>
                    <a:pt x="465" y="356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121940" tIns="60970" rIns="121940" bIns="6097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id-ID" sz="760">
                <a:cs typeface="+mn-ea"/>
                <a:sym typeface="+mn-lt"/>
              </a:endParaRPr>
            </a:p>
          </p:txBody>
        </p:sp>
        <p:sp>
          <p:nvSpPr>
            <p:cNvPr id="9" name="Freeform 70"/>
            <p:cNvSpPr/>
            <p:nvPr/>
          </p:nvSpPr>
          <p:spPr bwMode="auto">
            <a:xfrm rot="5400000">
              <a:off x="4470082" y="3060265"/>
              <a:ext cx="528195" cy="731522"/>
            </a:xfrm>
            <a:custGeom>
              <a:avLst/>
              <a:gdLst>
                <a:gd name="T0" fmla="*/ 465 w 465"/>
                <a:gd name="T1" fmla="*/ 178 h 644"/>
                <a:gd name="T2" fmla="*/ 0 w 465"/>
                <a:gd name="T3" fmla="*/ 0 h 644"/>
                <a:gd name="T4" fmla="*/ 0 w 465"/>
                <a:gd name="T5" fmla="*/ 364 h 644"/>
                <a:gd name="T6" fmla="*/ 465 w 465"/>
                <a:gd name="T7" fmla="*/ 644 h 644"/>
                <a:gd name="T8" fmla="*/ 465 w 465"/>
                <a:gd name="T9" fmla="*/ 17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178"/>
                  </a:moveTo>
                  <a:lnTo>
                    <a:pt x="0" y="0"/>
                  </a:lnTo>
                  <a:lnTo>
                    <a:pt x="0" y="364"/>
                  </a:lnTo>
                  <a:lnTo>
                    <a:pt x="465" y="644"/>
                  </a:lnTo>
                  <a:lnTo>
                    <a:pt x="465" y="178"/>
                  </a:ln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</p:spPr>
          <p:txBody>
            <a:bodyPr vert="horz" wrap="square" lIns="121940" tIns="60970" rIns="121940" bIns="6097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id-ID" sz="760">
                <a:cs typeface="+mn-ea"/>
                <a:sym typeface="+mn-lt"/>
              </a:endParaRPr>
            </a:p>
          </p:txBody>
        </p:sp>
        <p:sp>
          <p:nvSpPr>
            <p:cNvPr id="10" name="Freeform 71"/>
            <p:cNvSpPr/>
            <p:nvPr/>
          </p:nvSpPr>
          <p:spPr bwMode="auto">
            <a:xfrm rot="5400000">
              <a:off x="4468378" y="3590164"/>
              <a:ext cx="531603" cy="731522"/>
            </a:xfrm>
            <a:custGeom>
              <a:avLst/>
              <a:gdLst>
                <a:gd name="T0" fmla="*/ 0 w 468"/>
                <a:gd name="T1" fmla="*/ 178 h 644"/>
                <a:gd name="T2" fmla="*/ 468 w 468"/>
                <a:gd name="T3" fmla="*/ 0 h 644"/>
                <a:gd name="T4" fmla="*/ 468 w 468"/>
                <a:gd name="T5" fmla="*/ 364 h 644"/>
                <a:gd name="T6" fmla="*/ 0 w 468"/>
                <a:gd name="T7" fmla="*/ 644 h 644"/>
                <a:gd name="T8" fmla="*/ 0 w 468"/>
                <a:gd name="T9" fmla="*/ 17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644">
                  <a:moveTo>
                    <a:pt x="0" y="178"/>
                  </a:moveTo>
                  <a:lnTo>
                    <a:pt x="468" y="0"/>
                  </a:lnTo>
                  <a:lnTo>
                    <a:pt x="468" y="364"/>
                  </a:lnTo>
                  <a:lnTo>
                    <a:pt x="0" y="644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</p:spPr>
          <p:txBody>
            <a:bodyPr vert="horz" wrap="square" lIns="121940" tIns="60970" rIns="121940" bIns="6097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id-ID" sz="760">
                <a:cs typeface="+mn-ea"/>
                <a:sym typeface="+mn-lt"/>
              </a:endParaRPr>
            </a:p>
          </p:txBody>
        </p:sp>
        <p:sp>
          <p:nvSpPr>
            <p:cNvPr id="11" name="Freeform 72"/>
            <p:cNvSpPr/>
            <p:nvPr/>
          </p:nvSpPr>
          <p:spPr bwMode="auto">
            <a:xfrm rot="5400000">
              <a:off x="4931827" y="3564038"/>
              <a:ext cx="1697039" cy="254442"/>
            </a:xfrm>
            <a:custGeom>
              <a:avLst/>
              <a:gdLst>
                <a:gd name="T0" fmla="*/ 746 w 1494"/>
                <a:gd name="T1" fmla="*/ 224 h 224"/>
                <a:gd name="T2" fmla="*/ 0 w 1494"/>
                <a:gd name="T3" fmla="*/ 112 h 224"/>
                <a:gd name="T4" fmla="*/ 746 w 1494"/>
                <a:gd name="T5" fmla="*/ 0 h 224"/>
                <a:gd name="T6" fmla="*/ 1494 w 1494"/>
                <a:gd name="T7" fmla="*/ 112 h 224"/>
                <a:gd name="T8" fmla="*/ 746 w 1494"/>
                <a:gd name="T9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4" h="224">
                  <a:moveTo>
                    <a:pt x="746" y="224"/>
                  </a:moveTo>
                  <a:lnTo>
                    <a:pt x="0" y="112"/>
                  </a:lnTo>
                  <a:lnTo>
                    <a:pt x="746" y="0"/>
                  </a:lnTo>
                  <a:lnTo>
                    <a:pt x="1494" y="112"/>
                  </a:lnTo>
                  <a:lnTo>
                    <a:pt x="746" y="224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121940" tIns="60970" rIns="121940" bIns="6097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id-ID" sz="760">
                <a:cs typeface="+mn-ea"/>
                <a:sym typeface="+mn-lt"/>
              </a:endParaRPr>
            </a:p>
          </p:txBody>
        </p:sp>
        <p:sp>
          <p:nvSpPr>
            <p:cNvPr id="12" name="Freeform 73"/>
            <p:cNvSpPr/>
            <p:nvPr/>
          </p:nvSpPr>
          <p:spPr bwMode="auto">
            <a:xfrm rot="5400000">
              <a:off x="5005661" y="2915437"/>
              <a:ext cx="847384" cy="701988"/>
            </a:xfrm>
            <a:custGeom>
              <a:avLst/>
              <a:gdLst>
                <a:gd name="T0" fmla="*/ 746 w 746"/>
                <a:gd name="T1" fmla="*/ 112 h 618"/>
                <a:gd name="T2" fmla="*/ 0 w 746"/>
                <a:gd name="T3" fmla="*/ 0 h 618"/>
                <a:gd name="T4" fmla="*/ 0 w 746"/>
                <a:gd name="T5" fmla="*/ 394 h 618"/>
                <a:gd name="T6" fmla="*/ 746 w 746"/>
                <a:gd name="T7" fmla="*/ 618 h 618"/>
                <a:gd name="T8" fmla="*/ 746 w 746"/>
                <a:gd name="T9" fmla="*/ 11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8">
                  <a:moveTo>
                    <a:pt x="746" y="112"/>
                  </a:moveTo>
                  <a:lnTo>
                    <a:pt x="0" y="0"/>
                  </a:lnTo>
                  <a:lnTo>
                    <a:pt x="0" y="394"/>
                  </a:lnTo>
                  <a:lnTo>
                    <a:pt x="746" y="618"/>
                  </a:lnTo>
                  <a:lnTo>
                    <a:pt x="746" y="112"/>
                  </a:ln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</p:spPr>
          <p:txBody>
            <a:bodyPr vert="horz" wrap="square" lIns="121940" tIns="60970" rIns="121940" bIns="6097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id-ID" sz="760">
                <a:cs typeface="+mn-ea"/>
                <a:sym typeface="+mn-lt"/>
              </a:endParaRPr>
            </a:p>
          </p:txBody>
        </p:sp>
        <p:sp>
          <p:nvSpPr>
            <p:cNvPr id="13" name="Freeform 74"/>
            <p:cNvSpPr/>
            <p:nvPr/>
          </p:nvSpPr>
          <p:spPr bwMode="auto">
            <a:xfrm rot="5400000">
              <a:off x="5004524" y="3763957"/>
              <a:ext cx="849656" cy="701988"/>
            </a:xfrm>
            <a:custGeom>
              <a:avLst/>
              <a:gdLst>
                <a:gd name="T0" fmla="*/ 0 w 748"/>
                <a:gd name="T1" fmla="*/ 112 h 618"/>
                <a:gd name="T2" fmla="*/ 748 w 748"/>
                <a:gd name="T3" fmla="*/ 0 h 618"/>
                <a:gd name="T4" fmla="*/ 748 w 748"/>
                <a:gd name="T5" fmla="*/ 394 h 618"/>
                <a:gd name="T6" fmla="*/ 0 w 748"/>
                <a:gd name="T7" fmla="*/ 618 h 618"/>
                <a:gd name="T8" fmla="*/ 0 w 748"/>
                <a:gd name="T9" fmla="*/ 11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618">
                  <a:moveTo>
                    <a:pt x="0" y="112"/>
                  </a:moveTo>
                  <a:lnTo>
                    <a:pt x="748" y="0"/>
                  </a:lnTo>
                  <a:lnTo>
                    <a:pt x="748" y="394"/>
                  </a:lnTo>
                  <a:lnTo>
                    <a:pt x="0" y="618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</p:spPr>
          <p:txBody>
            <a:bodyPr vert="horz" wrap="square" lIns="121940" tIns="60970" rIns="121940" bIns="6097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id-ID" sz="760">
                <a:cs typeface="+mn-ea"/>
                <a:sym typeface="+mn-lt"/>
              </a:endParaRPr>
            </a:p>
          </p:txBody>
        </p:sp>
        <p:sp>
          <p:nvSpPr>
            <p:cNvPr id="14" name="Freeform 75"/>
            <p:cNvSpPr/>
            <p:nvPr/>
          </p:nvSpPr>
          <p:spPr bwMode="auto">
            <a:xfrm rot="5400000">
              <a:off x="6733368" y="3490203"/>
              <a:ext cx="1059798" cy="403246"/>
            </a:xfrm>
            <a:custGeom>
              <a:avLst/>
              <a:gdLst>
                <a:gd name="T0" fmla="*/ 465 w 933"/>
                <a:gd name="T1" fmla="*/ 0 h 355"/>
                <a:gd name="T2" fmla="*/ 0 w 933"/>
                <a:gd name="T3" fmla="*/ 177 h 355"/>
                <a:gd name="T4" fmla="*/ 465 w 933"/>
                <a:gd name="T5" fmla="*/ 355 h 355"/>
                <a:gd name="T6" fmla="*/ 933 w 933"/>
                <a:gd name="T7" fmla="*/ 177 h 355"/>
                <a:gd name="T8" fmla="*/ 465 w 933"/>
                <a:gd name="T9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3" h="355">
                  <a:moveTo>
                    <a:pt x="465" y="0"/>
                  </a:moveTo>
                  <a:lnTo>
                    <a:pt x="0" y="177"/>
                  </a:lnTo>
                  <a:lnTo>
                    <a:pt x="465" y="355"/>
                  </a:lnTo>
                  <a:lnTo>
                    <a:pt x="933" y="177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rgbClr val="2A2A2A"/>
            </a:solidFill>
            <a:ln>
              <a:noFill/>
            </a:ln>
          </p:spPr>
          <p:txBody>
            <a:bodyPr vert="horz" wrap="square" lIns="121940" tIns="60970" rIns="121940" bIns="6097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id-ID" sz="760">
                <a:cs typeface="+mn-ea"/>
                <a:sym typeface="+mn-lt"/>
              </a:endParaRPr>
            </a:p>
          </p:txBody>
        </p:sp>
        <p:sp>
          <p:nvSpPr>
            <p:cNvPr id="15" name="Freeform 76"/>
            <p:cNvSpPr/>
            <p:nvPr/>
          </p:nvSpPr>
          <p:spPr bwMode="auto">
            <a:xfrm rot="5400000">
              <a:off x="7365499" y="3060265"/>
              <a:ext cx="528195" cy="731522"/>
            </a:xfrm>
            <a:custGeom>
              <a:avLst/>
              <a:gdLst>
                <a:gd name="T0" fmla="*/ 465 w 465"/>
                <a:gd name="T1" fmla="*/ 467 h 644"/>
                <a:gd name="T2" fmla="*/ 0 w 465"/>
                <a:gd name="T3" fmla="*/ 644 h 644"/>
                <a:gd name="T4" fmla="*/ 0 w 465"/>
                <a:gd name="T5" fmla="*/ 280 h 644"/>
                <a:gd name="T6" fmla="*/ 465 w 465"/>
                <a:gd name="T7" fmla="*/ 0 h 644"/>
                <a:gd name="T8" fmla="*/ 465 w 465"/>
                <a:gd name="T9" fmla="*/ 467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467"/>
                  </a:moveTo>
                  <a:lnTo>
                    <a:pt x="0" y="644"/>
                  </a:lnTo>
                  <a:lnTo>
                    <a:pt x="0" y="280"/>
                  </a:lnTo>
                  <a:lnTo>
                    <a:pt x="465" y="0"/>
                  </a:lnTo>
                  <a:lnTo>
                    <a:pt x="465" y="467"/>
                  </a:ln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</p:spPr>
          <p:txBody>
            <a:bodyPr vert="horz" wrap="square" lIns="121940" tIns="60970" rIns="121940" bIns="6097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id-ID" sz="760">
                <a:cs typeface="+mn-ea"/>
                <a:sym typeface="+mn-lt"/>
              </a:endParaRPr>
            </a:p>
          </p:txBody>
        </p:sp>
        <p:sp>
          <p:nvSpPr>
            <p:cNvPr id="16" name="Freeform 77"/>
            <p:cNvSpPr/>
            <p:nvPr/>
          </p:nvSpPr>
          <p:spPr bwMode="auto">
            <a:xfrm rot="5400000">
              <a:off x="7363796" y="3590164"/>
              <a:ext cx="531603" cy="731522"/>
            </a:xfrm>
            <a:custGeom>
              <a:avLst/>
              <a:gdLst>
                <a:gd name="T0" fmla="*/ 0 w 468"/>
                <a:gd name="T1" fmla="*/ 467 h 644"/>
                <a:gd name="T2" fmla="*/ 468 w 468"/>
                <a:gd name="T3" fmla="*/ 644 h 644"/>
                <a:gd name="T4" fmla="*/ 468 w 468"/>
                <a:gd name="T5" fmla="*/ 280 h 644"/>
                <a:gd name="T6" fmla="*/ 0 w 468"/>
                <a:gd name="T7" fmla="*/ 0 h 644"/>
                <a:gd name="T8" fmla="*/ 0 w 468"/>
                <a:gd name="T9" fmla="*/ 467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644">
                  <a:moveTo>
                    <a:pt x="0" y="467"/>
                  </a:moveTo>
                  <a:lnTo>
                    <a:pt x="468" y="644"/>
                  </a:lnTo>
                  <a:lnTo>
                    <a:pt x="468" y="280"/>
                  </a:lnTo>
                  <a:lnTo>
                    <a:pt x="0" y="0"/>
                  </a:lnTo>
                  <a:lnTo>
                    <a:pt x="0" y="467"/>
                  </a:ln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</p:spPr>
          <p:txBody>
            <a:bodyPr vert="horz" wrap="square" lIns="121940" tIns="60970" rIns="121940" bIns="6097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id-ID" sz="760">
                <a:cs typeface="+mn-ea"/>
                <a:sym typeface="+mn-lt"/>
              </a:endParaRPr>
            </a:p>
          </p:txBody>
        </p:sp>
        <p:sp>
          <p:nvSpPr>
            <p:cNvPr id="17" name="Freeform 78"/>
            <p:cNvSpPr/>
            <p:nvPr/>
          </p:nvSpPr>
          <p:spPr bwMode="auto">
            <a:xfrm rot="5400000">
              <a:off x="5733774" y="3564038"/>
              <a:ext cx="1697039" cy="254442"/>
            </a:xfrm>
            <a:custGeom>
              <a:avLst/>
              <a:gdLst>
                <a:gd name="T0" fmla="*/ 746 w 1494"/>
                <a:gd name="T1" fmla="*/ 0 h 224"/>
                <a:gd name="T2" fmla="*/ 0 w 1494"/>
                <a:gd name="T3" fmla="*/ 111 h 224"/>
                <a:gd name="T4" fmla="*/ 746 w 1494"/>
                <a:gd name="T5" fmla="*/ 224 h 224"/>
                <a:gd name="T6" fmla="*/ 1494 w 1494"/>
                <a:gd name="T7" fmla="*/ 111 h 224"/>
                <a:gd name="T8" fmla="*/ 746 w 1494"/>
                <a:gd name="T9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4" h="224">
                  <a:moveTo>
                    <a:pt x="746" y="0"/>
                  </a:moveTo>
                  <a:lnTo>
                    <a:pt x="0" y="111"/>
                  </a:lnTo>
                  <a:lnTo>
                    <a:pt x="746" y="224"/>
                  </a:lnTo>
                  <a:lnTo>
                    <a:pt x="1494" y="111"/>
                  </a:lnTo>
                  <a:lnTo>
                    <a:pt x="746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121940" tIns="60970" rIns="121940" bIns="6097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id-ID" sz="760">
                <a:cs typeface="+mn-ea"/>
                <a:sym typeface="+mn-lt"/>
              </a:endParaRPr>
            </a:p>
          </p:txBody>
        </p:sp>
        <p:sp>
          <p:nvSpPr>
            <p:cNvPr id="18" name="Freeform 79"/>
            <p:cNvSpPr/>
            <p:nvPr/>
          </p:nvSpPr>
          <p:spPr bwMode="auto">
            <a:xfrm rot="5400000">
              <a:off x="6510164" y="2916005"/>
              <a:ext cx="847384" cy="700853"/>
            </a:xfrm>
            <a:custGeom>
              <a:avLst/>
              <a:gdLst>
                <a:gd name="T0" fmla="*/ 746 w 746"/>
                <a:gd name="T1" fmla="*/ 506 h 617"/>
                <a:gd name="T2" fmla="*/ 0 w 746"/>
                <a:gd name="T3" fmla="*/ 617 h 617"/>
                <a:gd name="T4" fmla="*/ 0 w 746"/>
                <a:gd name="T5" fmla="*/ 224 h 617"/>
                <a:gd name="T6" fmla="*/ 746 w 746"/>
                <a:gd name="T7" fmla="*/ 0 h 617"/>
                <a:gd name="T8" fmla="*/ 746 w 746"/>
                <a:gd name="T9" fmla="*/ 506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7">
                  <a:moveTo>
                    <a:pt x="746" y="506"/>
                  </a:moveTo>
                  <a:lnTo>
                    <a:pt x="0" y="617"/>
                  </a:lnTo>
                  <a:lnTo>
                    <a:pt x="0" y="224"/>
                  </a:lnTo>
                  <a:lnTo>
                    <a:pt x="746" y="0"/>
                  </a:lnTo>
                  <a:lnTo>
                    <a:pt x="746" y="506"/>
                  </a:ln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</p:spPr>
          <p:txBody>
            <a:bodyPr vert="horz" wrap="square" lIns="121940" tIns="60970" rIns="121940" bIns="6097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id-ID" sz="760">
                <a:cs typeface="+mn-ea"/>
                <a:sym typeface="+mn-lt"/>
              </a:endParaRPr>
            </a:p>
          </p:txBody>
        </p:sp>
        <p:sp>
          <p:nvSpPr>
            <p:cNvPr id="19" name="Freeform 80"/>
            <p:cNvSpPr/>
            <p:nvPr/>
          </p:nvSpPr>
          <p:spPr bwMode="auto">
            <a:xfrm rot="5400000">
              <a:off x="6509028" y="3764525"/>
              <a:ext cx="849656" cy="700853"/>
            </a:xfrm>
            <a:custGeom>
              <a:avLst/>
              <a:gdLst>
                <a:gd name="T0" fmla="*/ 0 w 748"/>
                <a:gd name="T1" fmla="*/ 506 h 617"/>
                <a:gd name="T2" fmla="*/ 748 w 748"/>
                <a:gd name="T3" fmla="*/ 617 h 617"/>
                <a:gd name="T4" fmla="*/ 748 w 748"/>
                <a:gd name="T5" fmla="*/ 224 h 617"/>
                <a:gd name="T6" fmla="*/ 0 w 748"/>
                <a:gd name="T7" fmla="*/ 0 h 617"/>
                <a:gd name="T8" fmla="*/ 0 w 748"/>
                <a:gd name="T9" fmla="*/ 506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617">
                  <a:moveTo>
                    <a:pt x="0" y="506"/>
                  </a:moveTo>
                  <a:lnTo>
                    <a:pt x="748" y="617"/>
                  </a:lnTo>
                  <a:lnTo>
                    <a:pt x="748" y="224"/>
                  </a:lnTo>
                  <a:lnTo>
                    <a:pt x="0" y="0"/>
                  </a:lnTo>
                  <a:lnTo>
                    <a:pt x="0" y="506"/>
                  </a:ln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</p:spPr>
          <p:txBody>
            <a:bodyPr vert="horz" wrap="square" lIns="121940" tIns="60970" rIns="121940" bIns="6097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id-ID" sz="760">
                <a:cs typeface="+mn-ea"/>
                <a:sym typeface="+mn-lt"/>
              </a:endParaRPr>
            </a:p>
          </p:txBody>
        </p:sp>
        <p:sp>
          <p:nvSpPr>
            <p:cNvPr id="20" name="Freeform 81"/>
            <p:cNvSpPr/>
            <p:nvPr/>
          </p:nvSpPr>
          <p:spPr bwMode="auto">
            <a:xfrm rot="5400000">
              <a:off x="5594058" y="2742779"/>
              <a:ext cx="1166573" cy="728114"/>
            </a:xfrm>
            <a:custGeom>
              <a:avLst/>
              <a:gdLst>
                <a:gd name="T0" fmla="*/ 1027 w 1027"/>
                <a:gd name="T1" fmla="*/ 641 h 641"/>
                <a:gd name="T2" fmla="*/ 0 w 1027"/>
                <a:gd name="T3" fmla="*/ 532 h 641"/>
                <a:gd name="T4" fmla="*/ 0 w 1027"/>
                <a:gd name="T5" fmla="*/ 111 h 641"/>
                <a:gd name="T6" fmla="*/ 1027 w 1027"/>
                <a:gd name="T7" fmla="*/ 0 h 641"/>
                <a:gd name="T8" fmla="*/ 1027 w 1027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7" h="641">
                  <a:moveTo>
                    <a:pt x="1027" y="641"/>
                  </a:moveTo>
                  <a:lnTo>
                    <a:pt x="0" y="532"/>
                  </a:lnTo>
                  <a:lnTo>
                    <a:pt x="0" y="111"/>
                  </a:lnTo>
                  <a:lnTo>
                    <a:pt x="1027" y="0"/>
                  </a:lnTo>
                  <a:lnTo>
                    <a:pt x="1027" y="641"/>
                  </a:lnTo>
                  <a:close/>
                </a:path>
              </a:pathLst>
            </a:custGeom>
            <a:solidFill>
              <a:srgbClr val="005DA2"/>
            </a:solidFill>
            <a:ln>
              <a:solidFill>
                <a:srgbClr val="005DA2"/>
              </a:solidFill>
            </a:ln>
          </p:spPr>
          <p:txBody>
            <a:bodyPr vert="horz" wrap="square" lIns="121940" tIns="60970" rIns="121940" bIns="6097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id-ID" sz="760">
                <a:cs typeface="+mn-ea"/>
                <a:sym typeface="+mn-lt"/>
              </a:endParaRPr>
            </a:p>
          </p:txBody>
        </p:sp>
        <p:sp>
          <p:nvSpPr>
            <p:cNvPr id="21" name="Freeform 82"/>
            <p:cNvSpPr/>
            <p:nvPr/>
          </p:nvSpPr>
          <p:spPr bwMode="auto">
            <a:xfrm rot="5400000">
              <a:off x="5592922" y="3910488"/>
              <a:ext cx="1168845" cy="728114"/>
            </a:xfrm>
            <a:custGeom>
              <a:avLst/>
              <a:gdLst>
                <a:gd name="T0" fmla="*/ 0 w 1029"/>
                <a:gd name="T1" fmla="*/ 641 h 641"/>
                <a:gd name="T2" fmla="*/ 1029 w 1029"/>
                <a:gd name="T3" fmla="*/ 532 h 641"/>
                <a:gd name="T4" fmla="*/ 1029 w 1029"/>
                <a:gd name="T5" fmla="*/ 111 h 641"/>
                <a:gd name="T6" fmla="*/ 0 w 1029"/>
                <a:gd name="T7" fmla="*/ 0 h 641"/>
                <a:gd name="T8" fmla="*/ 0 w 1029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9" h="641">
                  <a:moveTo>
                    <a:pt x="0" y="641"/>
                  </a:moveTo>
                  <a:lnTo>
                    <a:pt x="1029" y="532"/>
                  </a:lnTo>
                  <a:lnTo>
                    <a:pt x="1029" y="111"/>
                  </a:lnTo>
                  <a:lnTo>
                    <a:pt x="0" y="0"/>
                  </a:lnTo>
                  <a:lnTo>
                    <a:pt x="0" y="641"/>
                  </a:ln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</p:spPr>
          <p:txBody>
            <a:bodyPr vert="horz" wrap="square" lIns="121940" tIns="60970" rIns="121940" bIns="6097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id-ID" sz="760">
                <a:cs typeface="+mn-ea"/>
                <a:sym typeface="+mn-lt"/>
              </a:endParaRPr>
            </a:p>
          </p:txBody>
        </p:sp>
        <p:sp>
          <p:nvSpPr>
            <p:cNvPr id="22" name="Freeform 83"/>
            <p:cNvSpPr/>
            <p:nvPr/>
          </p:nvSpPr>
          <p:spPr bwMode="auto">
            <a:xfrm rot="5400000">
              <a:off x="7725013" y="3425457"/>
              <a:ext cx="9087" cy="531603"/>
            </a:xfrm>
            <a:custGeom>
              <a:avLst/>
              <a:gdLst>
                <a:gd name="T0" fmla="*/ 8 w 8"/>
                <a:gd name="T1" fmla="*/ 468 h 468"/>
                <a:gd name="T2" fmla="*/ 0 w 8"/>
                <a:gd name="T3" fmla="*/ 468 h 468"/>
                <a:gd name="T4" fmla="*/ 0 w 8"/>
                <a:gd name="T5" fmla="*/ 2 h 468"/>
                <a:gd name="T6" fmla="*/ 3 w 8"/>
                <a:gd name="T7" fmla="*/ 0 h 468"/>
                <a:gd name="T8" fmla="*/ 8 w 8"/>
                <a:gd name="T9" fmla="*/ 2 h 468"/>
                <a:gd name="T10" fmla="*/ 8 w 8"/>
                <a:gd name="T11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68">
                  <a:moveTo>
                    <a:pt x="8" y="468"/>
                  </a:moveTo>
                  <a:lnTo>
                    <a:pt x="0" y="468"/>
                  </a:lnTo>
                  <a:lnTo>
                    <a:pt x="0" y="2"/>
                  </a:lnTo>
                  <a:lnTo>
                    <a:pt x="3" y="0"/>
                  </a:lnTo>
                  <a:lnTo>
                    <a:pt x="8" y="2"/>
                  </a:lnTo>
                  <a:lnTo>
                    <a:pt x="8" y="468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1940" tIns="60970" rIns="121940" bIns="6097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id-ID" sz="760">
                <a:cs typeface="+mn-ea"/>
                <a:sym typeface="+mn-lt"/>
              </a:endParaRPr>
            </a:p>
          </p:txBody>
        </p:sp>
        <p:sp>
          <p:nvSpPr>
            <p:cNvPr id="23" name="Freeform 84"/>
            <p:cNvSpPr/>
            <p:nvPr/>
          </p:nvSpPr>
          <p:spPr bwMode="auto">
            <a:xfrm rot="5400000">
              <a:off x="6992355" y="3403875"/>
              <a:ext cx="9087" cy="574767"/>
            </a:xfrm>
            <a:custGeom>
              <a:avLst/>
              <a:gdLst>
                <a:gd name="T0" fmla="*/ 8 w 8"/>
                <a:gd name="T1" fmla="*/ 506 h 506"/>
                <a:gd name="T2" fmla="*/ 0 w 8"/>
                <a:gd name="T3" fmla="*/ 506 h 506"/>
                <a:gd name="T4" fmla="*/ 0 w 8"/>
                <a:gd name="T5" fmla="*/ 1 h 506"/>
                <a:gd name="T6" fmla="*/ 3 w 8"/>
                <a:gd name="T7" fmla="*/ 0 h 506"/>
                <a:gd name="T8" fmla="*/ 8 w 8"/>
                <a:gd name="T9" fmla="*/ 1 h 506"/>
                <a:gd name="T10" fmla="*/ 8 w 8"/>
                <a:gd name="T11" fmla="*/ 50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06">
                  <a:moveTo>
                    <a:pt x="8" y="506"/>
                  </a:moveTo>
                  <a:lnTo>
                    <a:pt x="0" y="506"/>
                  </a:lnTo>
                  <a:lnTo>
                    <a:pt x="0" y="1"/>
                  </a:lnTo>
                  <a:lnTo>
                    <a:pt x="3" y="0"/>
                  </a:lnTo>
                  <a:lnTo>
                    <a:pt x="8" y="1"/>
                  </a:lnTo>
                  <a:lnTo>
                    <a:pt x="8" y="506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1940" tIns="60970" rIns="121940" bIns="6097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id-ID" sz="760">
                <a:cs typeface="+mn-ea"/>
                <a:sym typeface="+mn-lt"/>
              </a:endParaRPr>
            </a:p>
          </p:txBody>
        </p:sp>
        <p:sp>
          <p:nvSpPr>
            <p:cNvPr id="24" name="Freeform 85"/>
            <p:cNvSpPr/>
            <p:nvPr/>
          </p:nvSpPr>
          <p:spPr bwMode="auto">
            <a:xfrm rot="5400000">
              <a:off x="4629676" y="3425457"/>
              <a:ext cx="9087" cy="531603"/>
            </a:xfrm>
            <a:custGeom>
              <a:avLst/>
              <a:gdLst>
                <a:gd name="T0" fmla="*/ 8 w 8"/>
                <a:gd name="T1" fmla="*/ 0 h 468"/>
                <a:gd name="T2" fmla="*/ 0 w 8"/>
                <a:gd name="T3" fmla="*/ 0 h 468"/>
                <a:gd name="T4" fmla="*/ 0 w 8"/>
                <a:gd name="T5" fmla="*/ 467 h 468"/>
                <a:gd name="T6" fmla="*/ 3 w 8"/>
                <a:gd name="T7" fmla="*/ 468 h 468"/>
                <a:gd name="T8" fmla="*/ 8 w 8"/>
                <a:gd name="T9" fmla="*/ 467 h 468"/>
                <a:gd name="T10" fmla="*/ 8 w 8"/>
                <a:gd name="T11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68">
                  <a:moveTo>
                    <a:pt x="8" y="0"/>
                  </a:moveTo>
                  <a:lnTo>
                    <a:pt x="0" y="0"/>
                  </a:lnTo>
                  <a:lnTo>
                    <a:pt x="0" y="467"/>
                  </a:lnTo>
                  <a:lnTo>
                    <a:pt x="3" y="468"/>
                  </a:lnTo>
                  <a:lnTo>
                    <a:pt x="8" y="46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1940" tIns="60970" rIns="121940" bIns="6097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id-ID" sz="760">
                <a:cs typeface="+mn-ea"/>
                <a:sym typeface="+mn-lt"/>
              </a:endParaRPr>
            </a:p>
          </p:txBody>
        </p:sp>
        <p:sp>
          <p:nvSpPr>
            <p:cNvPr id="25" name="Freeform 86"/>
            <p:cNvSpPr/>
            <p:nvPr/>
          </p:nvSpPr>
          <p:spPr bwMode="auto">
            <a:xfrm rot="5400000">
              <a:off x="5361198" y="3403875"/>
              <a:ext cx="9087" cy="574767"/>
            </a:xfrm>
            <a:custGeom>
              <a:avLst/>
              <a:gdLst>
                <a:gd name="T0" fmla="*/ 8 w 8"/>
                <a:gd name="T1" fmla="*/ 0 h 506"/>
                <a:gd name="T2" fmla="*/ 0 w 8"/>
                <a:gd name="T3" fmla="*/ 0 h 506"/>
                <a:gd name="T4" fmla="*/ 0 w 8"/>
                <a:gd name="T5" fmla="*/ 504 h 506"/>
                <a:gd name="T6" fmla="*/ 3 w 8"/>
                <a:gd name="T7" fmla="*/ 506 h 506"/>
                <a:gd name="T8" fmla="*/ 8 w 8"/>
                <a:gd name="T9" fmla="*/ 504 h 506"/>
                <a:gd name="T10" fmla="*/ 8 w 8"/>
                <a:gd name="T11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06">
                  <a:moveTo>
                    <a:pt x="8" y="0"/>
                  </a:moveTo>
                  <a:lnTo>
                    <a:pt x="0" y="0"/>
                  </a:lnTo>
                  <a:lnTo>
                    <a:pt x="0" y="504"/>
                  </a:lnTo>
                  <a:lnTo>
                    <a:pt x="3" y="506"/>
                  </a:lnTo>
                  <a:lnTo>
                    <a:pt x="8" y="50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1940" tIns="60970" rIns="121940" bIns="6097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id-ID" sz="760">
                <a:cs typeface="+mn-ea"/>
                <a:sym typeface="+mn-lt"/>
              </a:endParaRPr>
            </a:p>
          </p:txBody>
        </p:sp>
        <p:sp>
          <p:nvSpPr>
            <p:cNvPr id="26" name="Freeform 87"/>
            <p:cNvSpPr/>
            <p:nvPr/>
          </p:nvSpPr>
          <p:spPr bwMode="auto">
            <a:xfrm rot="5400000">
              <a:off x="6172801" y="3327202"/>
              <a:ext cx="9087" cy="728114"/>
            </a:xfrm>
            <a:custGeom>
              <a:avLst/>
              <a:gdLst>
                <a:gd name="T0" fmla="*/ 8 w 8"/>
                <a:gd name="T1" fmla="*/ 640 h 641"/>
                <a:gd name="T2" fmla="*/ 3 w 8"/>
                <a:gd name="T3" fmla="*/ 641 h 641"/>
                <a:gd name="T4" fmla="*/ 0 w 8"/>
                <a:gd name="T5" fmla="*/ 640 h 641"/>
                <a:gd name="T6" fmla="*/ 0 w 8"/>
                <a:gd name="T7" fmla="*/ 0 h 641"/>
                <a:gd name="T8" fmla="*/ 3 w 8"/>
                <a:gd name="T9" fmla="*/ 0 h 641"/>
                <a:gd name="T10" fmla="*/ 8 w 8"/>
                <a:gd name="T11" fmla="*/ 0 h 641"/>
                <a:gd name="T12" fmla="*/ 8 w 8"/>
                <a:gd name="T13" fmla="*/ 640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41">
                  <a:moveTo>
                    <a:pt x="8" y="640"/>
                  </a:moveTo>
                  <a:lnTo>
                    <a:pt x="3" y="641"/>
                  </a:lnTo>
                  <a:lnTo>
                    <a:pt x="0" y="640"/>
                  </a:lnTo>
                  <a:lnTo>
                    <a:pt x="0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8" y="64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1940" tIns="60970" rIns="121940" bIns="6097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id-ID" sz="760">
                <a:cs typeface="+mn-ea"/>
                <a:sym typeface="+mn-lt"/>
              </a:endParaRPr>
            </a:p>
          </p:txBody>
        </p:sp>
        <p:sp>
          <p:nvSpPr>
            <p:cNvPr id="27" name="Freeform 88"/>
            <p:cNvSpPr/>
            <p:nvPr/>
          </p:nvSpPr>
          <p:spPr bwMode="auto">
            <a:xfrm rot="5400000">
              <a:off x="7303593" y="3529960"/>
              <a:ext cx="1059798" cy="323733"/>
            </a:xfrm>
            <a:custGeom>
              <a:avLst/>
              <a:gdLst>
                <a:gd name="T0" fmla="*/ 465 w 933"/>
                <a:gd name="T1" fmla="*/ 0 h 285"/>
                <a:gd name="T2" fmla="*/ 0 w 933"/>
                <a:gd name="T3" fmla="*/ 280 h 285"/>
                <a:gd name="T4" fmla="*/ 0 w 933"/>
                <a:gd name="T5" fmla="*/ 285 h 285"/>
                <a:gd name="T6" fmla="*/ 465 w 933"/>
                <a:gd name="T7" fmla="*/ 10 h 285"/>
                <a:gd name="T8" fmla="*/ 933 w 933"/>
                <a:gd name="T9" fmla="*/ 285 h 285"/>
                <a:gd name="T10" fmla="*/ 933 w 933"/>
                <a:gd name="T11" fmla="*/ 280 h 285"/>
                <a:gd name="T12" fmla="*/ 465 w 933"/>
                <a:gd name="T13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285">
                  <a:moveTo>
                    <a:pt x="465" y="0"/>
                  </a:moveTo>
                  <a:lnTo>
                    <a:pt x="0" y="280"/>
                  </a:lnTo>
                  <a:lnTo>
                    <a:pt x="0" y="285"/>
                  </a:lnTo>
                  <a:lnTo>
                    <a:pt x="465" y="10"/>
                  </a:lnTo>
                  <a:lnTo>
                    <a:pt x="933" y="285"/>
                  </a:lnTo>
                  <a:lnTo>
                    <a:pt x="933" y="280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1940" tIns="60970" rIns="121940" bIns="6097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id-ID" sz="760">
                <a:cs typeface="+mn-ea"/>
                <a:sym typeface="+mn-lt"/>
              </a:endParaRPr>
            </a:p>
          </p:txBody>
        </p:sp>
        <p:sp>
          <p:nvSpPr>
            <p:cNvPr id="28" name="Freeform 89"/>
            <p:cNvSpPr/>
            <p:nvPr/>
          </p:nvSpPr>
          <p:spPr bwMode="auto">
            <a:xfrm rot="5400000">
              <a:off x="6829906" y="3587891"/>
              <a:ext cx="1059798" cy="207871"/>
            </a:xfrm>
            <a:custGeom>
              <a:avLst/>
              <a:gdLst>
                <a:gd name="T0" fmla="*/ 0 w 933"/>
                <a:gd name="T1" fmla="*/ 183 h 183"/>
                <a:gd name="T2" fmla="*/ 462 w 933"/>
                <a:gd name="T3" fmla="*/ 7 h 183"/>
                <a:gd name="T4" fmla="*/ 470 w 933"/>
                <a:gd name="T5" fmla="*/ 7 h 183"/>
                <a:gd name="T6" fmla="*/ 933 w 933"/>
                <a:gd name="T7" fmla="*/ 183 h 183"/>
                <a:gd name="T8" fmla="*/ 933 w 933"/>
                <a:gd name="T9" fmla="*/ 178 h 183"/>
                <a:gd name="T10" fmla="*/ 470 w 933"/>
                <a:gd name="T11" fmla="*/ 0 h 183"/>
                <a:gd name="T12" fmla="*/ 462 w 933"/>
                <a:gd name="T13" fmla="*/ 0 h 183"/>
                <a:gd name="T14" fmla="*/ 0 w 933"/>
                <a:gd name="T15" fmla="*/ 178 h 183"/>
                <a:gd name="T16" fmla="*/ 0 w 933"/>
                <a:gd name="T17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3" h="183">
                  <a:moveTo>
                    <a:pt x="0" y="183"/>
                  </a:moveTo>
                  <a:lnTo>
                    <a:pt x="462" y="7"/>
                  </a:lnTo>
                  <a:lnTo>
                    <a:pt x="470" y="7"/>
                  </a:lnTo>
                  <a:lnTo>
                    <a:pt x="933" y="183"/>
                  </a:lnTo>
                  <a:lnTo>
                    <a:pt x="933" y="178"/>
                  </a:lnTo>
                  <a:lnTo>
                    <a:pt x="470" y="0"/>
                  </a:lnTo>
                  <a:lnTo>
                    <a:pt x="462" y="0"/>
                  </a:lnTo>
                  <a:lnTo>
                    <a:pt x="0" y="178"/>
                  </a:lnTo>
                  <a:lnTo>
                    <a:pt x="0" y="183"/>
                  </a:lnTo>
                  <a:close/>
                </a:path>
              </a:pathLst>
            </a:custGeom>
            <a:solidFill>
              <a:srgbClr val="2A2A2A"/>
            </a:solidFill>
            <a:ln>
              <a:noFill/>
            </a:ln>
          </p:spPr>
          <p:txBody>
            <a:bodyPr vert="horz" wrap="square" lIns="121940" tIns="60970" rIns="121940" bIns="6097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id-ID" sz="760">
                <a:cs typeface="+mn-ea"/>
                <a:sym typeface="+mn-lt"/>
              </a:endParaRPr>
            </a:p>
          </p:txBody>
        </p:sp>
        <p:sp>
          <p:nvSpPr>
            <p:cNvPr id="29" name="Freeform 90"/>
            <p:cNvSpPr/>
            <p:nvPr/>
          </p:nvSpPr>
          <p:spPr bwMode="auto">
            <a:xfrm rot="5400000">
              <a:off x="6303998" y="3559494"/>
              <a:ext cx="1697039" cy="263530"/>
            </a:xfrm>
            <a:custGeom>
              <a:avLst/>
              <a:gdLst>
                <a:gd name="T0" fmla="*/ 746 w 1494"/>
                <a:gd name="T1" fmla="*/ 0 h 232"/>
                <a:gd name="T2" fmla="*/ 0 w 1494"/>
                <a:gd name="T3" fmla="*/ 224 h 232"/>
                <a:gd name="T4" fmla="*/ 0 w 1494"/>
                <a:gd name="T5" fmla="*/ 232 h 232"/>
                <a:gd name="T6" fmla="*/ 746 w 1494"/>
                <a:gd name="T7" fmla="*/ 10 h 232"/>
                <a:gd name="T8" fmla="*/ 1494 w 1494"/>
                <a:gd name="T9" fmla="*/ 232 h 232"/>
                <a:gd name="T10" fmla="*/ 1494 w 1494"/>
                <a:gd name="T11" fmla="*/ 224 h 232"/>
                <a:gd name="T12" fmla="*/ 746 w 1494"/>
                <a:gd name="T13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4" h="232">
                  <a:moveTo>
                    <a:pt x="746" y="0"/>
                  </a:moveTo>
                  <a:lnTo>
                    <a:pt x="0" y="224"/>
                  </a:lnTo>
                  <a:lnTo>
                    <a:pt x="0" y="232"/>
                  </a:lnTo>
                  <a:lnTo>
                    <a:pt x="746" y="10"/>
                  </a:lnTo>
                  <a:lnTo>
                    <a:pt x="1494" y="232"/>
                  </a:lnTo>
                  <a:lnTo>
                    <a:pt x="1494" y="224"/>
                  </a:lnTo>
                  <a:lnTo>
                    <a:pt x="746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1940" tIns="60970" rIns="121940" bIns="6097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id-ID" sz="760">
                <a:cs typeface="+mn-ea"/>
                <a:sym typeface="+mn-lt"/>
              </a:endParaRPr>
            </a:p>
          </p:txBody>
        </p:sp>
        <p:sp>
          <p:nvSpPr>
            <p:cNvPr id="30" name="Freeform 91"/>
            <p:cNvSpPr/>
            <p:nvPr/>
          </p:nvSpPr>
          <p:spPr bwMode="auto">
            <a:xfrm rot="5400000">
              <a:off x="5804200" y="3621969"/>
              <a:ext cx="1697039" cy="138580"/>
            </a:xfrm>
            <a:custGeom>
              <a:avLst/>
              <a:gdLst>
                <a:gd name="T0" fmla="*/ 743 w 1494"/>
                <a:gd name="T1" fmla="*/ 0 h 122"/>
                <a:gd name="T2" fmla="*/ 0 w 1494"/>
                <a:gd name="T3" fmla="*/ 113 h 122"/>
                <a:gd name="T4" fmla="*/ 0 w 1494"/>
                <a:gd name="T5" fmla="*/ 122 h 122"/>
                <a:gd name="T6" fmla="*/ 743 w 1494"/>
                <a:gd name="T7" fmla="*/ 11 h 122"/>
                <a:gd name="T8" fmla="*/ 751 w 1494"/>
                <a:gd name="T9" fmla="*/ 11 h 122"/>
                <a:gd name="T10" fmla="*/ 1494 w 1494"/>
                <a:gd name="T11" fmla="*/ 122 h 122"/>
                <a:gd name="T12" fmla="*/ 1494 w 1494"/>
                <a:gd name="T13" fmla="*/ 113 h 122"/>
                <a:gd name="T14" fmla="*/ 751 w 1494"/>
                <a:gd name="T15" fmla="*/ 0 h 122"/>
                <a:gd name="T16" fmla="*/ 743 w 1494"/>
                <a:gd name="T17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4" h="122">
                  <a:moveTo>
                    <a:pt x="743" y="0"/>
                  </a:moveTo>
                  <a:lnTo>
                    <a:pt x="0" y="113"/>
                  </a:lnTo>
                  <a:lnTo>
                    <a:pt x="0" y="122"/>
                  </a:lnTo>
                  <a:lnTo>
                    <a:pt x="743" y="11"/>
                  </a:lnTo>
                  <a:lnTo>
                    <a:pt x="751" y="11"/>
                  </a:lnTo>
                  <a:lnTo>
                    <a:pt x="1494" y="122"/>
                  </a:lnTo>
                  <a:lnTo>
                    <a:pt x="1494" y="113"/>
                  </a:lnTo>
                  <a:lnTo>
                    <a:pt x="751" y="0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1940" tIns="60970" rIns="121940" bIns="6097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id-ID" sz="760">
                <a:cs typeface="+mn-ea"/>
                <a:sym typeface="+mn-lt"/>
              </a:endParaRPr>
            </a:p>
          </p:txBody>
        </p:sp>
        <p:sp>
          <p:nvSpPr>
            <p:cNvPr id="31" name="Freeform 92"/>
            <p:cNvSpPr/>
            <p:nvPr/>
          </p:nvSpPr>
          <p:spPr bwMode="auto">
            <a:xfrm rot="5400000">
              <a:off x="4000386" y="3529960"/>
              <a:ext cx="1059798" cy="323733"/>
            </a:xfrm>
            <a:custGeom>
              <a:avLst/>
              <a:gdLst>
                <a:gd name="T0" fmla="*/ 465 w 933"/>
                <a:gd name="T1" fmla="*/ 285 h 285"/>
                <a:gd name="T2" fmla="*/ 0 w 933"/>
                <a:gd name="T3" fmla="*/ 5 h 285"/>
                <a:gd name="T4" fmla="*/ 0 w 933"/>
                <a:gd name="T5" fmla="*/ 0 h 285"/>
                <a:gd name="T6" fmla="*/ 465 w 933"/>
                <a:gd name="T7" fmla="*/ 275 h 285"/>
                <a:gd name="T8" fmla="*/ 933 w 933"/>
                <a:gd name="T9" fmla="*/ 0 h 285"/>
                <a:gd name="T10" fmla="*/ 933 w 933"/>
                <a:gd name="T11" fmla="*/ 5 h 285"/>
                <a:gd name="T12" fmla="*/ 465 w 933"/>
                <a:gd name="T13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285">
                  <a:moveTo>
                    <a:pt x="465" y="28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465" y="275"/>
                  </a:lnTo>
                  <a:lnTo>
                    <a:pt x="933" y="0"/>
                  </a:lnTo>
                  <a:lnTo>
                    <a:pt x="933" y="5"/>
                  </a:lnTo>
                  <a:lnTo>
                    <a:pt x="465" y="285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1940" tIns="60970" rIns="121940" bIns="6097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id-ID" sz="760">
                <a:cs typeface="+mn-ea"/>
                <a:sym typeface="+mn-lt"/>
              </a:endParaRPr>
            </a:p>
          </p:txBody>
        </p:sp>
        <p:sp>
          <p:nvSpPr>
            <p:cNvPr id="32" name="Freeform 93"/>
            <p:cNvSpPr/>
            <p:nvPr/>
          </p:nvSpPr>
          <p:spPr bwMode="auto">
            <a:xfrm rot="5400000">
              <a:off x="4466105" y="3587891"/>
              <a:ext cx="1059798" cy="207871"/>
            </a:xfrm>
            <a:custGeom>
              <a:avLst/>
              <a:gdLst>
                <a:gd name="T0" fmla="*/ 0 w 933"/>
                <a:gd name="T1" fmla="*/ 0 h 183"/>
                <a:gd name="T2" fmla="*/ 462 w 933"/>
                <a:gd name="T3" fmla="*/ 176 h 183"/>
                <a:gd name="T4" fmla="*/ 470 w 933"/>
                <a:gd name="T5" fmla="*/ 176 h 183"/>
                <a:gd name="T6" fmla="*/ 933 w 933"/>
                <a:gd name="T7" fmla="*/ 0 h 183"/>
                <a:gd name="T8" fmla="*/ 933 w 933"/>
                <a:gd name="T9" fmla="*/ 5 h 183"/>
                <a:gd name="T10" fmla="*/ 470 w 933"/>
                <a:gd name="T11" fmla="*/ 183 h 183"/>
                <a:gd name="T12" fmla="*/ 462 w 933"/>
                <a:gd name="T13" fmla="*/ 183 h 183"/>
                <a:gd name="T14" fmla="*/ 0 w 933"/>
                <a:gd name="T15" fmla="*/ 5 h 183"/>
                <a:gd name="T16" fmla="*/ 0 w 933"/>
                <a:gd name="T1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3" h="183">
                  <a:moveTo>
                    <a:pt x="0" y="0"/>
                  </a:moveTo>
                  <a:lnTo>
                    <a:pt x="462" y="176"/>
                  </a:lnTo>
                  <a:lnTo>
                    <a:pt x="470" y="176"/>
                  </a:lnTo>
                  <a:lnTo>
                    <a:pt x="933" y="0"/>
                  </a:lnTo>
                  <a:lnTo>
                    <a:pt x="933" y="5"/>
                  </a:lnTo>
                  <a:lnTo>
                    <a:pt x="470" y="183"/>
                  </a:lnTo>
                  <a:lnTo>
                    <a:pt x="462" y="183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1940" tIns="60970" rIns="121940" bIns="6097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id-ID" sz="760">
                <a:cs typeface="+mn-ea"/>
                <a:sym typeface="+mn-lt"/>
              </a:endParaRPr>
            </a:p>
          </p:txBody>
        </p:sp>
        <p:sp>
          <p:nvSpPr>
            <p:cNvPr id="33" name="Freeform 94"/>
            <p:cNvSpPr/>
            <p:nvPr/>
          </p:nvSpPr>
          <p:spPr bwMode="auto">
            <a:xfrm rot="5400000">
              <a:off x="4362170" y="3558926"/>
              <a:ext cx="1697039" cy="264666"/>
            </a:xfrm>
            <a:custGeom>
              <a:avLst/>
              <a:gdLst>
                <a:gd name="T0" fmla="*/ 746 w 1494"/>
                <a:gd name="T1" fmla="*/ 233 h 233"/>
                <a:gd name="T2" fmla="*/ 0 w 1494"/>
                <a:gd name="T3" fmla="*/ 9 h 233"/>
                <a:gd name="T4" fmla="*/ 0 w 1494"/>
                <a:gd name="T5" fmla="*/ 0 h 233"/>
                <a:gd name="T6" fmla="*/ 746 w 1494"/>
                <a:gd name="T7" fmla="*/ 222 h 233"/>
                <a:gd name="T8" fmla="*/ 1494 w 1494"/>
                <a:gd name="T9" fmla="*/ 0 h 233"/>
                <a:gd name="T10" fmla="*/ 1494 w 1494"/>
                <a:gd name="T11" fmla="*/ 9 h 233"/>
                <a:gd name="T12" fmla="*/ 746 w 1494"/>
                <a:gd name="T13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4" h="233">
                  <a:moveTo>
                    <a:pt x="746" y="233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46" y="222"/>
                  </a:lnTo>
                  <a:lnTo>
                    <a:pt x="1494" y="0"/>
                  </a:lnTo>
                  <a:lnTo>
                    <a:pt x="1494" y="9"/>
                  </a:lnTo>
                  <a:lnTo>
                    <a:pt x="746" y="233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1940" tIns="60970" rIns="121940" bIns="6097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id-ID" sz="760">
                <a:cs typeface="+mn-ea"/>
                <a:sym typeface="+mn-lt"/>
              </a:endParaRPr>
            </a:p>
          </p:txBody>
        </p:sp>
        <p:sp>
          <p:nvSpPr>
            <p:cNvPr id="34" name="Freeform 95"/>
            <p:cNvSpPr/>
            <p:nvPr/>
          </p:nvSpPr>
          <p:spPr bwMode="auto">
            <a:xfrm rot="5400000">
              <a:off x="4862537" y="3621969"/>
              <a:ext cx="1697039" cy="138580"/>
            </a:xfrm>
            <a:custGeom>
              <a:avLst/>
              <a:gdLst>
                <a:gd name="T0" fmla="*/ 743 w 1494"/>
                <a:gd name="T1" fmla="*/ 122 h 122"/>
                <a:gd name="T2" fmla="*/ 0 w 1494"/>
                <a:gd name="T3" fmla="*/ 9 h 122"/>
                <a:gd name="T4" fmla="*/ 0 w 1494"/>
                <a:gd name="T5" fmla="*/ 0 h 122"/>
                <a:gd name="T6" fmla="*/ 743 w 1494"/>
                <a:gd name="T7" fmla="*/ 112 h 122"/>
                <a:gd name="T8" fmla="*/ 751 w 1494"/>
                <a:gd name="T9" fmla="*/ 112 h 122"/>
                <a:gd name="T10" fmla="*/ 1494 w 1494"/>
                <a:gd name="T11" fmla="*/ 0 h 122"/>
                <a:gd name="T12" fmla="*/ 1494 w 1494"/>
                <a:gd name="T13" fmla="*/ 9 h 122"/>
                <a:gd name="T14" fmla="*/ 751 w 1494"/>
                <a:gd name="T15" fmla="*/ 122 h 122"/>
                <a:gd name="T16" fmla="*/ 743 w 1494"/>
                <a:gd name="T1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4" h="122">
                  <a:moveTo>
                    <a:pt x="743" y="122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43" y="112"/>
                  </a:lnTo>
                  <a:lnTo>
                    <a:pt x="751" y="112"/>
                  </a:lnTo>
                  <a:lnTo>
                    <a:pt x="1494" y="0"/>
                  </a:lnTo>
                  <a:lnTo>
                    <a:pt x="1494" y="9"/>
                  </a:lnTo>
                  <a:lnTo>
                    <a:pt x="751" y="122"/>
                  </a:lnTo>
                  <a:lnTo>
                    <a:pt x="743" y="122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1940" tIns="60970" rIns="121940" bIns="6097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id-ID" sz="760">
                <a:cs typeface="+mn-ea"/>
                <a:sym typeface="+mn-lt"/>
              </a:endParaRPr>
            </a:p>
          </p:txBody>
        </p:sp>
        <p:sp>
          <p:nvSpPr>
            <p:cNvPr id="35" name="Freeform 96"/>
            <p:cNvSpPr/>
            <p:nvPr/>
          </p:nvSpPr>
          <p:spPr bwMode="auto">
            <a:xfrm rot="5400000">
              <a:off x="5303835" y="3621400"/>
              <a:ext cx="2335417" cy="139716"/>
            </a:xfrm>
            <a:custGeom>
              <a:avLst/>
              <a:gdLst>
                <a:gd name="T0" fmla="*/ 1027 w 2056"/>
                <a:gd name="T1" fmla="*/ 0 h 123"/>
                <a:gd name="T2" fmla="*/ 0 w 2056"/>
                <a:gd name="T3" fmla="*/ 111 h 123"/>
                <a:gd name="T4" fmla="*/ 0 w 2056"/>
                <a:gd name="T5" fmla="*/ 123 h 123"/>
                <a:gd name="T6" fmla="*/ 1027 w 2056"/>
                <a:gd name="T7" fmla="*/ 14 h 123"/>
                <a:gd name="T8" fmla="*/ 2056 w 2056"/>
                <a:gd name="T9" fmla="*/ 123 h 123"/>
                <a:gd name="T10" fmla="*/ 2056 w 2056"/>
                <a:gd name="T11" fmla="*/ 111 h 123"/>
                <a:gd name="T12" fmla="*/ 1027 w 2056"/>
                <a:gd name="T13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6" h="123">
                  <a:moveTo>
                    <a:pt x="1027" y="0"/>
                  </a:moveTo>
                  <a:lnTo>
                    <a:pt x="0" y="111"/>
                  </a:lnTo>
                  <a:lnTo>
                    <a:pt x="0" y="123"/>
                  </a:lnTo>
                  <a:lnTo>
                    <a:pt x="1027" y="14"/>
                  </a:lnTo>
                  <a:lnTo>
                    <a:pt x="2056" y="123"/>
                  </a:lnTo>
                  <a:lnTo>
                    <a:pt x="2056" y="111"/>
                  </a:lnTo>
                  <a:lnTo>
                    <a:pt x="1027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1940" tIns="60970" rIns="121940" bIns="6097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id-ID" sz="760">
                <a:cs typeface="+mn-ea"/>
                <a:sym typeface="+mn-lt"/>
              </a:endParaRPr>
            </a:p>
          </p:txBody>
        </p:sp>
        <p:sp>
          <p:nvSpPr>
            <p:cNvPr id="36" name="Freeform 97"/>
            <p:cNvSpPr/>
            <p:nvPr/>
          </p:nvSpPr>
          <p:spPr bwMode="auto">
            <a:xfrm rot="5400000">
              <a:off x="4713165" y="3623672"/>
              <a:ext cx="2335417" cy="135173"/>
            </a:xfrm>
            <a:custGeom>
              <a:avLst/>
              <a:gdLst>
                <a:gd name="T0" fmla="*/ 1027 w 2056"/>
                <a:gd name="T1" fmla="*/ 119 h 119"/>
                <a:gd name="T2" fmla="*/ 0 w 2056"/>
                <a:gd name="T3" fmla="*/ 10 h 119"/>
                <a:gd name="T4" fmla="*/ 0 w 2056"/>
                <a:gd name="T5" fmla="*/ 0 h 119"/>
                <a:gd name="T6" fmla="*/ 1027 w 2056"/>
                <a:gd name="T7" fmla="*/ 104 h 119"/>
                <a:gd name="T8" fmla="*/ 2056 w 2056"/>
                <a:gd name="T9" fmla="*/ 0 h 119"/>
                <a:gd name="T10" fmla="*/ 2056 w 2056"/>
                <a:gd name="T11" fmla="*/ 10 h 119"/>
                <a:gd name="T12" fmla="*/ 1027 w 2056"/>
                <a:gd name="T13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6" h="119">
                  <a:moveTo>
                    <a:pt x="1027" y="119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1027" y="104"/>
                  </a:lnTo>
                  <a:lnTo>
                    <a:pt x="2056" y="0"/>
                  </a:lnTo>
                  <a:lnTo>
                    <a:pt x="2056" y="10"/>
                  </a:lnTo>
                  <a:lnTo>
                    <a:pt x="1027" y="119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1940" tIns="60970" rIns="121940" bIns="6097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id-ID" sz="760">
                <a:cs typeface="+mn-ea"/>
                <a:sym typeface="+mn-lt"/>
              </a:endParaRPr>
            </a:p>
          </p:txBody>
        </p:sp>
      </p:grpSp>
      <p:cxnSp>
        <p:nvCxnSpPr>
          <p:cNvPr id="3" name="Elbow Connector 41"/>
          <p:cNvCxnSpPr/>
          <p:nvPr/>
        </p:nvCxnSpPr>
        <p:spPr>
          <a:xfrm rot="10800000">
            <a:off x="3718699" y="2507768"/>
            <a:ext cx="791668" cy="723100"/>
          </a:xfrm>
          <a:prstGeom prst="bentConnector3">
            <a:avLst>
              <a:gd name="adj1" fmla="val 50000"/>
            </a:avLst>
          </a:prstGeom>
          <a:ln w="6350">
            <a:solidFill>
              <a:srgbClr val="005DA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Elbow Connector 42"/>
          <p:cNvCxnSpPr/>
          <p:nvPr/>
        </p:nvCxnSpPr>
        <p:spPr>
          <a:xfrm rot="10800000">
            <a:off x="3754239" y="4321332"/>
            <a:ext cx="1506287" cy="277457"/>
          </a:xfrm>
          <a:prstGeom prst="bentConnector3">
            <a:avLst>
              <a:gd name="adj1" fmla="val 50000"/>
            </a:avLst>
          </a:prstGeom>
          <a:ln w="6350">
            <a:solidFill>
              <a:srgbClr val="005DA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Elbow Connector 43"/>
          <p:cNvCxnSpPr/>
          <p:nvPr/>
        </p:nvCxnSpPr>
        <p:spPr>
          <a:xfrm rot="10800000" flipV="1">
            <a:off x="6646077" y="1686172"/>
            <a:ext cx="1832208" cy="918034"/>
          </a:xfrm>
          <a:prstGeom prst="bentConnector3">
            <a:avLst>
              <a:gd name="adj1" fmla="val 50000"/>
            </a:avLst>
          </a:prstGeom>
          <a:ln w="6350">
            <a:solidFill>
              <a:srgbClr val="005DA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Elbow Connector 44"/>
          <p:cNvCxnSpPr/>
          <p:nvPr/>
        </p:nvCxnSpPr>
        <p:spPr>
          <a:xfrm rot="10800000">
            <a:off x="7651895" y="3104578"/>
            <a:ext cx="781667" cy="280175"/>
          </a:xfrm>
          <a:prstGeom prst="bentConnector3">
            <a:avLst>
              <a:gd name="adj1" fmla="val 50000"/>
            </a:avLst>
          </a:prstGeom>
          <a:ln w="6350">
            <a:solidFill>
              <a:srgbClr val="005DA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Elbow Connector 45"/>
          <p:cNvCxnSpPr/>
          <p:nvPr/>
        </p:nvCxnSpPr>
        <p:spPr>
          <a:xfrm rot="10800000">
            <a:off x="6840501" y="4815755"/>
            <a:ext cx="1639150" cy="357663"/>
          </a:xfrm>
          <a:prstGeom prst="bentConnector3">
            <a:avLst>
              <a:gd name="adj1" fmla="val 50000"/>
            </a:avLst>
          </a:prstGeom>
          <a:ln w="6350">
            <a:solidFill>
              <a:srgbClr val="005DA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ïśļîḑe"/>
          <p:cNvSpPr txBox="1"/>
          <p:nvPr/>
        </p:nvSpPr>
        <p:spPr>
          <a:xfrm>
            <a:off x="2158775" y="5037590"/>
            <a:ext cx="3190927" cy="516124"/>
          </a:xfrm>
          <a:prstGeom prst="rect">
            <a:avLst/>
          </a:prstGeom>
          <a:noFill/>
        </p:spPr>
        <p:txBody>
          <a:bodyPr wrap="square" lIns="90021" tIns="46811" rIns="90021" bIns="46811">
            <a:normAutofit fontScale="92500" lnSpcReduction="20000"/>
          </a:bodyPr>
          <a:lstStyle/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Supporting text here.</a:t>
            </a:r>
            <a:endParaRPr lang="zh-CN" altLang="en-US" sz="1000" dirty="0">
              <a:cs typeface="+mn-ea"/>
              <a:sym typeface="+mn-lt"/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When you copy &amp; paste, choose "keep text only" option.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38" name="í$ḷïḍê"/>
          <p:cNvSpPr/>
          <p:nvPr/>
        </p:nvSpPr>
        <p:spPr>
          <a:xfrm>
            <a:off x="2158775" y="4651039"/>
            <a:ext cx="3190927" cy="386551"/>
          </a:xfrm>
          <a:prstGeom prst="rect">
            <a:avLst/>
          </a:prstGeom>
        </p:spPr>
        <p:txBody>
          <a:bodyPr wrap="none" lIns="90021" tIns="46811" rIns="90021" bIns="46811">
            <a:normAutofit/>
          </a:bodyPr>
          <a:lstStyle/>
          <a:p>
            <a:r>
              <a:rPr lang="en-US" altLang="zh-CN" sz="1600" b="1" dirty="0">
                <a:cs typeface="+mn-ea"/>
                <a:sym typeface="+mn-lt"/>
              </a:rPr>
              <a:t>Text here</a:t>
            </a:r>
            <a:endParaRPr lang="zh-CN" altLang="en-US" sz="1600" b="1" dirty="0">
              <a:cs typeface="+mn-ea"/>
              <a:sym typeface="+mn-lt"/>
            </a:endParaRPr>
          </a:p>
        </p:txBody>
      </p:sp>
      <p:sp>
        <p:nvSpPr>
          <p:cNvPr id="39" name="ïśļîḑe"/>
          <p:cNvSpPr txBox="1"/>
          <p:nvPr/>
        </p:nvSpPr>
        <p:spPr>
          <a:xfrm>
            <a:off x="878207" y="2507766"/>
            <a:ext cx="3190927" cy="516124"/>
          </a:xfrm>
          <a:prstGeom prst="rect">
            <a:avLst/>
          </a:prstGeom>
          <a:noFill/>
        </p:spPr>
        <p:txBody>
          <a:bodyPr wrap="square" lIns="90021" tIns="46811" rIns="90021" bIns="46811">
            <a:normAutofit fontScale="92500" lnSpcReduction="20000"/>
          </a:bodyPr>
          <a:lstStyle/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Supporting text here.</a:t>
            </a:r>
            <a:endParaRPr lang="zh-CN" altLang="en-US" sz="1000" dirty="0">
              <a:cs typeface="+mn-ea"/>
              <a:sym typeface="+mn-lt"/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When you copy &amp; paste, choose "keep text only" option.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40" name="í$ḷïḍê"/>
          <p:cNvSpPr/>
          <p:nvPr/>
        </p:nvSpPr>
        <p:spPr>
          <a:xfrm>
            <a:off x="878207" y="2121215"/>
            <a:ext cx="3190927" cy="386551"/>
          </a:xfrm>
          <a:prstGeom prst="rect">
            <a:avLst/>
          </a:prstGeom>
        </p:spPr>
        <p:txBody>
          <a:bodyPr wrap="none" lIns="90021" tIns="46811" rIns="90021" bIns="46811">
            <a:normAutofit/>
          </a:bodyPr>
          <a:lstStyle/>
          <a:p>
            <a:r>
              <a:rPr lang="en-US" altLang="zh-CN" sz="1600" b="1" dirty="0">
                <a:cs typeface="+mn-ea"/>
                <a:sym typeface="+mn-lt"/>
              </a:rPr>
              <a:t>Text here</a:t>
            </a:r>
            <a:endParaRPr lang="zh-CN" altLang="en-US" sz="1600" b="1" dirty="0">
              <a:cs typeface="+mn-ea"/>
              <a:sym typeface="+mn-lt"/>
            </a:endParaRPr>
          </a:p>
        </p:txBody>
      </p:sp>
      <p:sp>
        <p:nvSpPr>
          <p:cNvPr id="41" name="ïśļîḑe"/>
          <p:cNvSpPr txBox="1"/>
          <p:nvPr/>
        </p:nvSpPr>
        <p:spPr>
          <a:xfrm>
            <a:off x="7881887" y="2297636"/>
            <a:ext cx="3190927" cy="516124"/>
          </a:xfrm>
          <a:prstGeom prst="rect">
            <a:avLst/>
          </a:prstGeom>
          <a:noFill/>
        </p:spPr>
        <p:txBody>
          <a:bodyPr wrap="square" lIns="90021" tIns="46811" rIns="90021" bIns="46811">
            <a:normAutofit fontScale="92500" lnSpcReduction="20000"/>
          </a:bodyPr>
          <a:lstStyle/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Supporting text here.</a:t>
            </a:r>
            <a:endParaRPr lang="zh-CN" altLang="en-US" sz="1000" dirty="0">
              <a:cs typeface="+mn-ea"/>
              <a:sym typeface="+mn-lt"/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When you copy &amp; paste, choose "keep text only" option.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42" name="í$ḷïḍê"/>
          <p:cNvSpPr/>
          <p:nvPr/>
        </p:nvSpPr>
        <p:spPr>
          <a:xfrm>
            <a:off x="7881887" y="1911085"/>
            <a:ext cx="3190927" cy="386551"/>
          </a:xfrm>
          <a:prstGeom prst="rect">
            <a:avLst/>
          </a:prstGeom>
        </p:spPr>
        <p:txBody>
          <a:bodyPr wrap="none" lIns="90021" tIns="46811" rIns="90021" bIns="46811">
            <a:normAutofit/>
          </a:bodyPr>
          <a:lstStyle/>
          <a:p>
            <a:r>
              <a:rPr lang="en-US" altLang="zh-CN" sz="1600" b="1" dirty="0">
                <a:cs typeface="+mn-ea"/>
                <a:sym typeface="+mn-lt"/>
              </a:rPr>
              <a:t>Text here</a:t>
            </a:r>
            <a:endParaRPr lang="zh-CN" altLang="en-US" sz="1600" b="1" dirty="0">
              <a:cs typeface="+mn-ea"/>
              <a:sym typeface="+mn-lt"/>
            </a:endParaRPr>
          </a:p>
        </p:txBody>
      </p:sp>
      <p:sp>
        <p:nvSpPr>
          <p:cNvPr id="43" name="ïśļîḑe"/>
          <p:cNvSpPr txBox="1"/>
          <p:nvPr/>
        </p:nvSpPr>
        <p:spPr>
          <a:xfrm>
            <a:off x="8153314" y="4115662"/>
            <a:ext cx="3190927" cy="516124"/>
          </a:xfrm>
          <a:prstGeom prst="rect">
            <a:avLst/>
          </a:prstGeom>
          <a:noFill/>
        </p:spPr>
        <p:txBody>
          <a:bodyPr wrap="square" lIns="90021" tIns="46811" rIns="90021" bIns="46811">
            <a:normAutofit fontScale="92500" lnSpcReduction="20000"/>
          </a:bodyPr>
          <a:lstStyle/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Supporting text here.</a:t>
            </a:r>
            <a:endParaRPr lang="zh-CN" altLang="en-US" sz="1000" dirty="0">
              <a:cs typeface="+mn-ea"/>
              <a:sym typeface="+mn-lt"/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When you copy &amp; paste, choose "keep text only" option.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44" name="í$ḷïḍê"/>
          <p:cNvSpPr/>
          <p:nvPr/>
        </p:nvSpPr>
        <p:spPr>
          <a:xfrm>
            <a:off x="8153314" y="3729111"/>
            <a:ext cx="3190927" cy="386551"/>
          </a:xfrm>
          <a:prstGeom prst="rect">
            <a:avLst/>
          </a:prstGeom>
        </p:spPr>
        <p:txBody>
          <a:bodyPr wrap="none" lIns="90021" tIns="46811" rIns="90021" bIns="46811">
            <a:normAutofit/>
          </a:bodyPr>
          <a:lstStyle/>
          <a:p>
            <a:r>
              <a:rPr lang="en-US" altLang="zh-CN" sz="1600" b="1" dirty="0">
                <a:cs typeface="+mn-ea"/>
                <a:sym typeface="+mn-lt"/>
              </a:rPr>
              <a:t>Text here</a:t>
            </a:r>
            <a:endParaRPr lang="zh-CN" altLang="en-US" sz="1600" b="1" dirty="0">
              <a:cs typeface="+mn-ea"/>
              <a:sym typeface="+mn-lt"/>
            </a:endParaRPr>
          </a:p>
        </p:txBody>
      </p:sp>
      <p:sp>
        <p:nvSpPr>
          <p:cNvPr id="45" name="ïśļîḑe"/>
          <p:cNvSpPr txBox="1"/>
          <p:nvPr/>
        </p:nvSpPr>
        <p:spPr>
          <a:xfrm>
            <a:off x="7651896" y="5779655"/>
            <a:ext cx="3190927" cy="516124"/>
          </a:xfrm>
          <a:prstGeom prst="rect">
            <a:avLst/>
          </a:prstGeom>
          <a:noFill/>
        </p:spPr>
        <p:txBody>
          <a:bodyPr wrap="square" lIns="90021" tIns="46811" rIns="90021" bIns="46811">
            <a:normAutofit fontScale="92500" lnSpcReduction="20000"/>
          </a:bodyPr>
          <a:lstStyle/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Supporting text here.</a:t>
            </a:r>
            <a:endParaRPr lang="zh-CN" altLang="en-US" sz="1000" dirty="0">
              <a:cs typeface="+mn-ea"/>
              <a:sym typeface="+mn-lt"/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When you copy &amp; paste, choose "keep text only" option.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46" name="í$ḷïḍê"/>
          <p:cNvSpPr/>
          <p:nvPr/>
        </p:nvSpPr>
        <p:spPr>
          <a:xfrm>
            <a:off x="7651896" y="5393104"/>
            <a:ext cx="3190927" cy="386551"/>
          </a:xfrm>
          <a:prstGeom prst="rect">
            <a:avLst/>
          </a:prstGeom>
        </p:spPr>
        <p:txBody>
          <a:bodyPr wrap="none" lIns="90021" tIns="46811" rIns="90021" bIns="46811">
            <a:normAutofit/>
          </a:bodyPr>
          <a:lstStyle/>
          <a:p>
            <a:r>
              <a:rPr lang="en-US" altLang="zh-CN" sz="1600" b="1" dirty="0">
                <a:cs typeface="+mn-ea"/>
                <a:sym typeface="+mn-lt"/>
              </a:rPr>
              <a:t>Text here</a:t>
            </a:r>
            <a:endParaRPr lang="zh-CN" altLang="en-US" sz="1600" b="1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6" name="组合 175"/>
          <p:cNvGrpSpPr/>
          <p:nvPr/>
        </p:nvGrpSpPr>
        <p:grpSpPr>
          <a:xfrm>
            <a:off x="1054710" y="3639185"/>
            <a:ext cx="1602667" cy="1850640"/>
            <a:chOff x="789153" y="2729597"/>
            <a:chExt cx="1202093" cy="1388087"/>
          </a:xfrm>
        </p:grpSpPr>
        <p:grpSp>
          <p:nvGrpSpPr>
            <p:cNvPr id="105" name="组合 104"/>
            <p:cNvGrpSpPr/>
            <p:nvPr/>
          </p:nvGrpSpPr>
          <p:grpSpPr>
            <a:xfrm>
              <a:off x="789153" y="2729597"/>
              <a:ext cx="1202093" cy="1388087"/>
              <a:chOff x="3273692" y="1099961"/>
              <a:chExt cx="1202093" cy="1388087"/>
            </a:xfrm>
          </p:grpSpPr>
          <p:sp>
            <p:nvSpPr>
              <p:cNvPr id="11" name="Freeform 14"/>
              <p:cNvSpPr/>
              <p:nvPr/>
            </p:nvSpPr>
            <p:spPr bwMode="auto">
              <a:xfrm>
                <a:off x="3345550" y="1141029"/>
                <a:ext cx="529701" cy="237166"/>
              </a:xfrm>
              <a:custGeom>
                <a:avLst/>
                <a:gdLst>
                  <a:gd name="T0" fmla="*/ 0 w 516"/>
                  <a:gd name="T1" fmla="*/ 231 h 231"/>
                  <a:gd name="T2" fmla="*/ 398 w 516"/>
                  <a:gd name="T3" fmla="*/ 0 h 231"/>
                  <a:gd name="T4" fmla="*/ 516 w 516"/>
                  <a:gd name="T5" fmla="*/ 0 h 231"/>
                  <a:gd name="T6" fmla="*/ 516 w 516"/>
                  <a:gd name="T7" fmla="*/ 231 h 231"/>
                  <a:gd name="T8" fmla="*/ 0 w 516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6" h="231">
                    <a:moveTo>
                      <a:pt x="0" y="231"/>
                    </a:moveTo>
                    <a:lnTo>
                      <a:pt x="398" y="0"/>
                    </a:lnTo>
                    <a:lnTo>
                      <a:pt x="516" y="0"/>
                    </a:lnTo>
                    <a:lnTo>
                      <a:pt x="516" y="231"/>
                    </a:lnTo>
                    <a:lnTo>
                      <a:pt x="0" y="231"/>
                    </a:lnTo>
                    <a:close/>
                  </a:path>
                </a:pathLst>
              </a:custGeom>
              <a:solidFill>
                <a:srgbClr val="5F65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5" tIns="45723" rIns="91445" bIns="45723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15"/>
              <p:cNvSpPr/>
              <p:nvPr/>
            </p:nvSpPr>
            <p:spPr bwMode="auto">
              <a:xfrm>
                <a:off x="3273692" y="1099961"/>
                <a:ext cx="1202093" cy="1388087"/>
              </a:xfrm>
              <a:custGeom>
                <a:avLst/>
                <a:gdLst>
                  <a:gd name="T0" fmla="*/ 0 w 1171"/>
                  <a:gd name="T1" fmla="*/ 1014 h 1352"/>
                  <a:gd name="T2" fmla="*/ 0 w 1171"/>
                  <a:gd name="T3" fmla="*/ 338 h 1352"/>
                  <a:gd name="T4" fmla="*/ 586 w 1171"/>
                  <a:gd name="T5" fmla="*/ 0 h 1352"/>
                  <a:gd name="T6" fmla="*/ 1171 w 1171"/>
                  <a:gd name="T7" fmla="*/ 338 h 1352"/>
                  <a:gd name="T8" fmla="*/ 1171 w 1171"/>
                  <a:gd name="T9" fmla="*/ 1014 h 1352"/>
                  <a:gd name="T10" fmla="*/ 586 w 1171"/>
                  <a:gd name="T11" fmla="*/ 1352 h 1352"/>
                  <a:gd name="T12" fmla="*/ 0 w 1171"/>
                  <a:gd name="T13" fmla="*/ 1014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1" h="1352">
                    <a:moveTo>
                      <a:pt x="0" y="1014"/>
                    </a:moveTo>
                    <a:lnTo>
                      <a:pt x="0" y="338"/>
                    </a:lnTo>
                    <a:lnTo>
                      <a:pt x="586" y="0"/>
                    </a:lnTo>
                    <a:lnTo>
                      <a:pt x="1171" y="338"/>
                    </a:lnTo>
                    <a:lnTo>
                      <a:pt x="1171" y="1014"/>
                    </a:lnTo>
                    <a:lnTo>
                      <a:pt x="586" y="1352"/>
                    </a:lnTo>
                    <a:lnTo>
                      <a:pt x="0" y="101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228600" sx="102000" sy="102000" algn="ctr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5" tIns="45723" rIns="91445" bIns="45723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16"/>
              <p:cNvSpPr/>
              <p:nvPr/>
            </p:nvSpPr>
            <p:spPr bwMode="auto">
              <a:xfrm>
                <a:off x="3345551" y="1141029"/>
                <a:ext cx="408568" cy="441478"/>
              </a:xfrm>
              <a:custGeom>
                <a:avLst/>
                <a:gdLst>
                  <a:gd name="T0" fmla="*/ 0 w 398"/>
                  <a:gd name="T1" fmla="*/ 430 h 430"/>
                  <a:gd name="T2" fmla="*/ 398 w 398"/>
                  <a:gd name="T3" fmla="*/ 430 h 430"/>
                  <a:gd name="T4" fmla="*/ 398 w 398"/>
                  <a:gd name="T5" fmla="*/ 0 h 430"/>
                  <a:gd name="T6" fmla="*/ 0 w 398"/>
                  <a:gd name="T7" fmla="*/ 231 h 430"/>
                  <a:gd name="T8" fmla="*/ 0 w 398"/>
                  <a:gd name="T9" fmla="*/ 43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8" h="430">
                    <a:moveTo>
                      <a:pt x="0" y="430"/>
                    </a:moveTo>
                    <a:lnTo>
                      <a:pt x="398" y="430"/>
                    </a:lnTo>
                    <a:lnTo>
                      <a:pt x="398" y="0"/>
                    </a:lnTo>
                    <a:lnTo>
                      <a:pt x="0" y="231"/>
                    </a:lnTo>
                    <a:lnTo>
                      <a:pt x="0" y="430"/>
                    </a:lnTo>
                    <a:close/>
                  </a:path>
                </a:pathLst>
              </a:custGeom>
              <a:solidFill>
                <a:srgbClr val="005DA2"/>
              </a:solidFill>
              <a:ln w="28575">
                <a:noFill/>
              </a:ln>
              <a:effectLst>
                <a:outerShdw blurRad="279400" dist="76200" dir="2700000" sx="101000" sy="101000" algn="tl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5" tIns="45723" rIns="91445" bIns="45723"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75" name="TextBox 174"/>
            <p:cNvSpPr txBox="1"/>
            <p:nvPr/>
          </p:nvSpPr>
          <p:spPr>
            <a:xfrm>
              <a:off x="939986" y="2889012"/>
              <a:ext cx="948647" cy="3462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FFFFFF"/>
                  </a:solidFill>
                  <a:latin typeface="Agency FB" panose="020B0503020202020204" pitchFamily="34" charset="0"/>
                </a:rPr>
                <a:t>01</a:t>
              </a:r>
              <a:endParaRPr lang="zh-CN" altLang="en-US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177" name="组合 176"/>
          <p:cNvGrpSpPr/>
          <p:nvPr/>
        </p:nvGrpSpPr>
        <p:grpSpPr>
          <a:xfrm>
            <a:off x="3188148" y="3639185"/>
            <a:ext cx="1602667" cy="1850640"/>
            <a:chOff x="789153" y="2729597"/>
            <a:chExt cx="1202093" cy="1388087"/>
          </a:xfrm>
        </p:grpSpPr>
        <p:grpSp>
          <p:nvGrpSpPr>
            <p:cNvPr id="178" name="组合 177"/>
            <p:cNvGrpSpPr/>
            <p:nvPr/>
          </p:nvGrpSpPr>
          <p:grpSpPr>
            <a:xfrm>
              <a:off x="789153" y="2729597"/>
              <a:ext cx="1202093" cy="1388087"/>
              <a:chOff x="3273692" y="1099961"/>
              <a:chExt cx="1202093" cy="1388087"/>
            </a:xfrm>
          </p:grpSpPr>
          <p:sp>
            <p:nvSpPr>
              <p:cNvPr id="180" name="Freeform 14"/>
              <p:cNvSpPr/>
              <p:nvPr/>
            </p:nvSpPr>
            <p:spPr bwMode="auto">
              <a:xfrm>
                <a:off x="3345550" y="1141029"/>
                <a:ext cx="529701" cy="237166"/>
              </a:xfrm>
              <a:custGeom>
                <a:avLst/>
                <a:gdLst>
                  <a:gd name="T0" fmla="*/ 0 w 516"/>
                  <a:gd name="T1" fmla="*/ 231 h 231"/>
                  <a:gd name="T2" fmla="*/ 398 w 516"/>
                  <a:gd name="T3" fmla="*/ 0 h 231"/>
                  <a:gd name="T4" fmla="*/ 516 w 516"/>
                  <a:gd name="T5" fmla="*/ 0 h 231"/>
                  <a:gd name="T6" fmla="*/ 516 w 516"/>
                  <a:gd name="T7" fmla="*/ 231 h 231"/>
                  <a:gd name="T8" fmla="*/ 0 w 516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6" h="231">
                    <a:moveTo>
                      <a:pt x="0" y="231"/>
                    </a:moveTo>
                    <a:lnTo>
                      <a:pt x="398" y="0"/>
                    </a:lnTo>
                    <a:lnTo>
                      <a:pt x="516" y="0"/>
                    </a:lnTo>
                    <a:lnTo>
                      <a:pt x="516" y="231"/>
                    </a:lnTo>
                    <a:lnTo>
                      <a:pt x="0" y="231"/>
                    </a:lnTo>
                    <a:close/>
                  </a:path>
                </a:pathLst>
              </a:custGeom>
              <a:solidFill>
                <a:srgbClr val="5F65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5" tIns="45723" rIns="91445" bIns="45723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1" name="Freeform 15"/>
              <p:cNvSpPr/>
              <p:nvPr/>
            </p:nvSpPr>
            <p:spPr bwMode="auto">
              <a:xfrm>
                <a:off x="3273692" y="1099961"/>
                <a:ext cx="1202093" cy="1388087"/>
              </a:xfrm>
              <a:custGeom>
                <a:avLst/>
                <a:gdLst>
                  <a:gd name="T0" fmla="*/ 0 w 1171"/>
                  <a:gd name="T1" fmla="*/ 1014 h 1352"/>
                  <a:gd name="T2" fmla="*/ 0 w 1171"/>
                  <a:gd name="T3" fmla="*/ 338 h 1352"/>
                  <a:gd name="T4" fmla="*/ 586 w 1171"/>
                  <a:gd name="T5" fmla="*/ 0 h 1352"/>
                  <a:gd name="T6" fmla="*/ 1171 w 1171"/>
                  <a:gd name="T7" fmla="*/ 338 h 1352"/>
                  <a:gd name="T8" fmla="*/ 1171 w 1171"/>
                  <a:gd name="T9" fmla="*/ 1014 h 1352"/>
                  <a:gd name="T10" fmla="*/ 586 w 1171"/>
                  <a:gd name="T11" fmla="*/ 1352 h 1352"/>
                  <a:gd name="T12" fmla="*/ 0 w 1171"/>
                  <a:gd name="T13" fmla="*/ 1014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1" h="1352">
                    <a:moveTo>
                      <a:pt x="0" y="1014"/>
                    </a:moveTo>
                    <a:lnTo>
                      <a:pt x="0" y="338"/>
                    </a:lnTo>
                    <a:lnTo>
                      <a:pt x="586" y="0"/>
                    </a:lnTo>
                    <a:lnTo>
                      <a:pt x="1171" y="338"/>
                    </a:lnTo>
                    <a:lnTo>
                      <a:pt x="1171" y="1014"/>
                    </a:lnTo>
                    <a:lnTo>
                      <a:pt x="586" y="1352"/>
                    </a:lnTo>
                    <a:lnTo>
                      <a:pt x="0" y="101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228600" sx="102000" sy="102000" algn="ctr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5" tIns="45723" rIns="91445" bIns="45723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" name="Freeform 16"/>
              <p:cNvSpPr/>
              <p:nvPr/>
            </p:nvSpPr>
            <p:spPr bwMode="auto">
              <a:xfrm>
                <a:off x="3345551" y="1141029"/>
                <a:ext cx="408568" cy="441478"/>
              </a:xfrm>
              <a:custGeom>
                <a:avLst/>
                <a:gdLst>
                  <a:gd name="T0" fmla="*/ 0 w 398"/>
                  <a:gd name="T1" fmla="*/ 430 h 430"/>
                  <a:gd name="T2" fmla="*/ 398 w 398"/>
                  <a:gd name="T3" fmla="*/ 430 h 430"/>
                  <a:gd name="T4" fmla="*/ 398 w 398"/>
                  <a:gd name="T5" fmla="*/ 0 h 430"/>
                  <a:gd name="T6" fmla="*/ 0 w 398"/>
                  <a:gd name="T7" fmla="*/ 231 h 430"/>
                  <a:gd name="T8" fmla="*/ 0 w 398"/>
                  <a:gd name="T9" fmla="*/ 43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8" h="430">
                    <a:moveTo>
                      <a:pt x="0" y="430"/>
                    </a:moveTo>
                    <a:lnTo>
                      <a:pt x="398" y="430"/>
                    </a:lnTo>
                    <a:lnTo>
                      <a:pt x="398" y="0"/>
                    </a:lnTo>
                    <a:lnTo>
                      <a:pt x="0" y="231"/>
                    </a:lnTo>
                    <a:lnTo>
                      <a:pt x="0" y="430"/>
                    </a:lnTo>
                    <a:close/>
                  </a:path>
                </a:pathLst>
              </a:custGeom>
              <a:solidFill>
                <a:srgbClr val="005DA2"/>
              </a:solidFill>
              <a:ln w="28575">
                <a:noFill/>
              </a:ln>
              <a:effectLst>
                <a:outerShdw blurRad="279400" dist="76200" dir="2700000" sx="101000" sy="101000" algn="tl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5" tIns="45723" rIns="91445" bIns="45723"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79" name="TextBox 178"/>
            <p:cNvSpPr txBox="1"/>
            <p:nvPr/>
          </p:nvSpPr>
          <p:spPr>
            <a:xfrm>
              <a:off x="921462" y="2901723"/>
              <a:ext cx="948647" cy="3462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FFFFFF"/>
                  </a:solidFill>
                  <a:latin typeface="Agency FB" panose="020B0503020202020204" pitchFamily="34" charset="0"/>
                </a:rPr>
                <a:t>02</a:t>
              </a:r>
              <a:endParaRPr lang="zh-CN" altLang="en-US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183" name="组合 182"/>
          <p:cNvGrpSpPr/>
          <p:nvPr/>
        </p:nvGrpSpPr>
        <p:grpSpPr>
          <a:xfrm>
            <a:off x="5321584" y="3639185"/>
            <a:ext cx="1602667" cy="1850640"/>
            <a:chOff x="789153" y="2729597"/>
            <a:chExt cx="1202093" cy="1388087"/>
          </a:xfrm>
        </p:grpSpPr>
        <p:grpSp>
          <p:nvGrpSpPr>
            <p:cNvPr id="184" name="组合 183"/>
            <p:cNvGrpSpPr/>
            <p:nvPr/>
          </p:nvGrpSpPr>
          <p:grpSpPr>
            <a:xfrm>
              <a:off x="789153" y="2729597"/>
              <a:ext cx="1202093" cy="1388087"/>
              <a:chOff x="3273692" y="1099961"/>
              <a:chExt cx="1202093" cy="1388087"/>
            </a:xfrm>
          </p:grpSpPr>
          <p:sp>
            <p:nvSpPr>
              <p:cNvPr id="186" name="Freeform 14"/>
              <p:cNvSpPr/>
              <p:nvPr/>
            </p:nvSpPr>
            <p:spPr bwMode="auto">
              <a:xfrm>
                <a:off x="3345550" y="1141029"/>
                <a:ext cx="529701" cy="237166"/>
              </a:xfrm>
              <a:custGeom>
                <a:avLst/>
                <a:gdLst>
                  <a:gd name="T0" fmla="*/ 0 w 516"/>
                  <a:gd name="T1" fmla="*/ 231 h 231"/>
                  <a:gd name="T2" fmla="*/ 398 w 516"/>
                  <a:gd name="T3" fmla="*/ 0 h 231"/>
                  <a:gd name="T4" fmla="*/ 516 w 516"/>
                  <a:gd name="T5" fmla="*/ 0 h 231"/>
                  <a:gd name="T6" fmla="*/ 516 w 516"/>
                  <a:gd name="T7" fmla="*/ 231 h 231"/>
                  <a:gd name="T8" fmla="*/ 0 w 516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6" h="231">
                    <a:moveTo>
                      <a:pt x="0" y="231"/>
                    </a:moveTo>
                    <a:lnTo>
                      <a:pt x="398" y="0"/>
                    </a:lnTo>
                    <a:lnTo>
                      <a:pt x="516" y="0"/>
                    </a:lnTo>
                    <a:lnTo>
                      <a:pt x="516" y="231"/>
                    </a:lnTo>
                    <a:lnTo>
                      <a:pt x="0" y="231"/>
                    </a:lnTo>
                    <a:close/>
                  </a:path>
                </a:pathLst>
              </a:custGeom>
              <a:solidFill>
                <a:srgbClr val="5F65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5" tIns="45723" rIns="91445" bIns="45723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" name="Freeform 15"/>
              <p:cNvSpPr/>
              <p:nvPr/>
            </p:nvSpPr>
            <p:spPr bwMode="auto">
              <a:xfrm>
                <a:off x="3273692" y="1099961"/>
                <a:ext cx="1202093" cy="1388087"/>
              </a:xfrm>
              <a:custGeom>
                <a:avLst/>
                <a:gdLst>
                  <a:gd name="T0" fmla="*/ 0 w 1171"/>
                  <a:gd name="T1" fmla="*/ 1014 h 1352"/>
                  <a:gd name="T2" fmla="*/ 0 w 1171"/>
                  <a:gd name="T3" fmla="*/ 338 h 1352"/>
                  <a:gd name="T4" fmla="*/ 586 w 1171"/>
                  <a:gd name="T5" fmla="*/ 0 h 1352"/>
                  <a:gd name="T6" fmla="*/ 1171 w 1171"/>
                  <a:gd name="T7" fmla="*/ 338 h 1352"/>
                  <a:gd name="T8" fmla="*/ 1171 w 1171"/>
                  <a:gd name="T9" fmla="*/ 1014 h 1352"/>
                  <a:gd name="T10" fmla="*/ 586 w 1171"/>
                  <a:gd name="T11" fmla="*/ 1352 h 1352"/>
                  <a:gd name="T12" fmla="*/ 0 w 1171"/>
                  <a:gd name="T13" fmla="*/ 1014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1" h="1352">
                    <a:moveTo>
                      <a:pt x="0" y="1014"/>
                    </a:moveTo>
                    <a:lnTo>
                      <a:pt x="0" y="338"/>
                    </a:lnTo>
                    <a:lnTo>
                      <a:pt x="586" y="0"/>
                    </a:lnTo>
                    <a:lnTo>
                      <a:pt x="1171" y="338"/>
                    </a:lnTo>
                    <a:lnTo>
                      <a:pt x="1171" y="1014"/>
                    </a:lnTo>
                    <a:lnTo>
                      <a:pt x="586" y="1352"/>
                    </a:lnTo>
                    <a:lnTo>
                      <a:pt x="0" y="101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228600" sx="102000" sy="102000" algn="ctr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5" tIns="45723" rIns="91445" bIns="45723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8" name="Freeform 16"/>
              <p:cNvSpPr/>
              <p:nvPr/>
            </p:nvSpPr>
            <p:spPr bwMode="auto">
              <a:xfrm>
                <a:off x="3345551" y="1141029"/>
                <a:ext cx="408568" cy="441478"/>
              </a:xfrm>
              <a:custGeom>
                <a:avLst/>
                <a:gdLst>
                  <a:gd name="T0" fmla="*/ 0 w 398"/>
                  <a:gd name="T1" fmla="*/ 430 h 430"/>
                  <a:gd name="T2" fmla="*/ 398 w 398"/>
                  <a:gd name="T3" fmla="*/ 430 h 430"/>
                  <a:gd name="T4" fmla="*/ 398 w 398"/>
                  <a:gd name="T5" fmla="*/ 0 h 430"/>
                  <a:gd name="T6" fmla="*/ 0 w 398"/>
                  <a:gd name="T7" fmla="*/ 231 h 430"/>
                  <a:gd name="T8" fmla="*/ 0 w 398"/>
                  <a:gd name="T9" fmla="*/ 43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8" h="430">
                    <a:moveTo>
                      <a:pt x="0" y="430"/>
                    </a:moveTo>
                    <a:lnTo>
                      <a:pt x="398" y="430"/>
                    </a:lnTo>
                    <a:lnTo>
                      <a:pt x="398" y="0"/>
                    </a:lnTo>
                    <a:lnTo>
                      <a:pt x="0" y="231"/>
                    </a:lnTo>
                    <a:lnTo>
                      <a:pt x="0" y="430"/>
                    </a:lnTo>
                    <a:close/>
                  </a:path>
                </a:pathLst>
              </a:custGeom>
              <a:solidFill>
                <a:srgbClr val="005DA2"/>
              </a:solidFill>
              <a:ln w="28575">
                <a:noFill/>
              </a:ln>
              <a:effectLst>
                <a:outerShdw blurRad="279400" dist="76200" dir="2700000" sx="101000" sy="101000" algn="tl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5" tIns="45723" rIns="91445" bIns="45723"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85" name="TextBox 184"/>
            <p:cNvSpPr txBox="1"/>
            <p:nvPr/>
          </p:nvSpPr>
          <p:spPr>
            <a:xfrm>
              <a:off x="891594" y="2889012"/>
              <a:ext cx="948647" cy="3462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FFFFFF"/>
                  </a:solidFill>
                  <a:latin typeface="Agency FB" panose="020B0503020202020204" pitchFamily="34" charset="0"/>
                </a:rPr>
                <a:t>03</a:t>
              </a:r>
              <a:endParaRPr lang="zh-CN" altLang="en-US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189" name="组合 188"/>
          <p:cNvGrpSpPr/>
          <p:nvPr/>
        </p:nvGrpSpPr>
        <p:grpSpPr>
          <a:xfrm>
            <a:off x="7455019" y="3639185"/>
            <a:ext cx="1602667" cy="1850640"/>
            <a:chOff x="789153" y="2729597"/>
            <a:chExt cx="1202093" cy="1388087"/>
          </a:xfrm>
        </p:grpSpPr>
        <p:grpSp>
          <p:nvGrpSpPr>
            <p:cNvPr id="190" name="组合 189"/>
            <p:cNvGrpSpPr/>
            <p:nvPr/>
          </p:nvGrpSpPr>
          <p:grpSpPr>
            <a:xfrm>
              <a:off x="789153" y="2729597"/>
              <a:ext cx="1202093" cy="1388087"/>
              <a:chOff x="3273692" y="1099961"/>
              <a:chExt cx="1202093" cy="1388087"/>
            </a:xfrm>
          </p:grpSpPr>
          <p:sp>
            <p:nvSpPr>
              <p:cNvPr id="192" name="Freeform 14"/>
              <p:cNvSpPr/>
              <p:nvPr/>
            </p:nvSpPr>
            <p:spPr bwMode="auto">
              <a:xfrm>
                <a:off x="3345550" y="1141029"/>
                <a:ext cx="529701" cy="237166"/>
              </a:xfrm>
              <a:custGeom>
                <a:avLst/>
                <a:gdLst>
                  <a:gd name="T0" fmla="*/ 0 w 516"/>
                  <a:gd name="T1" fmla="*/ 231 h 231"/>
                  <a:gd name="T2" fmla="*/ 398 w 516"/>
                  <a:gd name="T3" fmla="*/ 0 h 231"/>
                  <a:gd name="T4" fmla="*/ 516 w 516"/>
                  <a:gd name="T5" fmla="*/ 0 h 231"/>
                  <a:gd name="T6" fmla="*/ 516 w 516"/>
                  <a:gd name="T7" fmla="*/ 231 h 231"/>
                  <a:gd name="T8" fmla="*/ 0 w 516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6" h="231">
                    <a:moveTo>
                      <a:pt x="0" y="231"/>
                    </a:moveTo>
                    <a:lnTo>
                      <a:pt x="398" y="0"/>
                    </a:lnTo>
                    <a:lnTo>
                      <a:pt x="516" y="0"/>
                    </a:lnTo>
                    <a:lnTo>
                      <a:pt x="516" y="231"/>
                    </a:lnTo>
                    <a:lnTo>
                      <a:pt x="0" y="231"/>
                    </a:lnTo>
                    <a:close/>
                  </a:path>
                </a:pathLst>
              </a:custGeom>
              <a:solidFill>
                <a:srgbClr val="5F65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5" tIns="45723" rIns="91445" bIns="45723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3" name="Freeform 15"/>
              <p:cNvSpPr/>
              <p:nvPr/>
            </p:nvSpPr>
            <p:spPr bwMode="auto">
              <a:xfrm>
                <a:off x="3273692" y="1099961"/>
                <a:ext cx="1202093" cy="1388087"/>
              </a:xfrm>
              <a:custGeom>
                <a:avLst/>
                <a:gdLst>
                  <a:gd name="T0" fmla="*/ 0 w 1171"/>
                  <a:gd name="T1" fmla="*/ 1014 h 1352"/>
                  <a:gd name="T2" fmla="*/ 0 w 1171"/>
                  <a:gd name="T3" fmla="*/ 338 h 1352"/>
                  <a:gd name="T4" fmla="*/ 586 w 1171"/>
                  <a:gd name="T5" fmla="*/ 0 h 1352"/>
                  <a:gd name="T6" fmla="*/ 1171 w 1171"/>
                  <a:gd name="T7" fmla="*/ 338 h 1352"/>
                  <a:gd name="T8" fmla="*/ 1171 w 1171"/>
                  <a:gd name="T9" fmla="*/ 1014 h 1352"/>
                  <a:gd name="T10" fmla="*/ 586 w 1171"/>
                  <a:gd name="T11" fmla="*/ 1352 h 1352"/>
                  <a:gd name="T12" fmla="*/ 0 w 1171"/>
                  <a:gd name="T13" fmla="*/ 1014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1" h="1352">
                    <a:moveTo>
                      <a:pt x="0" y="1014"/>
                    </a:moveTo>
                    <a:lnTo>
                      <a:pt x="0" y="338"/>
                    </a:lnTo>
                    <a:lnTo>
                      <a:pt x="586" y="0"/>
                    </a:lnTo>
                    <a:lnTo>
                      <a:pt x="1171" y="338"/>
                    </a:lnTo>
                    <a:lnTo>
                      <a:pt x="1171" y="1014"/>
                    </a:lnTo>
                    <a:lnTo>
                      <a:pt x="586" y="1352"/>
                    </a:lnTo>
                    <a:lnTo>
                      <a:pt x="0" y="101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228600" sx="102000" sy="102000" algn="ctr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5" tIns="45723" rIns="91445" bIns="45723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4" name="Freeform 16"/>
              <p:cNvSpPr/>
              <p:nvPr/>
            </p:nvSpPr>
            <p:spPr bwMode="auto">
              <a:xfrm>
                <a:off x="3345551" y="1141029"/>
                <a:ext cx="408568" cy="441478"/>
              </a:xfrm>
              <a:custGeom>
                <a:avLst/>
                <a:gdLst>
                  <a:gd name="T0" fmla="*/ 0 w 398"/>
                  <a:gd name="T1" fmla="*/ 430 h 430"/>
                  <a:gd name="T2" fmla="*/ 398 w 398"/>
                  <a:gd name="T3" fmla="*/ 430 h 430"/>
                  <a:gd name="T4" fmla="*/ 398 w 398"/>
                  <a:gd name="T5" fmla="*/ 0 h 430"/>
                  <a:gd name="T6" fmla="*/ 0 w 398"/>
                  <a:gd name="T7" fmla="*/ 231 h 430"/>
                  <a:gd name="T8" fmla="*/ 0 w 398"/>
                  <a:gd name="T9" fmla="*/ 43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8" h="430">
                    <a:moveTo>
                      <a:pt x="0" y="430"/>
                    </a:moveTo>
                    <a:lnTo>
                      <a:pt x="398" y="430"/>
                    </a:lnTo>
                    <a:lnTo>
                      <a:pt x="398" y="0"/>
                    </a:lnTo>
                    <a:lnTo>
                      <a:pt x="0" y="231"/>
                    </a:lnTo>
                    <a:lnTo>
                      <a:pt x="0" y="430"/>
                    </a:lnTo>
                    <a:close/>
                  </a:path>
                </a:pathLst>
              </a:custGeom>
              <a:solidFill>
                <a:srgbClr val="005DA2"/>
              </a:solidFill>
              <a:ln w="28575">
                <a:noFill/>
              </a:ln>
              <a:effectLst>
                <a:outerShdw blurRad="279400" dist="76200" dir="2700000" sx="101000" sy="101000" algn="tl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5" tIns="45723" rIns="91445" bIns="45723"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91" name="TextBox 190"/>
            <p:cNvSpPr txBox="1"/>
            <p:nvPr/>
          </p:nvSpPr>
          <p:spPr>
            <a:xfrm>
              <a:off x="900490" y="2883858"/>
              <a:ext cx="948647" cy="3462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FFFFFF"/>
                  </a:solidFill>
                  <a:latin typeface="Agency FB" panose="020B0503020202020204" pitchFamily="34" charset="0"/>
                </a:rPr>
                <a:t>04</a:t>
              </a:r>
              <a:endParaRPr lang="zh-CN" altLang="en-US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195" name="组合 194"/>
          <p:cNvGrpSpPr/>
          <p:nvPr/>
        </p:nvGrpSpPr>
        <p:grpSpPr>
          <a:xfrm>
            <a:off x="9588453" y="3639185"/>
            <a:ext cx="1602667" cy="1850640"/>
            <a:chOff x="789153" y="2729597"/>
            <a:chExt cx="1202093" cy="1388087"/>
          </a:xfrm>
        </p:grpSpPr>
        <p:grpSp>
          <p:nvGrpSpPr>
            <p:cNvPr id="196" name="组合 195"/>
            <p:cNvGrpSpPr/>
            <p:nvPr/>
          </p:nvGrpSpPr>
          <p:grpSpPr>
            <a:xfrm>
              <a:off x="789153" y="2729597"/>
              <a:ext cx="1202093" cy="1388087"/>
              <a:chOff x="3273692" y="1099961"/>
              <a:chExt cx="1202093" cy="1388087"/>
            </a:xfrm>
          </p:grpSpPr>
          <p:sp>
            <p:nvSpPr>
              <p:cNvPr id="198" name="Freeform 14"/>
              <p:cNvSpPr/>
              <p:nvPr/>
            </p:nvSpPr>
            <p:spPr bwMode="auto">
              <a:xfrm>
                <a:off x="3345550" y="1141029"/>
                <a:ext cx="529701" cy="237166"/>
              </a:xfrm>
              <a:custGeom>
                <a:avLst/>
                <a:gdLst>
                  <a:gd name="T0" fmla="*/ 0 w 516"/>
                  <a:gd name="T1" fmla="*/ 231 h 231"/>
                  <a:gd name="T2" fmla="*/ 398 w 516"/>
                  <a:gd name="T3" fmla="*/ 0 h 231"/>
                  <a:gd name="T4" fmla="*/ 516 w 516"/>
                  <a:gd name="T5" fmla="*/ 0 h 231"/>
                  <a:gd name="T6" fmla="*/ 516 w 516"/>
                  <a:gd name="T7" fmla="*/ 231 h 231"/>
                  <a:gd name="T8" fmla="*/ 0 w 516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6" h="231">
                    <a:moveTo>
                      <a:pt x="0" y="231"/>
                    </a:moveTo>
                    <a:lnTo>
                      <a:pt x="398" y="0"/>
                    </a:lnTo>
                    <a:lnTo>
                      <a:pt x="516" y="0"/>
                    </a:lnTo>
                    <a:lnTo>
                      <a:pt x="516" y="231"/>
                    </a:lnTo>
                    <a:lnTo>
                      <a:pt x="0" y="231"/>
                    </a:lnTo>
                    <a:close/>
                  </a:path>
                </a:pathLst>
              </a:custGeom>
              <a:solidFill>
                <a:srgbClr val="5F65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5" tIns="45723" rIns="91445" bIns="45723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9" name="Freeform 15"/>
              <p:cNvSpPr/>
              <p:nvPr/>
            </p:nvSpPr>
            <p:spPr bwMode="auto">
              <a:xfrm>
                <a:off x="3273692" y="1099961"/>
                <a:ext cx="1202093" cy="1388087"/>
              </a:xfrm>
              <a:custGeom>
                <a:avLst/>
                <a:gdLst>
                  <a:gd name="T0" fmla="*/ 0 w 1171"/>
                  <a:gd name="T1" fmla="*/ 1014 h 1352"/>
                  <a:gd name="T2" fmla="*/ 0 w 1171"/>
                  <a:gd name="T3" fmla="*/ 338 h 1352"/>
                  <a:gd name="T4" fmla="*/ 586 w 1171"/>
                  <a:gd name="T5" fmla="*/ 0 h 1352"/>
                  <a:gd name="T6" fmla="*/ 1171 w 1171"/>
                  <a:gd name="T7" fmla="*/ 338 h 1352"/>
                  <a:gd name="T8" fmla="*/ 1171 w 1171"/>
                  <a:gd name="T9" fmla="*/ 1014 h 1352"/>
                  <a:gd name="T10" fmla="*/ 586 w 1171"/>
                  <a:gd name="T11" fmla="*/ 1352 h 1352"/>
                  <a:gd name="T12" fmla="*/ 0 w 1171"/>
                  <a:gd name="T13" fmla="*/ 1014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1" h="1352">
                    <a:moveTo>
                      <a:pt x="0" y="1014"/>
                    </a:moveTo>
                    <a:lnTo>
                      <a:pt x="0" y="338"/>
                    </a:lnTo>
                    <a:lnTo>
                      <a:pt x="586" y="0"/>
                    </a:lnTo>
                    <a:lnTo>
                      <a:pt x="1171" y="338"/>
                    </a:lnTo>
                    <a:lnTo>
                      <a:pt x="1171" y="1014"/>
                    </a:lnTo>
                    <a:lnTo>
                      <a:pt x="586" y="1352"/>
                    </a:lnTo>
                    <a:lnTo>
                      <a:pt x="0" y="101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228600" sx="102000" sy="102000" algn="ctr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5" tIns="45723" rIns="91445" bIns="45723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0" name="Freeform 16"/>
              <p:cNvSpPr/>
              <p:nvPr/>
            </p:nvSpPr>
            <p:spPr bwMode="auto">
              <a:xfrm>
                <a:off x="3345551" y="1141029"/>
                <a:ext cx="408568" cy="441478"/>
              </a:xfrm>
              <a:custGeom>
                <a:avLst/>
                <a:gdLst>
                  <a:gd name="T0" fmla="*/ 0 w 398"/>
                  <a:gd name="T1" fmla="*/ 430 h 430"/>
                  <a:gd name="T2" fmla="*/ 398 w 398"/>
                  <a:gd name="T3" fmla="*/ 430 h 430"/>
                  <a:gd name="T4" fmla="*/ 398 w 398"/>
                  <a:gd name="T5" fmla="*/ 0 h 430"/>
                  <a:gd name="T6" fmla="*/ 0 w 398"/>
                  <a:gd name="T7" fmla="*/ 231 h 430"/>
                  <a:gd name="T8" fmla="*/ 0 w 398"/>
                  <a:gd name="T9" fmla="*/ 43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8" h="430">
                    <a:moveTo>
                      <a:pt x="0" y="430"/>
                    </a:moveTo>
                    <a:lnTo>
                      <a:pt x="398" y="430"/>
                    </a:lnTo>
                    <a:lnTo>
                      <a:pt x="398" y="0"/>
                    </a:lnTo>
                    <a:lnTo>
                      <a:pt x="0" y="231"/>
                    </a:lnTo>
                    <a:lnTo>
                      <a:pt x="0" y="430"/>
                    </a:lnTo>
                    <a:close/>
                  </a:path>
                </a:pathLst>
              </a:custGeom>
              <a:solidFill>
                <a:srgbClr val="005DA2"/>
              </a:solidFill>
              <a:ln w="28575">
                <a:noFill/>
              </a:ln>
              <a:effectLst>
                <a:outerShdw blurRad="279400" dist="76200" dir="2700000" sx="101000" sy="101000" algn="tl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5" tIns="45723" rIns="91445" bIns="45723"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97" name="TextBox 196"/>
            <p:cNvSpPr txBox="1"/>
            <p:nvPr/>
          </p:nvSpPr>
          <p:spPr>
            <a:xfrm>
              <a:off x="916389" y="2889012"/>
              <a:ext cx="948647" cy="3462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FFFFFF"/>
                  </a:solidFill>
                  <a:latin typeface="Agency FB" panose="020B0503020202020204" pitchFamily="34" charset="0"/>
                </a:rPr>
                <a:t>05</a:t>
              </a:r>
              <a:endParaRPr lang="zh-CN" altLang="en-US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201" name="Freeform 21"/>
          <p:cNvSpPr>
            <a:spLocks noEditPoints="1"/>
          </p:cNvSpPr>
          <p:nvPr/>
        </p:nvSpPr>
        <p:spPr bwMode="auto">
          <a:xfrm>
            <a:off x="1527529" y="4299918"/>
            <a:ext cx="616007" cy="637704"/>
          </a:xfrm>
          <a:custGeom>
            <a:avLst/>
            <a:gdLst>
              <a:gd name="T0" fmla="*/ 24 w 60"/>
              <a:gd name="T1" fmla="*/ 7 h 62"/>
              <a:gd name="T2" fmla="*/ 38 w 60"/>
              <a:gd name="T3" fmla="*/ 7 h 62"/>
              <a:gd name="T4" fmla="*/ 47 w 60"/>
              <a:gd name="T5" fmla="*/ 7 h 62"/>
              <a:gd name="T6" fmla="*/ 47 w 60"/>
              <a:gd name="T7" fmla="*/ 18 h 62"/>
              <a:gd name="T8" fmla="*/ 47 w 60"/>
              <a:gd name="T9" fmla="*/ 7 h 62"/>
              <a:gd name="T10" fmla="*/ 20 w 60"/>
              <a:gd name="T11" fmla="*/ 37 h 62"/>
              <a:gd name="T12" fmla="*/ 21 w 60"/>
              <a:gd name="T13" fmla="*/ 58 h 62"/>
              <a:gd name="T14" fmla="*/ 15 w 60"/>
              <a:gd name="T15" fmla="*/ 40 h 62"/>
              <a:gd name="T16" fmla="*/ 12 w 60"/>
              <a:gd name="T17" fmla="*/ 58 h 62"/>
              <a:gd name="T18" fmla="*/ 7 w 60"/>
              <a:gd name="T19" fmla="*/ 37 h 62"/>
              <a:gd name="T20" fmla="*/ 2 w 60"/>
              <a:gd name="T21" fmla="*/ 36 h 62"/>
              <a:gd name="T22" fmla="*/ 7 w 60"/>
              <a:gd name="T23" fmla="*/ 19 h 62"/>
              <a:gd name="T24" fmla="*/ 14 w 60"/>
              <a:gd name="T25" fmla="*/ 24 h 62"/>
              <a:gd name="T26" fmla="*/ 21 w 60"/>
              <a:gd name="T27" fmla="*/ 19 h 62"/>
              <a:gd name="T28" fmla="*/ 29 w 60"/>
              <a:gd name="T29" fmla="*/ 16 h 62"/>
              <a:gd name="T30" fmla="*/ 30 w 60"/>
              <a:gd name="T31" fmla="*/ 19 h 62"/>
              <a:gd name="T32" fmla="*/ 30 w 60"/>
              <a:gd name="T33" fmla="*/ 32 h 62"/>
              <a:gd name="T34" fmla="*/ 31 w 60"/>
              <a:gd name="T35" fmla="*/ 32 h 62"/>
              <a:gd name="T36" fmla="*/ 31 w 60"/>
              <a:gd name="T37" fmla="*/ 32 h 62"/>
              <a:gd name="T38" fmla="*/ 32 w 60"/>
              <a:gd name="T39" fmla="*/ 19 h 62"/>
              <a:gd name="T40" fmla="*/ 32 w 60"/>
              <a:gd name="T41" fmla="*/ 16 h 62"/>
              <a:gd name="T42" fmla="*/ 40 w 60"/>
              <a:gd name="T43" fmla="*/ 19 h 62"/>
              <a:gd name="T44" fmla="*/ 47 w 60"/>
              <a:gd name="T45" fmla="*/ 24 h 62"/>
              <a:gd name="T46" fmla="*/ 54 w 60"/>
              <a:gd name="T47" fmla="*/ 19 h 62"/>
              <a:gd name="T48" fmla="*/ 58 w 60"/>
              <a:gd name="T49" fmla="*/ 35 h 62"/>
              <a:gd name="T50" fmla="*/ 53 w 60"/>
              <a:gd name="T51" fmla="*/ 37 h 62"/>
              <a:gd name="T52" fmla="*/ 54 w 60"/>
              <a:gd name="T53" fmla="*/ 58 h 62"/>
              <a:gd name="T54" fmla="*/ 48 w 60"/>
              <a:gd name="T55" fmla="*/ 40 h 62"/>
              <a:gd name="T56" fmla="*/ 45 w 60"/>
              <a:gd name="T57" fmla="*/ 58 h 62"/>
              <a:gd name="T58" fmla="*/ 40 w 60"/>
              <a:gd name="T59" fmla="*/ 37 h 62"/>
              <a:gd name="T60" fmla="*/ 38 w 60"/>
              <a:gd name="T61" fmla="*/ 38 h 62"/>
              <a:gd name="T62" fmla="*/ 33 w 60"/>
              <a:gd name="T63" fmla="*/ 62 h 62"/>
              <a:gd name="T64" fmla="*/ 29 w 60"/>
              <a:gd name="T65" fmla="*/ 41 h 62"/>
              <a:gd name="T66" fmla="*/ 22 w 60"/>
              <a:gd name="T67" fmla="*/ 62 h 62"/>
              <a:gd name="T68" fmla="*/ 20 w 60"/>
              <a:gd name="T69" fmla="*/ 36 h 62"/>
              <a:gd name="T70" fmla="*/ 9 w 60"/>
              <a:gd name="T71" fmla="*/ 13 h 62"/>
              <a:gd name="T72" fmla="*/ 20 w 60"/>
              <a:gd name="T73" fmla="*/ 13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0" h="62">
                <a:moveTo>
                  <a:pt x="31" y="0"/>
                </a:moveTo>
                <a:cubicBezTo>
                  <a:pt x="27" y="0"/>
                  <a:pt x="24" y="4"/>
                  <a:pt x="24" y="7"/>
                </a:cubicBezTo>
                <a:cubicBezTo>
                  <a:pt x="24" y="11"/>
                  <a:pt x="27" y="14"/>
                  <a:pt x="31" y="14"/>
                </a:cubicBezTo>
                <a:cubicBezTo>
                  <a:pt x="35" y="14"/>
                  <a:pt x="38" y="11"/>
                  <a:pt x="38" y="7"/>
                </a:cubicBezTo>
                <a:cubicBezTo>
                  <a:pt x="38" y="4"/>
                  <a:pt x="35" y="0"/>
                  <a:pt x="31" y="0"/>
                </a:cubicBezTo>
                <a:close/>
                <a:moveTo>
                  <a:pt x="47" y="7"/>
                </a:moveTo>
                <a:cubicBezTo>
                  <a:pt x="44" y="7"/>
                  <a:pt x="41" y="10"/>
                  <a:pt x="41" y="13"/>
                </a:cubicBezTo>
                <a:cubicBezTo>
                  <a:pt x="41" y="16"/>
                  <a:pt x="44" y="18"/>
                  <a:pt x="47" y="18"/>
                </a:cubicBezTo>
                <a:cubicBezTo>
                  <a:pt x="50" y="18"/>
                  <a:pt x="53" y="16"/>
                  <a:pt x="53" y="13"/>
                </a:cubicBezTo>
                <a:cubicBezTo>
                  <a:pt x="53" y="10"/>
                  <a:pt x="50" y="7"/>
                  <a:pt x="47" y="7"/>
                </a:cubicBezTo>
                <a:close/>
                <a:moveTo>
                  <a:pt x="20" y="36"/>
                </a:move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1" y="58"/>
                  <a:pt x="21" y="58"/>
                  <a:pt x="21" y="58"/>
                </a:cubicBezTo>
                <a:cubicBezTo>
                  <a:pt x="16" y="58"/>
                  <a:pt x="16" y="58"/>
                  <a:pt x="16" y="58"/>
                </a:cubicBezTo>
                <a:cubicBezTo>
                  <a:pt x="15" y="40"/>
                  <a:pt x="15" y="40"/>
                  <a:pt x="15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2" y="58"/>
                  <a:pt x="12" y="58"/>
                  <a:pt x="12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29"/>
                  <a:pt x="7" y="29"/>
                  <a:pt x="7" y="29"/>
                </a:cubicBezTo>
                <a:cubicBezTo>
                  <a:pt x="2" y="36"/>
                  <a:pt x="2" y="36"/>
                  <a:pt x="2" y="36"/>
                </a:cubicBezTo>
                <a:cubicBezTo>
                  <a:pt x="0" y="34"/>
                  <a:pt x="0" y="34"/>
                  <a:pt x="0" y="34"/>
                </a:cubicBezTo>
                <a:cubicBezTo>
                  <a:pt x="7" y="19"/>
                  <a:pt x="7" y="19"/>
                  <a:pt x="7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4" y="24"/>
                  <a:pt x="14" y="24"/>
                  <a:pt x="14" y="24"/>
                </a:cubicBezTo>
                <a:cubicBezTo>
                  <a:pt x="18" y="19"/>
                  <a:pt x="18" y="19"/>
                  <a:pt x="18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2" y="16"/>
                  <a:pt x="22" y="16"/>
                  <a:pt x="22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17"/>
                  <a:pt x="29" y="17"/>
                  <a:pt x="29" y="17"/>
                </a:cubicBezTo>
                <a:cubicBezTo>
                  <a:pt x="30" y="19"/>
                  <a:pt x="30" y="19"/>
                  <a:pt x="30" y="19"/>
                </a:cubicBezTo>
                <a:cubicBezTo>
                  <a:pt x="28" y="30"/>
                  <a:pt x="28" y="30"/>
                  <a:pt x="28" y="30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3"/>
                  <a:pt x="30" y="33"/>
                  <a:pt x="30" y="33"/>
                </a:cubicBezTo>
                <a:cubicBezTo>
                  <a:pt x="31" y="32"/>
                  <a:pt x="31" y="32"/>
                  <a:pt x="31" y="32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2"/>
                  <a:pt x="31" y="32"/>
                  <a:pt x="31" y="32"/>
                </a:cubicBezTo>
                <a:cubicBezTo>
                  <a:pt x="33" y="30"/>
                  <a:pt x="33" y="30"/>
                  <a:pt x="33" y="30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6"/>
                  <a:pt x="32" y="16"/>
                  <a:pt x="32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40" y="19"/>
                  <a:pt x="40" y="19"/>
                  <a:pt x="40" y="19"/>
                </a:cubicBezTo>
                <a:cubicBezTo>
                  <a:pt x="44" y="19"/>
                  <a:pt x="44" y="19"/>
                  <a:pt x="44" y="19"/>
                </a:cubicBezTo>
                <a:cubicBezTo>
                  <a:pt x="47" y="24"/>
                  <a:pt x="47" y="24"/>
                  <a:pt x="47" y="24"/>
                </a:cubicBezTo>
                <a:cubicBezTo>
                  <a:pt x="51" y="19"/>
                  <a:pt x="51" y="19"/>
                  <a:pt x="51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60" y="33"/>
                  <a:pt x="60" y="33"/>
                  <a:pt x="60" y="33"/>
                </a:cubicBezTo>
                <a:cubicBezTo>
                  <a:pt x="58" y="35"/>
                  <a:pt x="58" y="35"/>
                  <a:pt x="58" y="35"/>
                </a:cubicBezTo>
                <a:cubicBezTo>
                  <a:pt x="54" y="28"/>
                  <a:pt x="54" y="28"/>
                  <a:pt x="54" y="28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4" y="58"/>
                  <a:pt x="54" y="58"/>
                  <a:pt x="54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8" y="40"/>
                  <a:pt x="48" y="40"/>
                  <a:pt x="48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5" y="58"/>
                  <a:pt x="45" y="58"/>
                  <a:pt x="45" y="58"/>
                </a:cubicBezTo>
                <a:cubicBezTo>
                  <a:pt x="40" y="58"/>
                  <a:pt x="40" y="58"/>
                  <a:pt x="40" y="58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6"/>
                  <a:pt x="40" y="36"/>
                  <a:pt x="40" y="36"/>
                </a:cubicBezTo>
                <a:cubicBezTo>
                  <a:pt x="38" y="38"/>
                  <a:pt x="38" y="38"/>
                  <a:pt x="38" y="38"/>
                </a:cubicBezTo>
                <a:cubicBezTo>
                  <a:pt x="39" y="62"/>
                  <a:pt x="39" y="62"/>
                  <a:pt x="39" y="62"/>
                </a:cubicBezTo>
                <a:cubicBezTo>
                  <a:pt x="33" y="62"/>
                  <a:pt x="33" y="62"/>
                  <a:pt x="33" y="62"/>
                </a:cubicBezTo>
                <a:cubicBezTo>
                  <a:pt x="32" y="41"/>
                  <a:pt x="32" y="41"/>
                  <a:pt x="32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8" y="62"/>
                  <a:pt x="28" y="62"/>
                  <a:pt x="28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3" y="38"/>
                  <a:pt x="23" y="38"/>
                  <a:pt x="23" y="38"/>
                </a:cubicBezTo>
                <a:cubicBezTo>
                  <a:pt x="20" y="36"/>
                  <a:pt x="20" y="36"/>
                  <a:pt x="20" y="36"/>
                </a:cubicBezTo>
                <a:close/>
                <a:moveTo>
                  <a:pt x="14" y="7"/>
                </a:moveTo>
                <a:cubicBezTo>
                  <a:pt x="11" y="7"/>
                  <a:pt x="9" y="10"/>
                  <a:pt x="9" y="13"/>
                </a:cubicBezTo>
                <a:cubicBezTo>
                  <a:pt x="9" y="16"/>
                  <a:pt x="11" y="18"/>
                  <a:pt x="14" y="18"/>
                </a:cubicBezTo>
                <a:cubicBezTo>
                  <a:pt x="17" y="18"/>
                  <a:pt x="20" y="16"/>
                  <a:pt x="20" y="13"/>
                </a:cubicBezTo>
                <a:cubicBezTo>
                  <a:pt x="20" y="10"/>
                  <a:pt x="17" y="7"/>
                  <a:pt x="14" y="7"/>
                </a:cubicBezTo>
                <a:close/>
              </a:path>
            </a:pathLst>
          </a:custGeom>
          <a:solidFill>
            <a:srgbClr val="005DA2"/>
          </a:solidFill>
          <a:ln>
            <a:noFill/>
          </a:ln>
        </p:spPr>
        <p:txBody>
          <a:bodyPr vert="horz" wrap="square" lIns="121911" tIns="60954" rIns="121911" bIns="60954" numCol="1" anchor="t" anchorCtr="0" compatLnSpc="1"/>
          <a:lstStyle/>
          <a:p>
            <a:endParaRPr lang="zh-CN" altLang="en-US"/>
          </a:p>
        </p:txBody>
      </p:sp>
      <p:grpSp>
        <p:nvGrpSpPr>
          <p:cNvPr id="202" name="组合 201"/>
          <p:cNvGrpSpPr/>
          <p:nvPr/>
        </p:nvGrpSpPr>
        <p:grpSpPr>
          <a:xfrm>
            <a:off x="3660964" y="4271727"/>
            <a:ext cx="601115" cy="649377"/>
            <a:chOff x="2782033" y="2877344"/>
            <a:chExt cx="571561" cy="617451"/>
          </a:xfrm>
          <a:solidFill>
            <a:srgbClr val="005DA2"/>
          </a:solidFill>
        </p:grpSpPr>
        <p:sp>
          <p:nvSpPr>
            <p:cNvPr id="203" name="Freeform 884"/>
            <p:cNvSpPr>
              <a:spLocks noEditPoints="1"/>
            </p:cNvSpPr>
            <p:nvPr/>
          </p:nvSpPr>
          <p:spPr bwMode="auto">
            <a:xfrm>
              <a:off x="2946844" y="2877344"/>
              <a:ext cx="406750" cy="411147"/>
            </a:xfrm>
            <a:custGeom>
              <a:avLst/>
              <a:gdLst>
                <a:gd name="T0" fmla="*/ 90 w 174"/>
                <a:gd name="T1" fmla="*/ 14 h 176"/>
                <a:gd name="T2" fmla="*/ 90 w 174"/>
                <a:gd name="T3" fmla="*/ 0 h 176"/>
                <a:gd name="T4" fmla="*/ 80 w 174"/>
                <a:gd name="T5" fmla="*/ 0 h 176"/>
                <a:gd name="T6" fmla="*/ 80 w 174"/>
                <a:gd name="T7" fmla="*/ 14 h 176"/>
                <a:gd name="T8" fmla="*/ 0 w 174"/>
                <a:gd name="T9" fmla="*/ 14 h 176"/>
                <a:gd name="T10" fmla="*/ 0 w 174"/>
                <a:gd name="T11" fmla="*/ 40 h 176"/>
                <a:gd name="T12" fmla="*/ 9 w 174"/>
                <a:gd name="T13" fmla="*/ 40 h 176"/>
                <a:gd name="T14" fmla="*/ 9 w 174"/>
                <a:gd name="T15" fmla="*/ 138 h 176"/>
                <a:gd name="T16" fmla="*/ 70 w 174"/>
                <a:gd name="T17" fmla="*/ 138 h 176"/>
                <a:gd name="T18" fmla="*/ 33 w 174"/>
                <a:gd name="T19" fmla="*/ 168 h 176"/>
                <a:gd name="T20" fmla="*/ 39 w 174"/>
                <a:gd name="T21" fmla="*/ 176 h 176"/>
                <a:gd name="T22" fmla="*/ 86 w 174"/>
                <a:gd name="T23" fmla="*/ 138 h 176"/>
                <a:gd name="T24" fmla="*/ 86 w 174"/>
                <a:gd name="T25" fmla="*/ 138 h 176"/>
                <a:gd name="T26" fmla="*/ 133 w 174"/>
                <a:gd name="T27" fmla="*/ 176 h 176"/>
                <a:gd name="T28" fmla="*/ 140 w 174"/>
                <a:gd name="T29" fmla="*/ 168 h 176"/>
                <a:gd name="T30" fmla="*/ 102 w 174"/>
                <a:gd name="T31" fmla="*/ 138 h 176"/>
                <a:gd name="T32" fmla="*/ 164 w 174"/>
                <a:gd name="T33" fmla="*/ 138 h 176"/>
                <a:gd name="T34" fmla="*/ 164 w 174"/>
                <a:gd name="T35" fmla="*/ 40 h 176"/>
                <a:gd name="T36" fmla="*/ 174 w 174"/>
                <a:gd name="T37" fmla="*/ 40 h 176"/>
                <a:gd name="T38" fmla="*/ 174 w 174"/>
                <a:gd name="T39" fmla="*/ 14 h 176"/>
                <a:gd name="T40" fmla="*/ 90 w 174"/>
                <a:gd name="T41" fmla="*/ 14 h 176"/>
                <a:gd name="T42" fmla="*/ 154 w 174"/>
                <a:gd name="T43" fmla="*/ 128 h 176"/>
                <a:gd name="T44" fmla="*/ 19 w 174"/>
                <a:gd name="T45" fmla="*/ 128 h 176"/>
                <a:gd name="T46" fmla="*/ 19 w 174"/>
                <a:gd name="T47" fmla="*/ 40 h 176"/>
                <a:gd name="T48" fmla="*/ 154 w 174"/>
                <a:gd name="T49" fmla="*/ 40 h 176"/>
                <a:gd name="T50" fmla="*/ 154 w 174"/>
                <a:gd name="T51" fmla="*/ 128 h 176"/>
                <a:gd name="T52" fmla="*/ 51 w 174"/>
                <a:gd name="T53" fmla="*/ 105 h 176"/>
                <a:gd name="T54" fmla="*/ 51 w 174"/>
                <a:gd name="T55" fmla="*/ 79 h 176"/>
                <a:gd name="T56" fmla="*/ 77 w 174"/>
                <a:gd name="T57" fmla="*/ 79 h 176"/>
                <a:gd name="T58" fmla="*/ 51 w 174"/>
                <a:gd name="T59" fmla="*/ 53 h 176"/>
                <a:gd name="T60" fmla="*/ 25 w 174"/>
                <a:gd name="T61" fmla="*/ 79 h 176"/>
                <a:gd name="T62" fmla="*/ 51 w 174"/>
                <a:gd name="T63" fmla="*/ 105 h 176"/>
                <a:gd name="T64" fmla="*/ 59 w 174"/>
                <a:gd name="T65" fmla="*/ 112 h 176"/>
                <a:gd name="T66" fmla="*/ 85 w 174"/>
                <a:gd name="T67" fmla="*/ 86 h 176"/>
                <a:gd name="T68" fmla="*/ 59 w 174"/>
                <a:gd name="T69" fmla="*/ 86 h 176"/>
                <a:gd name="T70" fmla="*/ 59 w 174"/>
                <a:gd name="T71" fmla="*/ 112 h 176"/>
                <a:gd name="T72" fmla="*/ 138 w 174"/>
                <a:gd name="T73" fmla="*/ 59 h 176"/>
                <a:gd name="T74" fmla="*/ 105 w 174"/>
                <a:gd name="T75" fmla="*/ 59 h 176"/>
                <a:gd name="T76" fmla="*/ 105 w 174"/>
                <a:gd name="T77" fmla="*/ 69 h 176"/>
                <a:gd name="T78" fmla="*/ 138 w 174"/>
                <a:gd name="T79" fmla="*/ 69 h 176"/>
                <a:gd name="T80" fmla="*/ 138 w 174"/>
                <a:gd name="T81" fmla="*/ 59 h 176"/>
                <a:gd name="T82" fmla="*/ 138 w 174"/>
                <a:gd name="T83" fmla="*/ 77 h 176"/>
                <a:gd name="T84" fmla="*/ 105 w 174"/>
                <a:gd name="T85" fmla="*/ 77 h 176"/>
                <a:gd name="T86" fmla="*/ 105 w 174"/>
                <a:gd name="T87" fmla="*/ 87 h 176"/>
                <a:gd name="T88" fmla="*/ 138 w 174"/>
                <a:gd name="T89" fmla="*/ 87 h 176"/>
                <a:gd name="T90" fmla="*/ 138 w 174"/>
                <a:gd name="T91" fmla="*/ 77 h 176"/>
                <a:gd name="T92" fmla="*/ 138 w 174"/>
                <a:gd name="T93" fmla="*/ 96 h 176"/>
                <a:gd name="T94" fmla="*/ 105 w 174"/>
                <a:gd name="T95" fmla="*/ 96 h 176"/>
                <a:gd name="T96" fmla="*/ 105 w 174"/>
                <a:gd name="T97" fmla="*/ 106 h 176"/>
                <a:gd name="T98" fmla="*/ 138 w 174"/>
                <a:gd name="T99" fmla="*/ 106 h 176"/>
                <a:gd name="T100" fmla="*/ 138 w 174"/>
                <a:gd name="T101" fmla="*/ 9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4" h="176">
                  <a:moveTo>
                    <a:pt x="90" y="14"/>
                  </a:moveTo>
                  <a:cubicBezTo>
                    <a:pt x="90" y="0"/>
                    <a:pt x="90" y="0"/>
                    <a:pt x="9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70" y="138"/>
                    <a:pt x="70" y="138"/>
                    <a:pt x="70" y="138"/>
                  </a:cubicBezTo>
                  <a:cubicBezTo>
                    <a:pt x="33" y="168"/>
                    <a:pt x="33" y="168"/>
                    <a:pt x="33" y="168"/>
                  </a:cubicBezTo>
                  <a:cubicBezTo>
                    <a:pt x="39" y="176"/>
                    <a:pt x="39" y="176"/>
                    <a:pt x="39" y="176"/>
                  </a:cubicBezTo>
                  <a:cubicBezTo>
                    <a:pt x="86" y="138"/>
                    <a:pt x="86" y="138"/>
                    <a:pt x="86" y="138"/>
                  </a:cubicBezTo>
                  <a:cubicBezTo>
                    <a:pt x="86" y="138"/>
                    <a:pt x="86" y="138"/>
                    <a:pt x="86" y="138"/>
                  </a:cubicBezTo>
                  <a:cubicBezTo>
                    <a:pt x="133" y="176"/>
                    <a:pt x="133" y="176"/>
                    <a:pt x="133" y="176"/>
                  </a:cubicBezTo>
                  <a:cubicBezTo>
                    <a:pt x="140" y="168"/>
                    <a:pt x="140" y="168"/>
                    <a:pt x="140" y="168"/>
                  </a:cubicBezTo>
                  <a:cubicBezTo>
                    <a:pt x="102" y="138"/>
                    <a:pt x="102" y="138"/>
                    <a:pt x="102" y="138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64" y="40"/>
                    <a:pt x="164" y="40"/>
                    <a:pt x="164" y="40"/>
                  </a:cubicBezTo>
                  <a:cubicBezTo>
                    <a:pt x="174" y="40"/>
                    <a:pt x="174" y="40"/>
                    <a:pt x="174" y="40"/>
                  </a:cubicBezTo>
                  <a:cubicBezTo>
                    <a:pt x="174" y="14"/>
                    <a:pt x="174" y="14"/>
                    <a:pt x="174" y="14"/>
                  </a:cubicBezTo>
                  <a:lnTo>
                    <a:pt x="90" y="14"/>
                  </a:lnTo>
                  <a:close/>
                  <a:moveTo>
                    <a:pt x="154" y="128"/>
                  </a:moveTo>
                  <a:cubicBezTo>
                    <a:pt x="19" y="128"/>
                    <a:pt x="19" y="128"/>
                    <a:pt x="19" y="128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54" y="40"/>
                    <a:pt x="154" y="40"/>
                    <a:pt x="154" y="40"/>
                  </a:cubicBezTo>
                  <a:lnTo>
                    <a:pt x="154" y="128"/>
                  </a:lnTo>
                  <a:close/>
                  <a:moveTo>
                    <a:pt x="51" y="105"/>
                  </a:moveTo>
                  <a:cubicBezTo>
                    <a:pt x="51" y="79"/>
                    <a:pt x="51" y="79"/>
                    <a:pt x="51" y="79"/>
                  </a:cubicBezTo>
                  <a:cubicBezTo>
                    <a:pt x="77" y="79"/>
                    <a:pt x="77" y="79"/>
                    <a:pt x="77" y="79"/>
                  </a:cubicBezTo>
                  <a:cubicBezTo>
                    <a:pt x="77" y="65"/>
                    <a:pt x="66" y="53"/>
                    <a:pt x="51" y="53"/>
                  </a:cubicBezTo>
                  <a:cubicBezTo>
                    <a:pt x="37" y="53"/>
                    <a:pt x="25" y="65"/>
                    <a:pt x="25" y="79"/>
                  </a:cubicBezTo>
                  <a:cubicBezTo>
                    <a:pt x="25" y="94"/>
                    <a:pt x="37" y="105"/>
                    <a:pt x="51" y="105"/>
                  </a:cubicBezTo>
                  <a:close/>
                  <a:moveTo>
                    <a:pt x="59" y="112"/>
                  </a:moveTo>
                  <a:cubicBezTo>
                    <a:pt x="73" y="112"/>
                    <a:pt x="85" y="101"/>
                    <a:pt x="85" y="86"/>
                  </a:cubicBezTo>
                  <a:cubicBezTo>
                    <a:pt x="59" y="86"/>
                    <a:pt x="59" y="86"/>
                    <a:pt x="59" y="86"/>
                  </a:cubicBezTo>
                  <a:lnTo>
                    <a:pt x="59" y="112"/>
                  </a:lnTo>
                  <a:close/>
                  <a:moveTo>
                    <a:pt x="138" y="59"/>
                  </a:moveTo>
                  <a:cubicBezTo>
                    <a:pt x="105" y="59"/>
                    <a:pt x="105" y="59"/>
                    <a:pt x="105" y="59"/>
                  </a:cubicBezTo>
                  <a:cubicBezTo>
                    <a:pt x="105" y="69"/>
                    <a:pt x="105" y="69"/>
                    <a:pt x="105" y="69"/>
                  </a:cubicBezTo>
                  <a:cubicBezTo>
                    <a:pt x="138" y="69"/>
                    <a:pt x="138" y="69"/>
                    <a:pt x="138" y="69"/>
                  </a:cubicBezTo>
                  <a:lnTo>
                    <a:pt x="138" y="59"/>
                  </a:lnTo>
                  <a:close/>
                  <a:moveTo>
                    <a:pt x="138" y="77"/>
                  </a:moveTo>
                  <a:cubicBezTo>
                    <a:pt x="105" y="77"/>
                    <a:pt x="105" y="77"/>
                    <a:pt x="105" y="77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38" y="87"/>
                    <a:pt x="138" y="87"/>
                    <a:pt x="138" y="87"/>
                  </a:cubicBezTo>
                  <a:lnTo>
                    <a:pt x="138" y="77"/>
                  </a:lnTo>
                  <a:close/>
                  <a:moveTo>
                    <a:pt x="138" y="96"/>
                  </a:moveTo>
                  <a:cubicBezTo>
                    <a:pt x="105" y="96"/>
                    <a:pt x="105" y="96"/>
                    <a:pt x="105" y="96"/>
                  </a:cubicBezTo>
                  <a:cubicBezTo>
                    <a:pt x="105" y="106"/>
                    <a:pt x="105" y="106"/>
                    <a:pt x="105" y="106"/>
                  </a:cubicBezTo>
                  <a:cubicBezTo>
                    <a:pt x="138" y="106"/>
                    <a:pt x="138" y="106"/>
                    <a:pt x="138" y="106"/>
                  </a:cubicBezTo>
                  <a:lnTo>
                    <a:pt x="138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5" tIns="45723" rIns="91445" bIns="45723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40"/>
            <p:cNvSpPr>
              <a:spLocks noEditPoints="1"/>
            </p:cNvSpPr>
            <p:nvPr/>
          </p:nvSpPr>
          <p:spPr bwMode="auto">
            <a:xfrm>
              <a:off x="2782033" y="2992399"/>
              <a:ext cx="317694" cy="502396"/>
            </a:xfrm>
            <a:custGeom>
              <a:avLst/>
              <a:gdLst>
                <a:gd name="T0" fmla="*/ 253 w 490"/>
                <a:gd name="T1" fmla="*/ 737 h 775"/>
                <a:gd name="T2" fmla="*/ 211 w 490"/>
                <a:gd name="T3" fmla="*/ 775 h 775"/>
                <a:gd name="T4" fmla="*/ 175 w 490"/>
                <a:gd name="T5" fmla="*/ 762 h 775"/>
                <a:gd name="T6" fmla="*/ 161 w 490"/>
                <a:gd name="T7" fmla="*/ 762 h 775"/>
                <a:gd name="T8" fmla="*/ 125 w 490"/>
                <a:gd name="T9" fmla="*/ 775 h 775"/>
                <a:gd name="T10" fmla="*/ 84 w 490"/>
                <a:gd name="T11" fmla="*/ 737 h 775"/>
                <a:gd name="T12" fmla="*/ 76 w 490"/>
                <a:gd name="T13" fmla="*/ 475 h 775"/>
                <a:gd name="T14" fmla="*/ 65 w 490"/>
                <a:gd name="T15" fmla="*/ 474 h 775"/>
                <a:gd name="T16" fmla="*/ 21 w 490"/>
                <a:gd name="T17" fmla="*/ 441 h 775"/>
                <a:gd name="T18" fmla="*/ 19 w 490"/>
                <a:gd name="T19" fmla="*/ 217 h 775"/>
                <a:gd name="T20" fmla="*/ 48 w 490"/>
                <a:gd name="T21" fmla="*/ 192 h 775"/>
                <a:gd name="T22" fmla="*/ 121 w 490"/>
                <a:gd name="T23" fmla="*/ 183 h 775"/>
                <a:gd name="T24" fmla="*/ 132 w 490"/>
                <a:gd name="T25" fmla="*/ 189 h 775"/>
                <a:gd name="T26" fmla="*/ 168 w 490"/>
                <a:gd name="T27" fmla="*/ 243 h 775"/>
                <a:gd name="T28" fmla="*/ 204 w 490"/>
                <a:gd name="T29" fmla="*/ 189 h 775"/>
                <a:gd name="T30" fmla="*/ 216 w 490"/>
                <a:gd name="T31" fmla="*/ 183 h 775"/>
                <a:gd name="T32" fmla="*/ 257 w 490"/>
                <a:gd name="T33" fmla="*/ 188 h 775"/>
                <a:gd name="T34" fmla="*/ 293 w 490"/>
                <a:gd name="T35" fmla="*/ 205 h 775"/>
                <a:gd name="T36" fmla="*/ 331 w 490"/>
                <a:gd name="T37" fmla="*/ 251 h 775"/>
                <a:gd name="T38" fmla="*/ 339 w 490"/>
                <a:gd name="T39" fmla="*/ 259 h 775"/>
                <a:gd name="T40" fmla="*/ 355 w 490"/>
                <a:gd name="T41" fmla="*/ 261 h 775"/>
                <a:gd name="T42" fmla="*/ 362 w 490"/>
                <a:gd name="T43" fmla="*/ 256 h 775"/>
                <a:gd name="T44" fmla="*/ 406 w 490"/>
                <a:gd name="T45" fmla="*/ 223 h 775"/>
                <a:gd name="T46" fmla="*/ 452 w 490"/>
                <a:gd name="T47" fmla="*/ 284 h 775"/>
                <a:gd name="T48" fmla="*/ 405 w 490"/>
                <a:gd name="T49" fmla="*/ 318 h 775"/>
                <a:gd name="T50" fmla="*/ 357 w 490"/>
                <a:gd name="T51" fmla="*/ 346 h 775"/>
                <a:gd name="T52" fmla="*/ 321 w 490"/>
                <a:gd name="T53" fmla="*/ 343 h 775"/>
                <a:gd name="T54" fmla="*/ 275 w 490"/>
                <a:gd name="T55" fmla="*/ 302 h 775"/>
                <a:gd name="T56" fmla="*/ 265 w 490"/>
                <a:gd name="T57" fmla="*/ 291 h 775"/>
                <a:gd name="T58" fmla="*/ 253 w 490"/>
                <a:gd name="T59" fmla="*/ 737 h 775"/>
                <a:gd name="T60" fmla="*/ 170 w 490"/>
                <a:gd name="T61" fmla="*/ 1 h 775"/>
                <a:gd name="T62" fmla="*/ 236 w 490"/>
                <a:gd name="T63" fmla="*/ 74 h 775"/>
                <a:gd name="T64" fmla="*/ 167 w 490"/>
                <a:gd name="T65" fmla="*/ 159 h 775"/>
                <a:gd name="T66" fmla="*/ 100 w 490"/>
                <a:gd name="T67" fmla="*/ 71 h 775"/>
                <a:gd name="T68" fmla="*/ 170 w 490"/>
                <a:gd name="T69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0" h="775">
                  <a:moveTo>
                    <a:pt x="253" y="737"/>
                  </a:moveTo>
                  <a:cubicBezTo>
                    <a:pt x="252" y="758"/>
                    <a:pt x="230" y="775"/>
                    <a:pt x="211" y="775"/>
                  </a:cubicBezTo>
                  <a:cubicBezTo>
                    <a:pt x="198" y="775"/>
                    <a:pt x="182" y="770"/>
                    <a:pt x="175" y="762"/>
                  </a:cubicBezTo>
                  <a:cubicBezTo>
                    <a:pt x="172" y="757"/>
                    <a:pt x="165" y="757"/>
                    <a:pt x="161" y="762"/>
                  </a:cubicBezTo>
                  <a:cubicBezTo>
                    <a:pt x="155" y="770"/>
                    <a:pt x="138" y="775"/>
                    <a:pt x="125" y="775"/>
                  </a:cubicBezTo>
                  <a:cubicBezTo>
                    <a:pt x="106" y="775"/>
                    <a:pt x="85" y="758"/>
                    <a:pt x="84" y="737"/>
                  </a:cubicBezTo>
                  <a:cubicBezTo>
                    <a:pt x="76" y="475"/>
                    <a:pt x="76" y="475"/>
                    <a:pt x="76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7" y="472"/>
                    <a:pt x="24" y="459"/>
                    <a:pt x="21" y="441"/>
                  </a:cubicBezTo>
                  <a:cubicBezTo>
                    <a:pt x="0" y="331"/>
                    <a:pt x="4" y="332"/>
                    <a:pt x="19" y="217"/>
                  </a:cubicBezTo>
                  <a:cubicBezTo>
                    <a:pt x="21" y="209"/>
                    <a:pt x="31" y="194"/>
                    <a:pt x="48" y="192"/>
                  </a:cubicBezTo>
                  <a:cubicBezTo>
                    <a:pt x="121" y="183"/>
                    <a:pt x="121" y="183"/>
                    <a:pt x="121" y="183"/>
                  </a:cubicBezTo>
                  <a:cubicBezTo>
                    <a:pt x="125" y="183"/>
                    <a:pt x="130" y="185"/>
                    <a:pt x="132" y="189"/>
                  </a:cubicBezTo>
                  <a:cubicBezTo>
                    <a:pt x="168" y="243"/>
                    <a:pt x="168" y="243"/>
                    <a:pt x="168" y="243"/>
                  </a:cubicBezTo>
                  <a:cubicBezTo>
                    <a:pt x="204" y="189"/>
                    <a:pt x="204" y="189"/>
                    <a:pt x="204" y="189"/>
                  </a:cubicBezTo>
                  <a:cubicBezTo>
                    <a:pt x="207" y="185"/>
                    <a:pt x="211" y="183"/>
                    <a:pt x="216" y="183"/>
                  </a:cubicBezTo>
                  <a:cubicBezTo>
                    <a:pt x="257" y="188"/>
                    <a:pt x="257" y="188"/>
                    <a:pt x="257" y="188"/>
                  </a:cubicBezTo>
                  <a:cubicBezTo>
                    <a:pt x="278" y="191"/>
                    <a:pt x="285" y="196"/>
                    <a:pt x="293" y="205"/>
                  </a:cubicBezTo>
                  <a:cubicBezTo>
                    <a:pt x="307" y="223"/>
                    <a:pt x="320" y="239"/>
                    <a:pt x="331" y="251"/>
                  </a:cubicBezTo>
                  <a:cubicBezTo>
                    <a:pt x="334" y="254"/>
                    <a:pt x="336" y="257"/>
                    <a:pt x="339" y="259"/>
                  </a:cubicBezTo>
                  <a:cubicBezTo>
                    <a:pt x="343" y="264"/>
                    <a:pt x="350" y="264"/>
                    <a:pt x="355" y="261"/>
                  </a:cubicBezTo>
                  <a:cubicBezTo>
                    <a:pt x="357" y="259"/>
                    <a:pt x="360" y="258"/>
                    <a:pt x="362" y="256"/>
                  </a:cubicBezTo>
                  <a:cubicBezTo>
                    <a:pt x="373" y="248"/>
                    <a:pt x="393" y="233"/>
                    <a:pt x="406" y="223"/>
                  </a:cubicBezTo>
                  <a:cubicBezTo>
                    <a:pt x="442" y="195"/>
                    <a:pt x="490" y="255"/>
                    <a:pt x="452" y="284"/>
                  </a:cubicBezTo>
                  <a:cubicBezTo>
                    <a:pt x="438" y="294"/>
                    <a:pt x="418" y="310"/>
                    <a:pt x="405" y="318"/>
                  </a:cubicBezTo>
                  <a:cubicBezTo>
                    <a:pt x="386" y="332"/>
                    <a:pt x="369" y="342"/>
                    <a:pt x="357" y="346"/>
                  </a:cubicBezTo>
                  <a:cubicBezTo>
                    <a:pt x="346" y="351"/>
                    <a:pt x="332" y="351"/>
                    <a:pt x="321" y="343"/>
                  </a:cubicBezTo>
                  <a:cubicBezTo>
                    <a:pt x="305" y="333"/>
                    <a:pt x="291" y="320"/>
                    <a:pt x="275" y="302"/>
                  </a:cubicBezTo>
                  <a:cubicBezTo>
                    <a:pt x="272" y="299"/>
                    <a:pt x="269" y="295"/>
                    <a:pt x="265" y="291"/>
                  </a:cubicBezTo>
                  <a:cubicBezTo>
                    <a:pt x="253" y="737"/>
                    <a:pt x="253" y="737"/>
                    <a:pt x="253" y="737"/>
                  </a:cubicBezTo>
                  <a:close/>
                  <a:moveTo>
                    <a:pt x="170" y="1"/>
                  </a:moveTo>
                  <a:cubicBezTo>
                    <a:pt x="207" y="2"/>
                    <a:pt x="237" y="34"/>
                    <a:pt x="236" y="74"/>
                  </a:cubicBezTo>
                  <a:cubicBezTo>
                    <a:pt x="235" y="113"/>
                    <a:pt x="204" y="160"/>
                    <a:pt x="167" y="159"/>
                  </a:cubicBezTo>
                  <a:cubicBezTo>
                    <a:pt x="129" y="159"/>
                    <a:pt x="100" y="110"/>
                    <a:pt x="100" y="71"/>
                  </a:cubicBezTo>
                  <a:cubicBezTo>
                    <a:pt x="101" y="32"/>
                    <a:pt x="132" y="0"/>
                    <a:pt x="1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11" tIns="60954" rIns="121911" bIns="60954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5" name="组合 204"/>
          <p:cNvGrpSpPr/>
          <p:nvPr/>
        </p:nvGrpSpPr>
        <p:grpSpPr>
          <a:xfrm>
            <a:off x="5794399" y="4328068"/>
            <a:ext cx="625518" cy="625609"/>
            <a:chOff x="5699322" y="3963624"/>
            <a:chExt cx="132182" cy="132201"/>
          </a:xfrm>
          <a:solidFill>
            <a:srgbClr val="005DA2"/>
          </a:solidFill>
        </p:grpSpPr>
        <p:sp>
          <p:nvSpPr>
            <p:cNvPr id="206" name="Freeform 412"/>
            <p:cNvSpPr>
              <a:spLocks noEditPoints="1"/>
            </p:cNvSpPr>
            <p:nvPr/>
          </p:nvSpPr>
          <p:spPr bwMode="auto">
            <a:xfrm>
              <a:off x="5781489" y="3963624"/>
              <a:ext cx="50015" cy="50022"/>
            </a:xfrm>
            <a:custGeom>
              <a:avLst/>
              <a:gdLst>
                <a:gd name="T0" fmla="*/ 105 w 108"/>
                <a:gd name="T1" fmla="*/ 44 h 108"/>
                <a:gd name="T2" fmla="*/ 89 w 108"/>
                <a:gd name="T3" fmla="*/ 41 h 108"/>
                <a:gd name="T4" fmla="*/ 88 w 108"/>
                <a:gd name="T5" fmla="*/ 38 h 108"/>
                <a:gd name="T6" fmla="*/ 97 w 108"/>
                <a:gd name="T7" fmla="*/ 25 h 108"/>
                <a:gd name="T8" fmla="*/ 96 w 108"/>
                <a:gd name="T9" fmla="*/ 20 h 108"/>
                <a:gd name="T10" fmla="*/ 87 w 108"/>
                <a:gd name="T11" fmla="*/ 11 h 108"/>
                <a:gd name="T12" fmla="*/ 83 w 108"/>
                <a:gd name="T13" fmla="*/ 11 h 108"/>
                <a:gd name="T14" fmla="*/ 69 w 108"/>
                <a:gd name="T15" fmla="*/ 20 h 108"/>
                <a:gd name="T16" fmla="*/ 66 w 108"/>
                <a:gd name="T17" fmla="*/ 19 h 108"/>
                <a:gd name="T18" fmla="*/ 64 w 108"/>
                <a:gd name="T19" fmla="*/ 3 h 108"/>
                <a:gd name="T20" fmla="*/ 60 w 108"/>
                <a:gd name="T21" fmla="*/ 0 h 108"/>
                <a:gd name="T22" fmla="*/ 48 w 108"/>
                <a:gd name="T23" fmla="*/ 0 h 108"/>
                <a:gd name="T24" fmla="*/ 44 w 108"/>
                <a:gd name="T25" fmla="*/ 3 h 108"/>
                <a:gd name="T26" fmla="*/ 41 w 108"/>
                <a:gd name="T27" fmla="*/ 19 h 108"/>
                <a:gd name="T28" fmla="*/ 38 w 108"/>
                <a:gd name="T29" fmla="*/ 20 h 108"/>
                <a:gd name="T30" fmla="*/ 25 w 108"/>
                <a:gd name="T31" fmla="*/ 11 h 108"/>
                <a:gd name="T32" fmla="*/ 20 w 108"/>
                <a:gd name="T33" fmla="*/ 11 h 108"/>
                <a:gd name="T34" fmla="*/ 11 w 108"/>
                <a:gd name="T35" fmla="*/ 20 h 108"/>
                <a:gd name="T36" fmla="*/ 11 w 108"/>
                <a:gd name="T37" fmla="*/ 25 h 108"/>
                <a:gd name="T38" fmla="*/ 20 w 108"/>
                <a:gd name="T39" fmla="*/ 38 h 108"/>
                <a:gd name="T40" fmla="*/ 19 w 108"/>
                <a:gd name="T41" fmla="*/ 41 h 108"/>
                <a:gd name="T42" fmla="*/ 3 w 108"/>
                <a:gd name="T43" fmla="*/ 44 h 108"/>
                <a:gd name="T44" fmla="*/ 0 w 108"/>
                <a:gd name="T45" fmla="*/ 48 h 108"/>
                <a:gd name="T46" fmla="*/ 0 w 108"/>
                <a:gd name="T47" fmla="*/ 60 h 108"/>
                <a:gd name="T48" fmla="*/ 3 w 108"/>
                <a:gd name="T49" fmla="*/ 64 h 108"/>
                <a:gd name="T50" fmla="*/ 19 w 108"/>
                <a:gd name="T51" fmla="*/ 67 h 108"/>
                <a:gd name="T52" fmla="*/ 20 w 108"/>
                <a:gd name="T53" fmla="*/ 69 h 108"/>
                <a:gd name="T54" fmla="*/ 11 w 108"/>
                <a:gd name="T55" fmla="*/ 83 h 108"/>
                <a:gd name="T56" fmla="*/ 11 w 108"/>
                <a:gd name="T57" fmla="*/ 88 h 108"/>
                <a:gd name="T58" fmla="*/ 20 w 108"/>
                <a:gd name="T59" fmla="*/ 96 h 108"/>
                <a:gd name="T60" fmla="*/ 25 w 108"/>
                <a:gd name="T61" fmla="*/ 97 h 108"/>
                <a:gd name="T62" fmla="*/ 38 w 108"/>
                <a:gd name="T63" fmla="*/ 88 h 108"/>
                <a:gd name="T64" fmla="*/ 41 w 108"/>
                <a:gd name="T65" fmla="*/ 89 h 108"/>
                <a:gd name="T66" fmla="*/ 44 w 108"/>
                <a:gd name="T67" fmla="*/ 105 h 108"/>
                <a:gd name="T68" fmla="*/ 48 w 108"/>
                <a:gd name="T69" fmla="*/ 108 h 108"/>
                <a:gd name="T70" fmla="*/ 60 w 108"/>
                <a:gd name="T71" fmla="*/ 108 h 108"/>
                <a:gd name="T72" fmla="*/ 64 w 108"/>
                <a:gd name="T73" fmla="*/ 105 h 108"/>
                <a:gd name="T74" fmla="*/ 66 w 108"/>
                <a:gd name="T75" fmla="*/ 89 h 108"/>
                <a:gd name="T76" fmla="*/ 69 w 108"/>
                <a:gd name="T77" fmla="*/ 88 h 108"/>
                <a:gd name="T78" fmla="*/ 83 w 108"/>
                <a:gd name="T79" fmla="*/ 97 h 108"/>
                <a:gd name="T80" fmla="*/ 87 w 108"/>
                <a:gd name="T81" fmla="*/ 96 h 108"/>
                <a:gd name="T82" fmla="*/ 96 w 108"/>
                <a:gd name="T83" fmla="*/ 88 h 108"/>
                <a:gd name="T84" fmla="*/ 97 w 108"/>
                <a:gd name="T85" fmla="*/ 83 h 108"/>
                <a:gd name="T86" fmla="*/ 88 w 108"/>
                <a:gd name="T87" fmla="*/ 69 h 108"/>
                <a:gd name="T88" fmla="*/ 89 w 108"/>
                <a:gd name="T89" fmla="*/ 67 h 108"/>
                <a:gd name="T90" fmla="*/ 105 w 108"/>
                <a:gd name="T91" fmla="*/ 64 h 108"/>
                <a:gd name="T92" fmla="*/ 108 w 108"/>
                <a:gd name="T93" fmla="*/ 60 h 108"/>
                <a:gd name="T94" fmla="*/ 108 w 108"/>
                <a:gd name="T95" fmla="*/ 48 h 108"/>
                <a:gd name="T96" fmla="*/ 105 w 108"/>
                <a:gd name="T97" fmla="*/ 44 h 108"/>
                <a:gd name="T98" fmla="*/ 54 w 108"/>
                <a:gd name="T99" fmla="*/ 71 h 108"/>
                <a:gd name="T100" fmla="*/ 37 w 108"/>
                <a:gd name="T101" fmla="*/ 54 h 108"/>
                <a:gd name="T102" fmla="*/ 54 w 108"/>
                <a:gd name="T103" fmla="*/ 37 h 108"/>
                <a:gd name="T104" fmla="*/ 71 w 108"/>
                <a:gd name="T105" fmla="*/ 54 h 108"/>
                <a:gd name="T106" fmla="*/ 54 w 108"/>
                <a:gd name="T107" fmla="*/ 7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8" h="108">
                  <a:moveTo>
                    <a:pt x="105" y="44"/>
                  </a:moveTo>
                  <a:cubicBezTo>
                    <a:pt x="89" y="41"/>
                    <a:pt x="89" y="41"/>
                    <a:pt x="89" y="41"/>
                  </a:cubicBezTo>
                  <a:cubicBezTo>
                    <a:pt x="87" y="41"/>
                    <a:pt x="87" y="40"/>
                    <a:pt x="88" y="38"/>
                  </a:cubicBezTo>
                  <a:cubicBezTo>
                    <a:pt x="97" y="25"/>
                    <a:pt x="97" y="25"/>
                    <a:pt x="97" y="25"/>
                  </a:cubicBezTo>
                  <a:cubicBezTo>
                    <a:pt x="98" y="23"/>
                    <a:pt x="97" y="21"/>
                    <a:pt x="96" y="20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6" y="10"/>
                    <a:pt x="84" y="10"/>
                    <a:pt x="83" y="11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8" y="21"/>
                    <a:pt x="67" y="21"/>
                    <a:pt x="66" y="19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3" y="1"/>
                    <a:pt x="62" y="0"/>
                    <a:pt x="6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6" y="0"/>
                    <a:pt x="44" y="1"/>
                    <a:pt x="44" y="3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21"/>
                    <a:pt x="40" y="21"/>
                    <a:pt x="38" y="20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3" y="10"/>
                    <a:pt x="21" y="10"/>
                    <a:pt x="20" y="1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0" y="21"/>
                    <a:pt x="10" y="23"/>
                    <a:pt x="11" y="25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1" y="40"/>
                    <a:pt x="21" y="41"/>
                    <a:pt x="19" y="41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1" y="45"/>
                    <a:pt x="0" y="46"/>
                    <a:pt x="0" y="48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1" y="63"/>
                    <a:pt x="3" y="64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1" y="67"/>
                    <a:pt x="21" y="68"/>
                    <a:pt x="20" y="69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10" y="84"/>
                    <a:pt x="10" y="86"/>
                    <a:pt x="11" y="88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1" y="97"/>
                    <a:pt x="23" y="98"/>
                    <a:pt x="25" y="97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40" y="87"/>
                    <a:pt x="41" y="87"/>
                    <a:pt x="41" y="89"/>
                  </a:cubicBezTo>
                  <a:cubicBezTo>
                    <a:pt x="44" y="105"/>
                    <a:pt x="44" y="105"/>
                    <a:pt x="44" y="105"/>
                  </a:cubicBezTo>
                  <a:cubicBezTo>
                    <a:pt x="44" y="106"/>
                    <a:pt x="46" y="108"/>
                    <a:pt x="48" y="108"/>
                  </a:cubicBezTo>
                  <a:cubicBezTo>
                    <a:pt x="60" y="108"/>
                    <a:pt x="60" y="108"/>
                    <a:pt x="60" y="108"/>
                  </a:cubicBezTo>
                  <a:cubicBezTo>
                    <a:pt x="62" y="108"/>
                    <a:pt x="63" y="106"/>
                    <a:pt x="64" y="105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7" y="87"/>
                    <a:pt x="68" y="87"/>
                    <a:pt x="69" y="88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84" y="98"/>
                    <a:pt x="86" y="97"/>
                    <a:pt x="87" y="96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97" y="86"/>
                    <a:pt x="98" y="84"/>
                    <a:pt x="97" y="83"/>
                  </a:cubicBezTo>
                  <a:cubicBezTo>
                    <a:pt x="88" y="69"/>
                    <a:pt x="88" y="69"/>
                    <a:pt x="88" y="69"/>
                  </a:cubicBezTo>
                  <a:cubicBezTo>
                    <a:pt x="87" y="68"/>
                    <a:pt x="87" y="67"/>
                    <a:pt x="89" y="67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106" y="63"/>
                    <a:pt x="108" y="62"/>
                    <a:pt x="108" y="60"/>
                  </a:cubicBezTo>
                  <a:cubicBezTo>
                    <a:pt x="108" y="48"/>
                    <a:pt x="108" y="48"/>
                    <a:pt x="108" y="48"/>
                  </a:cubicBezTo>
                  <a:cubicBezTo>
                    <a:pt x="108" y="46"/>
                    <a:pt x="106" y="45"/>
                    <a:pt x="105" y="44"/>
                  </a:cubicBezTo>
                  <a:close/>
                  <a:moveTo>
                    <a:pt x="54" y="71"/>
                  </a:moveTo>
                  <a:cubicBezTo>
                    <a:pt x="45" y="71"/>
                    <a:pt x="37" y="63"/>
                    <a:pt x="37" y="54"/>
                  </a:cubicBezTo>
                  <a:cubicBezTo>
                    <a:pt x="37" y="45"/>
                    <a:pt x="45" y="37"/>
                    <a:pt x="54" y="37"/>
                  </a:cubicBezTo>
                  <a:cubicBezTo>
                    <a:pt x="63" y="37"/>
                    <a:pt x="71" y="45"/>
                    <a:pt x="71" y="54"/>
                  </a:cubicBezTo>
                  <a:cubicBezTo>
                    <a:pt x="71" y="63"/>
                    <a:pt x="63" y="71"/>
                    <a:pt x="54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5" tIns="45723" rIns="91445" bIns="45723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413"/>
            <p:cNvSpPr>
              <a:spLocks noEditPoints="1"/>
            </p:cNvSpPr>
            <p:nvPr/>
          </p:nvSpPr>
          <p:spPr bwMode="auto">
            <a:xfrm>
              <a:off x="5699322" y="3996972"/>
              <a:ext cx="98839" cy="98853"/>
            </a:xfrm>
            <a:custGeom>
              <a:avLst/>
              <a:gdLst>
                <a:gd name="T0" fmla="*/ 210 w 216"/>
                <a:gd name="T1" fmla="*/ 89 h 216"/>
                <a:gd name="T2" fmla="*/ 178 w 216"/>
                <a:gd name="T3" fmla="*/ 83 h 216"/>
                <a:gd name="T4" fmla="*/ 176 w 216"/>
                <a:gd name="T5" fmla="*/ 77 h 216"/>
                <a:gd name="T6" fmla="*/ 194 w 216"/>
                <a:gd name="T7" fmla="*/ 49 h 216"/>
                <a:gd name="T8" fmla="*/ 193 w 216"/>
                <a:gd name="T9" fmla="*/ 41 h 216"/>
                <a:gd name="T10" fmla="*/ 175 w 216"/>
                <a:gd name="T11" fmla="*/ 23 h 216"/>
                <a:gd name="T12" fmla="*/ 167 w 216"/>
                <a:gd name="T13" fmla="*/ 22 h 216"/>
                <a:gd name="T14" fmla="*/ 139 w 216"/>
                <a:gd name="T15" fmla="*/ 40 h 216"/>
                <a:gd name="T16" fmla="*/ 133 w 216"/>
                <a:gd name="T17" fmla="*/ 38 h 216"/>
                <a:gd name="T18" fmla="*/ 127 w 216"/>
                <a:gd name="T19" fmla="*/ 6 h 216"/>
                <a:gd name="T20" fmla="*/ 121 w 216"/>
                <a:gd name="T21" fmla="*/ 0 h 216"/>
                <a:gd name="T22" fmla="*/ 95 w 216"/>
                <a:gd name="T23" fmla="*/ 0 h 216"/>
                <a:gd name="T24" fmla="*/ 89 w 216"/>
                <a:gd name="T25" fmla="*/ 6 h 216"/>
                <a:gd name="T26" fmla="*/ 83 w 216"/>
                <a:gd name="T27" fmla="*/ 38 h 216"/>
                <a:gd name="T28" fmla="*/ 77 w 216"/>
                <a:gd name="T29" fmla="*/ 40 h 216"/>
                <a:gd name="T30" fmla="*/ 49 w 216"/>
                <a:gd name="T31" fmla="*/ 22 h 216"/>
                <a:gd name="T32" fmla="*/ 41 w 216"/>
                <a:gd name="T33" fmla="*/ 23 h 216"/>
                <a:gd name="T34" fmla="*/ 23 w 216"/>
                <a:gd name="T35" fmla="*/ 41 h 216"/>
                <a:gd name="T36" fmla="*/ 22 w 216"/>
                <a:gd name="T37" fmla="*/ 49 h 216"/>
                <a:gd name="T38" fmla="*/ 40 w 216"/>
                <a:gd name="T39" fmla="*/ 77 h 216"/>
                <a:gd name="T40" fmla="*/ 38 w 216"/>
                <a:gd name="T41" fmla="*/ 83 h 216"/>
                <a:gd name="T42" fmla="*/ 6 w 216"/>
                <a:gd name="T43" fmla="*/ 89 h 216"/>
                <a:gd name="T44" fmla="*/ 0 w 216"/>
                <a:gd name="T45" fmla="*/ 95 h 216"/>
                <a:gd name="T46" fmla="*/ 0 w 216"/>
                <a:gd name="T47" fmla="*/ 121 h 216"/>
                <a:gd name="T48" fmla="*/ 6 w 216"/>
                <a:gd name="T49" fmla="*/ 127 h 216"/>
                <a:gd name="T50" fmla="*/ 38 w 216"/>
                <a:gd name="T51" fmla="*/ 133 h 216"/>
                <a:gd name="T52" fmla="*/ 40 w 216"/>
                <a:gd name="T53" fmla="*/ 139 h 216"/>
                <a:gd name="T54" fmla="*/ 22 w 216"/>
                <a:gd name="T55" fmla="*/ 167 h 216"/>
                <a:gd name="T56" fmla="*/ 23 w 216"/>
                <a:gd name="T57" fmla="*/ 175 h 216"/>
                <a:gd name="T58" fmla="*/ 41 w 216"/>
                <a:gd name="T59" fmla="*/ 193 h 216"/>
                <a:gd name="T60" fmla="*/ 49 w 216"/>
                <a:gd name="T61" fmla="*/ 194 h 216"/>
                <a:gd name="T62" fmla="*/ 77 w 216"/>
                <a:gd name="T63" fmla="*/ 176 h 216"/>
                <a:gd name="T64" fmla="*/ 83 w 216"/>
                <a:gd name="T65" fmla="*/ 178 h 216"/>
                <a:gd name="T66" fmla="*/ 89 w 216"/>
                <a:gd name="T67" fmla="*/ 210 h 216"/>
                <a:gd name="T68" fmla="*/ 95 w 216"/>
                <a:gd name="T69" fmla="*/ 216 h 216"/>
                <a:gd name="T70" fmla="*/ 121 w 216"/>
                <a:gd name="T71" fmla="*/ 216 h 216"/>
                <a:gd name="T72" fmla="*/ 127 w 216"/>
                <a:gd name="T73" fmla="*/ 210 h 216"/>
                <a:gd name="T74" fmla="*/ 133 w 216"/>
                <a:gd name="T75" fmla="*/ 178 h 216"/>
                <a:gd name="T76" fmla="*/ 139 w 216"/>
                <a:gd name="T77" fmla="*/ 176 h 216"/>
                <a:gd name="T78" fmla="*/ 167 w 216"/>
                <a:gd name="T79" fmla="*/ 194 h 216"/>
                <a:gd name="T80" fmla="*/ 175 w 216"/>
                <a:gd name="T81" fmla="*/ 193 h 216"/>
                <a:gd name="T82" fmla="*/ 193 w 216"/>
                <a:gd name="T83" fmla="*/ 175 h 216"/>
                <a:gd name="T84" fmla="*/ 194 w 216"/>
                <a:gd name="T85" fmla="*/ 167 h 216"/>
                <a:gd name="T86" fmla="*/ 176 w 216"/>
                <a:gd name="T87" fmla="*/ 139 h 216"/>
                <a:gd name="T88" fmla="*/ 178 w 216"/>
                <a:gd name="T89" fmla="*/ 133 h 216"/>
                <a:gd name="T90" fmla="*/ 210 w 216"/>
                <a:gd name="T91" fmla="*/ 127 h 216"/>
                <a:gd name="T92" fmla="*/ 216 w 216"/>
                <a:gd name="T93" fmla="*/ 121 h 216"/>
                <a:gd name="T94" fmla="*/ 216 w 216"/>
                <a:gd name="T95" fmla="*/ 95 h 216"/>
                <a:gd name="T96" fmla="*/ 210 w 216"/>
                <a:gd name="T97" fmla="*/ 89 h 216"/>
                <a:gd name="T98" fmla="*/ 108 w 216"/>
                <a:gd name="T99" fmla="*/ 147 h 216"/>
                <a:gd name="T100" fmla="*/ 69 w 216"/>
                <a:gd name="T101" fmla="*/ 108 h 216"/>
                <a:gd name="T102" fmla="*/ 108 w 216"/>
                <a:gd name="T103" fmla="*/ 69 h 216"/>
                <a:gd name="T104" fmla="*/ 147 w 216"/>
                <a:gd name="T105" fmla="*/ 108 h 216"/>
                <a:gd name="T106" fmla="*/ 108 w 216"/>
                <a:gd name="T107" fmla="*/ 147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6" h="216">
                  <a:moveTo>
                    <a:pt x="210" y="89"/>
                  </a:moveTo>
                  <a:cubicBezTo>
                    <a:pt x="178" y="83"/>
                    <a:pt x="178" y="83"/>
                    <a:pt x="178" y="83"/>
                  </a:cubicBezTo>
                  <a:cubicBezTo>
                    <a:pt x="175" y="82"/>
                    <a:pt x="174" y="80"/>
                    <a:pt x="176" y="77"/>
                  </a:cubicBezTo>
                  <a:cubicBezTo>
                    <a:pt x="194" y="49"/>
                    <a:pt x="194" y="49"/>
                    <a:pt x="194" y="49"/>
                  </a:cubicBezTo>
                  <a:cubicBezTo>
                    <a:pt x="196" y="47"/>
                    <a:pt x="195" y="43"/>
                    <a:pt x="193" y="41"/>
                  </a:cubicBezTo>
                  <a:cubicBezTo>
                    <a:pt x="175" y="23"/>
                    <a:pt x="175" y="23"/>
                    <a:pt x="175" y="23"/>
                  </a:cubicBezTo>
                  <a:cubicBezTo>
                    <a:pt x="173" y="21"/>
                    <a:pt x="169" y="20"/>
                    <a:pt x="167" y="22"/>
                  </a:cubicBezTo>
                  <a:cubicBezTo>
                    <a:pt x="139" y="40"/>
                    <a:pt x="139" y="40"/>
                    <a:pt x="139" y="40"/>
                  </a:cubicBezTo>
                  <a:cubicBezTo>
                    <a:pt x="137" y="42"/>
                    <a:pt x="134" y="41"/>
                    <a:pt x="133" y="38"/>
                  </a:cubicBezTo>
                  <a:cubicBezTo>
                    <a:pt x="127" y="6"/>
                    <a:pt x="127" y="6"/>
                    <a:pt x="127" y="6"/>
                  </a:cubicBezTo>
                  <a:cubicBezTo>
                    <a:pt x="127" y="3"/>
                    <a:pt x="124" y="0"/>
                    <a:pt x="121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2" y="0"/>
                    <a:pt x="89" y="3"/>
                    <a:pt x="89" y="6"/>
                  </a:cubicBezTo>
                  <a:cubicBezTo>
                    <a:pt x="83" y="38"/>
                    <a:pt x="83" y="38"/>
                    <a:pt x="83" y="38"/>
                  </a:cubicBezTo>
                  <a:cubicBezTo>
                    <a:pt x="82" y="41"/>
                    <a:pt x="80" y="42"/>
                    <a:pt x="77" y="40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7" y="20"/>
                    <a:pt x="43" y="21"/>
                    <a:pt x="41" y="23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1" y="43"/>
                    <a:pt x="20" y="47"/>
                    <a:pt x="22" y="49"/>
                  </a:cubicBezTo>
                  <a:cubicBezTo>
                    <a:pt x="40" y="77"/>
                    <a:pt x="40" y="77"/>
                    <a:pt x="40" y="77"/>
                  </a:cubicBezTo>
                  <a:cubicBezTo>
                    <a:pt x="42" y="80"/>
                    <a:pt x="41" y="82"/>
                    <a:pt x="38" y="83"/>
                  </a:cubicBezTo>
                  <a:cubicBezTo>
                    <a:pt x="6" y="89"/>
                    <a:pt x="6" y="89"/>
                    <a:pt x="6" y="89"/>
                  </a:cubicBezTo>
                  <a:cubicBezTo>
                    <a:pt x="3" y="89"/>
                    <a:pt x="0" y="92"/>
                    <a:pt x="0" y="9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4"/>
                    <a:pt x="3" y="127"/>
                    <a:pt x="6" y="127"/>
                  </a:cubicBezTo>
                  <a:cubicBezTo>
                    <a:pt x="38" y="133"/>
                    <a:pt x="38" y="133"/>
                    <a:pt x="38" y="133"/>
                  </a:cubicBezTo>
                  <a:cubicBezTo>
                    <a:pt x="41" y="134"/>
                    <a:pt x="42" y="137"/>
                    <a:pt x="40" y="139"/>
                  </a:cubicBezTo>
                  <a:cubicBezTo>
                    <a:pt x="22" y="167"/>
                    <a:pt x="22" y="167"/>
                    <a:pt x="22" y="167"/>
                  </a:cubicBezTo>
                  <a:cubicBezTo>
                    <a:pt x="20" y="169"/>
                    <a:pt x="21" y="173"/>
                    <a:pt x="23" y="175"/>
                  </a:cubicBezTo>
                  <a:cubicBezTo>
                    <a:pt x="41" y="193"/>
                    <a:pt x="41" y="193"/>
                    <a:pt x="41" y="193"/>
                  </a:cubicBezTo>
                  <a:cubicBezTo>
                    <a:pt x="43" y="195"/>
                    <a:pt x="47" y="196"/>
                    <a:pt x="49" y="194"/>
                  </a:cubicBezTo>
                  <a:cubicBezTo>
                    <a:pt x="77" y="176"/>
                    <a:pt x="77" y="176"/>
                    <a:pt x="77" y="176"/>
                  </a:cubicBezTo>
                  <a:cubicBezTo>
                    <a:pt x="80" y="174"/>
                    <a:pt x="82" y="175"/>
                    <a:pt x="83" y="178"/>
                  </a:cubicBezTo>
                  <a:cubicBezTo>
                    <a:pt x="89" y="210"/>
                    <a:pt x="89" y="210"/>
                    <a:pt x="89" y="210"/>
                  </a:cubicBezTo>
                  <a:cubicBezTo>
                    <a:pt x="89" y="213"/>
                    <a:pt x="92" y="216"/>
                    <a:pt x="95" y="216"/>
                  </a:cubicBezTo>
                  <a:cubicBezTo>
                    <a:pt x="121" y="216"/>
                    <a:pt x="121" y="216"/>
                    <a:pt x="121" y="216"/>
                  </a:cubicBezTo>
                  <a:cubicBezTo>
                    <a:pt x="124" y="216"/>
                    <a:pt x="127" y="213"/>
                    <a:pt x="127" y="210"/>
                  </a:cubicBezTo>
                  <a:cubicBezTo>
                    <a:pt x="133" y="178"/>
                    <a:pt x="133" y="178"/>
                    <a:pt x="133" y="178"/>
                  </a:cubicBezTo>
                  <a:cubicBezTo>
                    <a:pt x="134" y="175"/>
                    <a:pt x="137" y="174"/>
                    <a:pt x="139" y="176"/>
                  </a:cubicBezTo>
                  <a:cubicBezTo>
                    <a:pt x="167" y="194"/>
                    <a:pt x="167" y="194"/>
                    <a:pt x="167" y="194"/>
                  </a:cubicBezTo>
                  <a:cubicBezTo>
                    <a:pt x="169" y="196"/>
                    <a:pt x="173" y="195"/>
                    <a:pt x="175" y="193"/>
                  </a:cubicBezTo>
                  <a:cubicBezTo>
                    <a:pt x="193" y="175"/>
                    <a:pt x="193" y="175"/>
                    <a:pt x="193" y="175"/>
                  </a:cubicBezTo>
                  <a:cubicBezTo>
                    <a:pt x="195" y="173"/>
                    <a:pt x="196" y="169"/>
                    <a:pt x="194" y="167"/>
                  </a:cubicBezTo>
                  <a:cubicBezTo>
                    <a:pt x="176" y="139"/>
                    <a:pt x="176" y="139"/>
                    <a:pt x="176" y="139"/>
                  </a:cubicBezTo>
                  <a:cubicBezTo>
                    <a:pt x="174" y="137"/>
                    <a:pt x="175" y="134"/>
                    <a:pt x="178" y="133"/>
                  </a:cubicBezTo>
                  <a:cubicBezTo>
                    <a:pt x="210" y="127"/>
                    <a:pt x="210" y="127"/>
                    <a:pt x="210" y="127"/>
                  </a:cubicBezTo>
                  <a:cubicBezTo>
                    <a:pt x="213" y="127"/>
                    <a:pt x="216" y="124"/>
                    <a:pt x="216" y="121"/>
                  </a:cubicBezTo>
                  <a:cubicBezTo>
                    <a:pt x="216" y="95"/>
                    <a:pt x="216" y="95"/>
                    <a:pt x="216" y="95"/>
                  </a:cubicBezTo>
                  <a:cubicBezTo>
                    <a:pt x="216" y="92"/>
                    <a:pt x="213" y="89"/>
                    <a:pt x="210" y="89"/>
                  </a:cubicBezTo>
                  <a:close/>
                  <a:moveTo>
                    <a:pt x="108" y="147"/>
                  </a:moveTo>
                  <a:cubicBezTo>
                    <a:pt x="86" y="147"/>
                    <a:pt x="69" y="130"/>
                    <a:pt x="69" y="108"/>
                  </a:cubicBezTo>
                  <a:cubicBezTo>
                    <a:pt x="69" y="87"/>
                    <a:pt x="86" y="69"/>
                    <a:pt x="108" y="69"/>
                  </a:cubicBezTo>
                  <a:cubicBezTo>
                    <a:pt x="130" y="69"/>
                    <a:pt x="147" y="87"/>
                    <a:pt x="147" y="108"/>
                  </a:cubicBezTo>
                  <a:cubicBezTo>
                    <a:pt x="147" y="130"/>
                    <a:pt x="130" y="147"/>
                    <a:pt x="108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5" tIns="45723" rIns="91445" bIns="45723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8" name="组合 207"/>
          <p:cNvGrpSpPr/>
          <p:nvPr/>
        </p:nvGrpSpPr>
        <p:grpSpPr>
          <a:xfrm>
            <a:off x="7991575" y="4304780"/>
            <a:ext cx="647407" cy="632840"/>
            <a:chOff x="5710238" y="3049588"/>
            <a:chExt cx="771526" cy="754062"/>
          </a:xfrm>
          <a:solidFill>
            <a:srgbClr val="005DA2"/>
          </a:solidFill>
        </p:grpSpPr>
        <p:sp>
          <p:nvSpPr>
            <p:cNvPr id="209" name="Freeform 355"/>
            <p:cNvSpPr/>
            <p:nvPr/>
          </p:nvSpPr>
          <p:spPr bwMode="auto">
            <a:xfrm>
              <a:off x="6026151" y="3049588"/>
              <a:ext cx="106363" cy="125413"/>
            </a:xfrm>
            <a:custGeom>
              <a:avLst/>
              <a:gdLst>
                <a:gd name="T0" fmla="*/ 11 w 28"/>
                <a:gd name="T1" fmla="*/ 32 h 33"/>
                <a:gd name="T2" fmla="*/ 26 w 28"/>
                <a:gd name="T3" fmla="*/ 19 h 33"/>
                <a:gd name="T4" fmla="*/ 17 w 28"/>
                <a:gd name="T5" fmla="*/ 1 h 33"/>
                <a:gd name="T6" fmla="*/ 1 w 28"/>
                <a:gd name="T7" fmla="*/ 14 h 33"/>
                <a:gd name="T8" fmla="*/ 11 w 28"/>
                <a:gd name="T9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3">
                  <a:moveTo>
                    <a:pt x="11" y="32"/>
                  </a:moveTo>
                  <a:cubicBezTo>
                    <a:pt x="18" y="33"/>
                    <a:pt x="24" y="27"/>
                    <a:pt x="26" y="19"/>
                  </a:cubicBezTo>
                  <a:cubicBezTo>
                    <a:pt x="28" y="10"/>
                    <a:pt x="24" y="2"/>
                    <a:pt x="17" y="1"/>
                  </a:cubicBezTo>
                  <a:cubicBezTo>
                    <a:pt x="10" y="0"/>
                    <a:pt x="3" y="6"/>
                    <a:pt x="1" y="14"/>
                  </a:cubicBezTo>
                  <a:cubicBezTo>
                    <a:pt x="0" y="22"/>
                    <a:pt x="4" y="30"/>
                    <a:pt x="1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11" tIns="60954" rIns="121911" bIns="60954" numCol="1" anchor="t" anchorCtr="0" compatLnSpc="1"/>
            <a:lstStyle/>
            <a:p>
              <a:pPr defTabSz="1216660"/>
              <a:endParaRPr lang="zh-CN" altLang="en-US" sz="1865">
                <a:solidFill>
                  <a:srgbClr val="005DA2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10" name="Freeform 356"/>
            <p:cNvSpPr/>
            <p:nvPr/>
          </p:nvSpPr>
          <p:spPr bwMode="auto">
            <a:xfrm>
              <a:off x="5797551" y="3160713"/>
              <a:ext cx="479425" cy="498475"/>
            </a:xfrm>
            <a:custGeom>
              <a:avLst/>
              <a:gdLst>
                <a:gd name="T0" fmla="*/ 27 w 126"/>
                <a:gd name="T1" fmla="*/ 32 h 131"/>
                <a:gd name="T2" fmla="*/ 40 w 126"/>
                <a:gd name="T3" fmla="*/ 22 h 131"/>
                <a:gd name="T4" fmla="*/ 26 w 126"/>
                <a:gd name="T5" fmla="*/ 62 h 131"/>
                <a:gd name="T6" fmla="*/ 26 w 126"/>
                <a:gd name="T7" fmla="*/ 62 h 131"/>
                <a:gd name="T8" fmla="*/ 36 w 126"/>
                <a:gd name="T9" fmla="*/ 66 h 131"/>
                <a:gd name="T10" fmla="*/ 31 w 126"/>
                <a:gd name="T11" fmla="*/ 91 h 131"/>
                <a:gd name="T12" fmla="*/ 17 w 126"/>
                <a:gd name="T13" fmla="*/ 123 h 131"/>
                <a:gd name="T14" fmla="*/ 32 w 126"/>
                <a:gd name="T15" fmla="*/ 131 h 131"/>
                <a:gd name="T16" fmla="*/ 51 w 126"/>
                <a:gd name="T17" fmla="*/ 88 h 131"/>
                <a:gd name="T18" fmla="*/ 54 w 126"/>
                <a:gd name="T19" fmla="*/ 74 h 131"/>
                <a:gd name="T20" fmla="*/ 75 w 126"/>
                <a:gd name="T21" fmla="*/ 75 h 131"/>
                <a:gd name="T22" fmla="*/ 73 w 126"/>
                <a:gd name="T23" fmla="*/ 79 h 131"/>
                <a:gd name="T24" fmla="*/ 70 w 126"/>
                <a:gd name="T25" fmla="*/ 96 h 131"/>
                <a:gd name="T26" fmla="*/ 86 w 126"/>
                <a:gd name="T27" fmla="*/ 100 h 131"/>
                <a:gd name="T28" fmla="*/ 92 w 126"/>
                <a:gd name="T29" fmla="*/ 80 h 131"/>
                <a:gd name="T30" fmla="*/ 95 w 126"/>
                <a:gd name="T31" fmla="*/ 69 h 131"/>
                <a:gd name="T32" fmla="*/ 86 w 126"/>
                <a:gd name="T33" fmla="*/ 57 h 131"/>
                <a:gd name="T34" fmla="*/ 86 w 126"/>
                <a:gd name="T35" fmla="*/ 57 h 131"/>
                <a:gd name="T36" fmla="*/ 85 w 126"/>
                <a:gd name="T37" fmla="*/ 57 h 131"/>
                <a:gd name="T38" fmla="*/ 84 w 126"/>
                <a:gd name="T39" fmla="*/ 57 h 131"/>
                <a:gd name="T40" fmla="*/ 81 w 126"/>
                <a:gd name="T41" fmla="*/ 56 h 131"/>
                <a:gd name="T42" fmla="*/ 76 w 126"/>
                <a:gd name="T43" fmla="*/ 56 h 131"/>
                <a:gd name="T44" fmla="*/ 66 w 126"/>
                <a:gd name="T45" fmla="*/ 55 h 131"/>
                <a:gd name="T46" fmla="*/ 74 w 126"/>
                <a:gd name="T47" fmla="*/ 27 h 131"/>
                <a:gd name="T48" fmla="*/ 78 w 126"/>
                <a:gd name="T49" fmla="*/ 33 h 131"/>
                <a:gd name="T50" fmla="*/ 83 w 126"/>
                <a:gd name="T51" fmla="*/ 39 h 131"/>
                <a:gd name="T52" fmla="*/ 84 w 126"/>
                <a:gd name="T53" fmla="*/ 40 h 131"/>
                <a:gd name="T54" fmla="*/ 91 w 126"/>
                <a:gd name="T55" fmla="*/ 45 h 131"/>
                <a:gd name="T56" fmla="*/ 91 w 126"/>
                <a:gd name="T57" fmla="*/ 45 h 131"/>
                <a:gd name="T58" fmla="*/ 91 w 126"/>
                <a:gd name="T59" fmla="*/ 45 h 131"/>
                <a:gd name="T60" fmla="*/ 92 w 126"/>
                <a:gd name="T61" fmla="*/ 45 h 131"/>
                <a:gd name="T62" fmla="*/ 95 w 126"/>
                <a:gd name="T63" fmla="*/ 45 h 131"/>
                <a:gd name="T64" fmla="*/ 126 w 126"/>
                <a:gd name="T65" fmla="*/ 45 h 131"/>
                <a:gd name="T66" fmla="*/ 126 w 126"/>
                <a:gd name="T67" fmla="*/ 28 h 131"/>
                <a:gd name="T68" fmla="*/ 95 w 126"/>
                <a:gd name="T69" fmla="*/ 29 h 131"/>
                <a:gd name="T70" fmla="*/ 94 w 126"/>
                <a:gd name="T71" fmla="*/ 29 h 131"/>
                <a:gd name="T72" fmla="*/ 91 w 126"/>
                <a:gd name="T73" fmla="*/ 24 h 131"/>
                <a:gd name="T74" fmla="*/ 81 w 126"/>
                <a:gd name="T75" fmla="*/ 12 h 131"/>
                <a:gd name="T76" fmla="*/ 75 w 126"/>
                <a:gd name="T77" fmla="*/ 9 h 131"/>
                <a:gd name="T78" fmla="*/ 74 w 126"/>
                <a:gd name="T79" fmla="*/ 8 h 131"/>
                <a:gd name="T80" fmla="*/ 76 w 126"/>
                <a:gd name="T81" fmla="*/ 14 h 131"/>
                <a:gd name="T82" fmla="*/ 71 w 126"/>
                <a:gd name="T83" fmla="*/ 16 h 131"/>
                <a:gd name="T84" fmla="*/ 71 w 126"/>
                <a:gd name="T85" fmla="*/ 21 h 131"/>
                <a:gd name="T86" fmla="*/ 61 w 126"/>
                <a:gd name="T87" fmla="*/ 37 h 131"/>
                <a:gd name="T88" fmla="*/ 68 w 126"/>
                <a:gd name="T89" fmla="*/ 12 h 131"/>
                <a:gd name="T90" fmla="*/ 69 w 126"/>
                <a:gd name="T91" fmla="*/ 11 h 131"/>
                <a:gd name="T92" fmla="*/ 70 w 126"/>
                <a:gd name="T93" fmla="*/ 6 h 131"/>
                <a:gd name="T94" fmla="*/ 68 w 126"/>
                <a:gd name="T95" fmla="*/ 5 h 131"/>
                <a:gd name="T96" fmla="*/ 65 w 126"/>
                <a:gd name="T97" fmla="*/ 10 h 131"/>
                <a:gd name="T98" fmla="*/ 65 w 126"/>
                <a:gd name="T99" fmla="*/ 11 h 131"/>
                <a:gd name="T100" fmla="*/ 57 w 126"/>
                <a:gd name="T101" fmla="*/ 35 h 131"/>
                <a:gd name="T102" fmla="*/ 58 w 126"/>
                <a:gd name="T103" fmla="*/ 17 h 131"/>
                <a:gd name="T104" fmla="*/ 61 w 126"/>
                <a:gd name="T105" fmla="*/ 12 h 131"/>
                <a:gd name="T106" fmla="*/ 59 w 126"/>
                <a:gd name="T107" fmla="*/ 8 h 131"/>
                <a:gd name="T108" fmla="*/ 63 w 126"/>
                <a:gd name="T109" fmla="*/ 4 h 131"/>
                <a:gd name="T110" fmla="*/ 53 w 126"/>
                <a:gd name="T111" fmla="*/ 1 h 131"/>
                <a:gd name="T112" fmla="*/ 44 w 126"/>
                <a:gd name="T113" fmla="*/ 1 h 131"/>
                <a:gd name="T114" fmla="*/ 18 w 126"/>
                <a:gd name="T115" fmla="*/ 19 h 131"/>
                <a:gd name="T116" fmla="*/ 0 w 126"/>
                <a:gd name="T117" fmla="*/ 49 h 131"/>
                <a:gd name="T118" fmla="*/ 15 w 126"/>
                <a:gd name="T119" fmla="*/ 57 h 131"/>
                <a:gd name="T120" fmla="*/ 27 w 126"/>
                <a:gd name="T121" fmla="*/ 3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" h="131">
                  <a:moveTo>
                    <a:pt x="27" y="32"/>
                  </a:moveTo>
                  <a:cubicBezTo>
                    <a:pt x="40" y="22"/>
                    <a:pt x="40" y="22"/>
                    <a:pt x="40" y="22"/>
                  </a:cubicBezTo>
                  <a:cubicBezTo>
                    <a:pt x="35" y="36"/>
                    <a:pt x="30" y="49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9" y="64"/>
                    <a:pt x="33" y="65"/>
                    <a:pt x="36" y="66"/>
                  </a:cubicBezTo>
                  <a:cubicBezTo>
                    <a:pt x="35" y="75"/>
                    <a:pt x="33" y="85"/>
                    <a:pt x="31" y="91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32" y="131"/>
                    <a:pt x="32" y="131"/>
                    <a:pt x="32" y="131"/>
                  </a:cubicBezTo>
                  <a:cubicBezTo>
                    <a:pt x="37" y="119"/>
                    <a:pt x="46" y="107"/>
                    <a:pt x="51" y="88"/>
                  </a:cubicBezTo>
                  <a:cubicBezTo>
                    <a:pt x="52" y="83"/>
                    <a:pt x="53" y="78"/>
                    <a:pt x="54" y="74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88" y="95"/>
                    <a:pt x="90" y="88"/>
                    <a:pt x="92" y="80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2" y="56"/>
                    <a:pt x="69" y="56"/>
                    <a:pt x="66" y="55"/>
                  </a:cubicBezTo>
                  <a:cubicBezTo>
                    <a:pt x="69" y="46"/>
                    <a:pt x="72" y="36"/>
                    <a:pt x="74" y="27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39"/>
                    <a:pt x="126" y="34"/>
                    <a:pt x="126" y="28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0" y="10"/>
                    <a:pt x="78" y="9"/>
                    <a:pt x="75" y="9"/>
                  </a:cubicBezTo>
                  <a:cubicBezTo>
                    <a:pt x="75" y="8"/>
                    <a:pt x="75" y="8"/>
                    <a:pt x="74" y="8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0" y="3"/>
                    <a:pt x="56" y="2"/>
                    <a:pt x="53" y="1"/>
                  </a:cubicBezTo>
                  <a:cubicBezTo>
                    <a:pt x="48" y="0"/>
                    <a:pt x="47" y="0"/>
                    <a:pt x="44" y="1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7" y="34"/>
                    <a:pt x="6" y="39"/>
                    <a:pt x="0" y="49"/>
                  </a:cubicBezTo>
                  <a:cubicBezTo>
                    <a:pt x="5" y="52"/>
                    <a:pt x="10" y="55"/>
                    <a:pt x="15" y="57"/>
                  </a:cubicBezTo>
                  <a:cubicBezTo>
                    <a:pt x="19" y="49"/>
                    <a:pt x="27" y="35"/>
                    <a:pt x="27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11" tIns="60954" rIns="121911" bIns="60954" numCol="1" anchor="t" anchorCtr="0" compatLnSpc="1"/>
            <a:lstStyle/>
            <a:p>
              <a:pPr defTabSz="1216660"/>
              <a:endParaRPr lang="zh-CN" altLang="en-US" sz="1865">
                <a:solidFill>
                  <a:srgbClr val="005DA2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11" name="Freeform 357"/>
            <p:cNvSpPr>
              <a:spLocks noEditPoints="1"/>
            </p:cNvSpPr>
            <p:nvPr/>
          </p:nvSpPr>
          <p:spPr bwMode="auto">
            <a:xfrm>
              <a:off x="5710238" y="3370263"/>
              <a:ext cx="169863" cy="155575"/>
            </a:xfrm>
            <a:custGeom>
              <a:avLst/>
              <a:gdLst>
                <a:gd name="T0" fmla="*/ 5 w 45"/>
                <a:gd name="T1" fmla="*/ 33 h 41"/>
                <a:gd name="T2" fmla="*/ 7 w 45"/>
                <a:gd name="T3" fmla="*/ 32 h 41"/>
                <a:gd name="T4" fmla="*/ 7 w 45"/>
                <a:gd name="T5" fmla="*/ 32 h 41"/>
                <a:gd name="T6" fmla="*/ 29 w 45"/>
                <a:gd name="T7" fmla="*/ 39 h 41"/>
                <a:gd name="T8" fmla="*/ 29 w 45"/>
                <a:gd name="T9" fmla="*/ 39 h 41"/>
                <a:gd name="T10" fmla="*/ 30 w 45"/>
                <a:gd name="T11" fmla="*/ 41 h 41"/>
                <a:gd name="T12" fmla="*/ 32 w 45"/>
                <a:gd name="T13" fmla="*/ 41 h 41"/>
                <a:gd name="T14" fmla="*/ 33 w 45"/>
                <a:gd name="T15" fmla="*/ 40 h 41"/>
                <a:gd name="T16" fmla="*/ 33 w 45"/>
                <a:gd name="T17" fmla="*/ 40 h 41"/>
                <a:gd name="T18" fmla="*/ 38 w 45"/>
                <a:gd name="T19" fmla="*/ 37 h 41"/>
                <a:gd name="T20" fmla="*/ 44 w 45"/>
                <a:gd name="T21" fmla="*/ 18 h 41"/>
                <a:gd name="T22" fmla="*/ 41 w 45"/>
                <a:gd name="T23" fmla="*/ 13 h 41"/>
                <a:gd name="T24" fmla="*/ 36 w 45"/>
                <a:gd name="T25" fmla="*/ 11 h 41"/>
                <a:gd name="T26" fmla="*/ 36 w 45"/>
                <a:gd name="T27" fmla="*/ 11 h 41"/>
                <a:gd name="T28" fmla="*/ 32 w 45"/>
                <a:gd name="T29" fmla="*/ 4 h 41"/>
                <a:gd name="T30" fmla="*/ 25 w 45"/>
                <a:gd name="T31" fmla="*/ 1 h 41"/>
                <a:gd name="T32" fmla="*/ 17 w 45"/>
                <a:gd name="T33" fmla="*/ 5 h 41"/>
                <a:gd name="T34" fmla="*/ 17 w 45"/>
                <a:gd name="T35" fmla="*/ 6 h 41"/>
                <a:gd name="T36" fmla="*/ 12 w 45"/>
                <a:gd name="T37" fmla="*/ 4 h 41"/>
                <a:gd name="T38" fmla="*/ 7 w 45"/>
                <a:gd name="T39" fmla="*/ 7 h 41"/>
                <a:gd name="T40" fmla="*/ 1 w 45"/>
                <a:gd name="T41" fmla="*/ 25 h 41"/>
                <a:gd name="T42" fmla="*/ 3 w 45"/>
                <a:gd name="T43" fmla="*/ 30 h 41"/>
                <a:gd name="T44" fmla="*/ 3 w 45"/>
                <a:gd name="T45" fmla="*/ 31 h 41"/>
                <a:gd name="T46" fmla="*/ 3 w 45"/>
                <a:gd name="T47" fmla="*/ 32 h 41"/>
                <a:gd name="T48" fmla="*/ 5 w 45"/>
                <a:gd name="T49" fmla="*/ 33 h 41"/>
                <a:gd name="T50" fmla="*/ 20 w 45"/>
                <a:gd name="T51" fmla="*/ 6 h 41"/>
                <a:gd name="T52" fmla="*/ 24 w 45"/>
                <a:gd name="T53" fmla="*/ 4 h 41"/>
                <a:gd name="T54" fmla="*/ 31 w 45"/>
                <a:gd name="T55" fmla="*/ 7 h 41"/>
                <a:gd name="T56" fmla="*/ 33 w 45"/>
                <a:gd name="T57" fmla="*/ 10 h 41"/>
                <a:gd name="T58" fmla="*/ 33 w 45"/>
                <a:gd name="T59" fmla="*/ 10 h 41"/>
                <a:gd name="T60" fmla="*/ 20 w 45"/>
                <a:gd name="T61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41">
                  <a:moveTo>
                    <a:pt x="5" y="33"/>
                  </a:moveTo>
                  <a:cubicBezTo>
                    <a:pt x="6" y="33"/>
                    <a:pt x="7" y="33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0"/>
                    <a:pt x="29" y="40"/>
                    <a:pt x="30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1"/>
                    <a:pt x="33" y="41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5" y="40"/>
                    <a:pt x="37" y="39"/>
                    <a:pt x="38" y="37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5" y="16"/>
                    <a:pt x="43" y="14"/>
                    <a:pt x="41" y="13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8"/>
                    <a:pt x="35" y="4"/>
                    <a:pt x="32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2" y="0"/>
                    <a:pt x="18" y="2"/>
                    <a:pt x="17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3"/>
                    <a:pt x="7" y="4"/>
                    <a:pt x="7" y="7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7"/>
                    <a:pt x="1" y="30"/>
                    <a:pt x="3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" y="31"/>
                    <a:pt x="3" y="32"/>
                    <a:pt x="3" y="32"/>
                  </a:cubicBezTo>
                  <a:lnTo>
                    <a:pt x="5" y="33"/>
                  </a:lnTo>
                  <a:close/>
                  <a:moveTo>
                    <a:pt x="20" y="6"/>
                  </a:moveTo>
                  <a:cubicBezTo>
                    <a:pt x="21" y="4"/>
                    <a:pt x="22" y="4"/>
                    <a:pt x="24" y="4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3" y="7"/>
                    <a:pt x="33" y="8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0" y="6"/>
                    <a:pt x="20" y="6"/>
                    <a:pt x="2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11" tIns="60954" rIns="121911" bIns="60954" numCol="1" anchor="t" anchorCtr="0" compatLnSpc="1"/>
            <a:lstStyle/>
            <a:p>
              <a:pPr defTabSz="1216660"/>
              <a:endParaRPr lang="zh-CN" altLang="en-US" sz="1865">
                <a:solidFill>
                  <a:srgbClr val="005DA2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12" name="Freeform 358"/>
            <p:cNvSpPr/>
            <p:nvPr/>
          </p:nvSpPr>
          <p:spPr bwMode="auto">
            <a:xfrm>
              <a:off x="5721351" y="3340100"/>
              <a:ext cx="760413" cy="463550"/>
            </a:xfrm>
            <a:custGeom>
              <a:avLst/>
              <a:gdLst>
                <a:gd name="T0" fmla="*/ 479 w 479"/>
                <a:gd name="T1" fmla="*/ 0 h 292"/>
                <a:gd name="T2" fmla="*/ 395 w 479"/>
                <a:gd name="T3" fmla="*/ 33 h 292"/>
                <a:gd name="T4" fmla="*/ 412 w 479"/>
                <a:gd name="T5" fmla="*/ 45 h 292"/>
                <a:gd name="T6" fmla="*/ 307 w 479"/>
                <a:gd name="T7" fmla="*/ 158 h 292"/>
                <a:gd name="T8" fmla="*/ 213 w 479"/>
                <a:gd name="T9" fmla="*/ 148 h 292"/>
                <a:gd name="T10" fmla="*/ 139 w 479"/>
                <a:gd name="T11" fmla="*/ 225 h 292"/>
                <a:gd name="T12" fmla="*/ 62 w 479"/>
                <a:gd name="T13" fmla="*/ 187 h 292"/>
                <a:gd name="T14" fmla="*/ 0 w 479"/>
                <a:gd name="T15" fmla="*/ 266 h 292"/>
                <a:gd name="T16" fmla="*/ 33 w 479"/>
                <a:gd name="T17" fmla="*/ 292 h 292"/>
                <a:gd name="T18" fmla="*/ 74 w 479"/>
                <a:gd name="T19" fmla="*/ 242 h 292"/>
                <a:gd name="T20" fmla="*/ 148 w 479"/>
                <a:gd name="T21" fmla="*/ 278 h 292"/>
                <a:gd name="T22" fmla="*/ 230 w 479"/>
                <a:gd name="T23" fmla="*/ 194 h 292"/>
                <a:gd name="T24" fmla="*/ 323 w 479"/>
                <a:gd name="T25" fmla="*/ 204 h 292"/>
                <a:gd name="T26" fmla="*/ 448 w 479"/>
                <a:gd name="T27" fmla="*/ 72 h 292"/>
                <a:gd name="T28" fmla="*/ 472 w 479"/>
                <a:gd name="T29" fmla="*/ 88 h 292"/>
                <a:gd name="T30" fmla="*/ 479 w 479"/>
                <a:gd name="T31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9" h="292">
                  <a:moveTo>
                    <a:pt x="479" y="0"/>
                  </a:moveTo>
                  <a:lnTo>
                    <a:pt x="395" y="33"/>
                  </a:lnTo>
                  <a:lnTo>
                    <a:pt x="412" y="45"/>
                  </a:lnTo>
                  <a:lnTo>
                    <a:pt x="307" y="158"/>
                  </a:lnTo>
                  <a:lnTo>
                    <a:pt x="213" y="148"/>
                  </a:lnTo>
                  <a:lnTo>
                    <a:pt x="139" y="225"/>
                  </a:lnTo>
                  <a:lnTo>
                    <a:pt x="62" y="187"/>
                  </a:lnTo>
                  <a:lnTo>
                    <a:pt x="0" y="266"/>
                  </a:lnTo>
                  <a:lnTo>
                    <a:pt x="33" y="292"/>
                  </a:lnTo>
                  <a:lnTo>
                    <a:pt x="74" y="242"/>
                  </a:lnTo>
                  <a:lnTo>
                    <a:pt x="148" y="278"/>
                  </a:lnTo>
                  <a:lnTo>
                    <a:pt x="230" y="194"/>
                  </a:lnTo>
                  <a:lnTo>
                    <a:pt x="323" y="204"/>
                  </a:lnTo>
                  <a:lnTo>
                    <a:pt x="448" y="72"/>
                  </a:lnTo>
                  <a:lnTo>
                    <a:pt x="472" y="88"/>
                  </a:lnTo>
                  <a:lnTo>
                    <a:pt x="47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11" tIns="60954" rIns="121911" bIns="60954" numCol="1" anchor="t" anchorCtr="0" compatLnSpc="1"/>
            <a:lstStyle/>
            <a:p>
              <a:pPr defTabSz="1216660"/>
              <a:endParaRPr lang="zh-CN" altLang="en-US" sz="1865">
                <a:solidFill>
                  <a:srgbClr val="005DA2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213" name="组合 212"/>
          <p:cNvGrpSpPr/>
          <p:nvPr/>
        </p:nvGrpSpPr>
        <p:grpSpPr>
          <a:xfrm>
            <a:off x="10124854" y="4289920"/>
            <a:ext cx="647562" cy="619013"/>
            <a:chOff x="3294063" y="754063"/>
            <a:chExt cx="5600701" cy="5353051"/>
          </a:xfrm>
          <a:solidFill>
            <a:srgbClr val="005DA2"/>
          </a:solidFill>
        </p:grpSpPr>
        <p:sp>
          <p:nvSpPr>
            <p:cNvPr id="214" name="Freeform 458"/>
            <p:cNvSpPr/>
            <p:nvPr/>
          </p:nvSpPr>
          <p:spPr bwMode="auto">
            <a:xfrm>
              <a:off x="8235951" y="3122613"/>
              <a:ext cx="658813" cy="307975"/>
            </a:xfrm>
            <a:custGeom>
              <a:avLst/>
              <a:gdLst>
                <a:gd name="T0" fmla="*/ 135 w 175"/>
                <a:gd name="T1" fmla="*/ 0 h 82"/>
                <a:gd name="T2" fmla="*/ 175 w 175"/>
                <a:gd name="T3" fmla="*/ 41 h 82"/>
                <a:gd name="T4" fmla="*/ 135 w 175"/>
                <a:gd name="T5" fmla="*/ 82 h 82"/>
                <a:gd name="T6" fmla="*/ 41 w 175"/>
                <a:gd name="T7" fmla="*/ 82 h 82"/>
                <a:gd name="T8" fmla="*/ 0 w 175"/>
                <a:gd name="T9" fmla="*/ 41 h 82"/>
                <a:gd name="T10" fmla="*/ 12 w 175"/>
                <a:gd name="T11" fmla="*/ 12 h 82"/>
                <a:gd name="T12" fmla="*/ 41 w 175"/>
                <a:gd name="T13" fmla="*/ 0 h 82"/>
                <a:gd name="T14" fmla="*/ 135 w 175"/>
                <a:gd name="T15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5" h="82">
                  <a:moveTo>
                    <a:pt x="135" y="0"/>
                  </a:moveTo>
                  <a:cubicBezTo>
                    <a:pt x="157" y="0"/>
                    <a:pt x="175" y="19"/>
                    <a:pt x="175" y="41"/>
                  </a:cubicBezTo>
                  <a:cubicBezTo>
                    <a:pt x="175" y="64"/>
                    <a:pt x="157" y="82"/>
                    <a:pt x="135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19" y="82"/>
                    <a:pt x="0" y="64"/>
                    <a:pt x="0" y="41"/>
                  </a:cubicBezTo>
                  <a:cubicBezTo>
                    <a:pt x="0" y="30"/>
                    <a:pt x="5" y="20"/>
                    <a:pt x="12" y="12"/>
                  </a:cubicBezTo>
                  <a:cubicBezTo>
                    <a:pt x="20" y="5"/>
                    <a:pt x="30" y="0"/>
                    <a:pt x="41" y="0"/>
                  </a:cubicBezTo>
                  <a:lnTo>
                    <a:pt x="1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11" tIns="60954" rIns="121911" bIns="60954" numCol="1" anchor="t" anchorCtr="0" compatLnSpc="1"/>
            <a:lstStyle/>
            <a:p>
              <a:pPr defTabSz="1216660"/>
              <a:endParaRPr lang="zh-CN" altLang="en-US" sz="1865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15" name="Freeform 459"/>
            <p:cNvSpPr/>
            <p:nvPr/>
          </p:nvSpPr>
          <p:spPr bwMode="auto">
            <a:xfrm>
              <a:off x="7646988" y="1539876"/>
              <a:ext cx="571500" cy="587375"/>
            </a:xfrm>
            <a:custGeom>
              <a:avLst/>
              <a:gdLst>
                <a:gd name="T0" fmla="*/ 136 w 152"/>
                <a:gd name="T1" fmla="*/ 16 h 156"/>
                <a:gd name="T2" fmla="*/ 136 w 152"/>
                <a:gd name="T3" fmla="*/ 74 h 156"/>
                <a:gd name="T4" fmla="*/ 70 w 152"/>
                <a:gd name="T5" fmla="*/ 140 h 156"/>
                <a:gd name="T6" fmla="*/ 12 w 152"/>
                <a:gd name="T7" fmla="*/ 140 h 156"/>
                <a:gd name="T8" fmla="*/ 0 w 152"/>
                <a:gd name="T9" fmla="*/ 111 h 156"/>
                <a:gd name="T10" fmla="*/ 12 w 152"/>
                <a:gd name="T11" fmla="*/ 82 h 156"/>
                <a:gd name="T12" fmla="*/ 78 w 152"/>
                <a:gd name="T13" fmla="*/ 16 h 156"/>
                <a:gd name="T14" fmla="*/ 136 w 152"/>
                <a:gd name="T15" fmla="*/ 1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156">
                  <a:moveTo>
                    <a:pt x="136" y="16"/>
                  </a:moveTo>
                  <a:cubicBezTo>
                    <a:pt x="152" y="32"/>
                    <a:pt x="152" y="58"/>
                    <a:pt x="136" y="74"/>
                  </a:cubicBezTo>
                  <a:cubicBezTo>
                    <a:pt x="70" y="140"/>
                    <a:pt x="70" y="140"/>
                    <a:pt x="70" y="140"/>
                  </a:cubicBezTo>
                  <a:cubicBezTo>
                    <a:pt x="54" y="156"/>
                    <a:pt x="28" y="156"/>
                    <a:pt x="12" y="140"/>
                  </a:cubicBezTo>
                  <a:cubicBezTo>
                    <a:pt x="4" y="132"/>
                    <a:pt x="0" y="121"/>
                    <a:pt x="0" y="111"/>
                  </a:cubicBezTo>
                  <a:cubicBezTo>
                    <a:pt x="0" y="100"/>
                    <a:pt x="4" y="90"/>
                    <a:pt x="12" y="82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94" y="0"/>
                    <a:pt x="120" y="0"/>
                    <a:pt x="13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11" tIns="60954" rIns="121911" bIns="60954" numCol="1" anchor="t" anchorCtr="0" compatLnSpc="1"/>
            <a:lstStyle/>
            <a:p>
              <a:pPr defTabSz="1216660"/>
              <a:endParaRPr lang="zh-CN" altLang="en-US" sz="1865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16" name="Freeform 460"/>
            <p:cNvSpPr>
              <a:spLocks noEditPoints="1"/>
            </p:cNvSpPr>
            <p:nvPr/>
          </p:nvSpPr>
          <p:spPr bwMode="auto">
            <a:xfrm>
              <a:off x="4170363" y="1525588"/>
              <a:ext cx="3863975" cy="3567113"/>
            </a:xfrm>
            <a:custGeom>
              <a:avLst/>
              <a:gdLst>
                <a:gd name="T0" fmla="*/ 1028 w 1028"/>
                <a:gd name="T1" fmla="*/ 514 h 949"/>
                <a:gd name="T2" fmla="*/ 787 w 1028"/>
                <a:gd name="T3" fmla="*/ 949 h 949"/>
                <a:gd name="T4" fmla="*/ 241 w 1028"/>
                <a:gd name="T5" fmla="*/ 949 h 949"/>
                <a:gd name="T6" fmla="*/ 0 w 1028"/>
                <a:gd name="T7" fmla="*/ 514 h 949"/>
                <a:gd name="T8" fmla="*/ 514 w 1028"/>
                <a:gd name="T9" fmla="*/ 0 h 949"/>
                <a:gd name="T10" fmla="*/ 1028 w 1028"/>
                <a:gd name="T11" fmla="*/ 514 h 949"/>
                <a:gd name="T12" fmla="*/ 714 w 1028"/>
                <a:gd name="T13" fmla="*/ 345 h 949"/>
                <a:gd name="T14" fmla="*/ 714 w 1028"/>
                <a:gd name="T15" fmla="*/ 251 h 949"/>
                <a:gd name="T16" fmla="*/ 632 w 1028"/>
                <a:gd name="T17" fmla="*/ 187 h 949"/>
                <a:gd name="T18" fmla="*/ 563 w 1028"/>
                <a:gd name="T19" fmla="*/ 187 h 949"/>
                <a:gd name="T20" fmla="*/ 563 w 1028"/>
                <a:gd name="T21" fmla="*/ 153 h 949"/>
                <a:gd name="T22" fmla="*/ 466 w 1028"/>
                <a:gd name="T23" fmla="*/ 153 h 949"/>
                <a:gd name="T24" fmla="*/ 466 w 1028"/>
                <a:gd name="T25" fmla="*/ 187 h 949"/>
                <a:gd name="T26" fmla="*/ 397 w 1028"/>
                <a:gd name="T27" fmla="*/ 187 h 949"/>
                <a:gd name="T28" fmla="*/ 316 w 1028"/>
                <a:gd name="T29" fmla="*/ 251 h 949"/>
                <a:gd name="T30" fmla="*/ 316 w 1028"/>
                <a:gd name="T31" fmla="*/ 438 h 949"/>
                <a:gd name="T32" fmla="*/ 397 w 1028"/>
                <a:gd name="T33" fmla="*/ 503 h 949"/>
                <a:gd name="T34" fmla="*/ 466 w 1028"/>
                <a:gd name="T35" fmla="*/ 503 h 949"/>
                <a:gd name="T36" fmla="*/ 466 w 1028"/>
                <a:gd name="T37" fmla="*/ 701 h 949"/>
                <a:gd name="T38" fmla="*/ 440 w 1028"/>
                <a:gd name="T39" fmla="*/ 701 h 949"/>
                <a:gd name="T40" fmla="*/ 389 w 1028"/>
                <a:gd name="T41" fmla="*/ 661 h 949"/>
                <a:gd name="T42" fmla="*/ 389 w 1028"/>
                <a:gd name="T43" fmla="*/ 602 h 949"/>
                <a:gd name="T44" fmla="*/ 315 w 1028"/>
                <a:gd name="T45" fmla="*/ 602 h 949"/>
                <a:gd name="T46" fmla="*/ 315 w 1028"/>
                <a:gd name="T47" fmla="*/ 696 h 949"/>
                <a:gd name="T48" fmla="*/ 396 w 1028"/>
                <a:gd name="T49" fmla="*/ 760 h 949"/>
                <a:gd name="T50" fmla="*/ 466 w 1028"/>
                <a:gd name="T51" fmla="*/ 760 h 949"/>
                <a:gd name="T52" fmla="*/ 466 w 1028"/>
                <a:gd name="T53" fmla="*/ 796 h 949"/>
                <a:gd name="T54" fmla="*/ 563 w 1028"/>
                <a:gd name="T55" fmla="*/ 796 h 949"/>
                <a:gd name="T56" fmla="*/ 563 w 1028"/>
                <a:gd name="T57" fmla="*/ 760 h 949"/>
                <a:gd name="T58" fmla="*/ 632 w 1028"/>
                <a:gd name="T59" fmla="*/ 760 h 949"/>
                <a:gd name="T60" fmla="*/ 713 w 1028"/>
                <a:gd name="T61" fmla="*/ 696 h 949"/>
                <a:gd name="T62" fmla="*/ 713 w 1028"/>
                <a:gd name="T63" fmla="*/ 509 h 949"/>
                <a:gd name="T64" fmla="*/ 632 w 1028"/>
                <a:gd name="T65" fmla="*/ 444 h 949"/>
                <a:gd name="T66" fmla="*/ 563 w 1028"/>
                <a:gd name="T67" fmla="*/ 444 h 949"/>
                <a:gd name="T68" fmla="*/ 563 w 1028"/>
                <a:gd name="T69" fmla="*/ 246 h 949"/>
                <a:gd name="T70" fmla="*/ 588 w 1028"/>
                <a:gd name="T71" fmla="*/ 246 h 949"/>
                <a:gd name="T72" fmla="*/ 639 w 1028"/>
                <a:gd name="T73" fmla="*/ 286 h 949"/>
                <a:gd name="T74" fmla="*/ 639 w 1028"/>
                <a:gd name="T75" fmla="*/ 345 h 949"/>
                <a:gd name="T76" fmla="*/ 714 w 1028"/>
                <a:gd name="T77" fmla="*/ 34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28" h="949">
                  <a:moveTo>
                    <a:pt x="1028" y="514"/>
                  </a:moveTo>
                  <a:cubicBezTo>
                    <a:pt x="1028" y="697"/>
                    <a:pt x="932" y="858"/>
                    <a:pt x="787" y="949"/>
                  </a:cubicBezTo>
                  <a:cubicBezTo>
                    <a:pt x="241" y="949"/>
                    <a:pt x="241" y="949"/>
                    <a:pt x="241" y="949"/>
                  </a:cubicBezTo>
                  <a:cubicBezTo>
                    <a:pt x="97" y="858"/>
                    <a:pt x="0" y="697"/>
                    <a:pt x="0" y="514"/>
                  </a:cubicBezTo>
                  <a:cubicBezTo>
                    <a:pt x="0" y="230"/>
                    <a:pt x="231" y="0"/>
                    <a:pt x="514" y="0"/>
                  </a:cubicBezTo>
                  <a:cubicBezTo>
                    <a:pt x="798" y="0"/>
                    <a:pt x="1028" y="230"/>
                    <a:pt x="1028" y="514"/>
                  </a:cubicBezTo>
                  <a:close/>
                  <a:moveTo>
                    <a:pt x="714" y="345"/>
                  </a:moveTo>
                  <a:cubicBezTo>
                    <a:pt x="714" y="251"/>
                    <a:pt x="714" y="251"/>
                    <a:pt x="714" y="251"/>
                  </a:cubicBezTo>
                  <a:cubicBezTo>
                    <a:pt x="714" y="216"/>
                    <a:pt x="677" y="187"/>
                    <a:pt x="632" y="187"/>
                  </a:cubicBezTo>
                  <a:cubicBezTo>
                    <a:pt x="563" y="187"/>
                    <a:pt x="563" y="187"/>
                    <a:pt x="563" y="187"/>
                  </a:cubicBezTo>
                  <a:cubicBezTo>
                    <a:pt x="563" y="153"/>
                    <a:pt x="563" y="153"/>
                    <a:pt x="563" y="153"/>
                  </a:cubicBezTo>
                  <a:cubicBezTo>
                    <a:pt x="466" y="153"/>
                    <a:pt x="466" y="153"/>
                    <a:pt x="466" y="153"/>
                  </a:cubicBezTo>
                  <a:cubicBezTo>
                    <a:pt x="466" y="187"/>
                    <a:pt x="466" y="187"/>
                    <a:pt x="466" y="187"/>
                  </a:cubicBezTo>
                  <a:cubicBezTo>
                    <a:pt x="397" y="187"/>
                    <a:pt x="397" y="187"/>
                    <a:pt x="397" y="187"/>
                  </a:cubicBezTo>
                  <a:cubicBezTo>
                    <a:pt x="352" y="187"/>
                    <a:pt x="316" y="216"/>
                    <a:pt x="316" y="251"/>
                  </a:cubicBezTo>
                  <a:cubicBezTo>
                    <a:pt x="316" y="438"/>
                    <a:pt x="316" y="438"/>
                    <a:pt x="316" y="438"/>
                  </a:cubicBezTo>
                  <a:cubicBezTo>
                    <a:pt x="316" y="474"/>
                    <a:pt x="352" y="503"/>
                    <a:pt x="397" y="503"/>
                  </a:cubicBezTo>
                  <a:cubicBezTo>
                    <a:pt x="466" y="503"/>
                    <a:pt x="466" y="503"/>
                    <a:pt x="466" y="503"/>
                  </a:cubicBezTo>
                  <a:cubicBezTo>
                    <a:pt x="466" y="701"/>
                    <a:pt x="466" y="701"/>
                    <a:pt x="466" y="701"/>
                  </a:cubicBezTo>
                  <a:cubicBezTo>
                    <a:pt x="440" y="701"/>
                    <a:pt x="440" y="701"/>
                    <a:pt x="440" y="701"/>
                  </a:cubicBezTo>
                  <a:cubicBezTo>
                    <a:pt x="412" y="701"/>
                    <a:pt x="389" y="683"/>
                    <a:pt x="389" y="661"/>
                  </a:cubicBezTo>
                  <a:cubicBezTo>
                    <a:pt x="389" y="602"/>
                    <a:pt x="389" y="602"/>
                    <a:pt x="389" y="602"/>
                  </a:cubicBezTo>
                  <a:cubicBezTo>
                    <a:pt x="315" y="602"/>
                    <a:pt x="315" y="602"/>
                    <a:pt x="315" y="602"/>
                  </a:cubicBezTo>
                  <a:cubicBezTo>
                    <a:pt x="315" y="696"/>
                    <a:pt x="315" y="696"/>
                    <a:pt x="315" y="696"/>
                  </a:cubicBezTo>
                  <a:cubicBezTo>
                    <a:pt x="315" y="731"/>
                    <a:pt x="351" y="760"/>
                    <a:pt x="396" y="760"/>
                  </a:cubicBezTo>
                  <a:cubicBezTo>
                    <a:pt x="466" y="760"/>
                    <a:pt x="466" y="760"/>
                    <a:pt x="466" y="760"/>
                  </a:cubicBezTo>
                  <a:cubicBezTo>
                    <a:pt x="466" y="796"/>
                    <a:pt x="466" y="796"/>
                    <a:pt x="466" y="796"/>
                  </a:cubicBezTo>
                  <a:cubicBezTo>
                    <a:pt x="563" y="796"/>
                    <a:pt x="563" y="796"/>
                    <a:pt x="563" y="796"/>
                  </a:cubicBezTo>
                  <a:cubicBezTo>
                    <a:pt x="563" y="760"/>
                    <a:pt x="563" y="760"/>
                    <a:pt x="563" y="760"/>
                  </a:cubicBezTo>
                  <a:cubicBezTo>
                    <a:pt x="632" y="760"/>
                    <a:pt x="632" y="760"/>
                    <a:pt x="632" y="760"/>
                  </a:cubicBezTo>
                  <a:cubicBezTo>
                    <a:pt x="677" y="760"/>
                    <a:pt x="713" y="731"/>
                    <a:pt x="713" y="696"/>
                  </a:cubicBezTo>
                  <a:cubicBezTo>
                    <a:pt x="713" y="509"/>
                    <a:pt x="713" y="509"/>
                    <a:pt x="713" y="509"/>
                  </a:cubicBezTo>
                  <a:cubicBezTo>
                    <a:pt x="713" y="473"/>
                    <a:pt x="677" y="444"/>
                    <a:pt x="632" y="444"/>
                  </a:cubicBezTo>
                  <a:cubicBezTo>
                    <a:pt x="563" y="444"/>
                    <a:pt x="563" y="444"/>
                    <a:pt x="563" y="444"/>
                  </a:cubicBezTo>
                  <a:cubicBezTo>
                    <a:pt x="563" y="246"/>
                    <a:pt x="563" y="246"/>
                    <a:pt x="563" y="246"/>
                  </a:cubicBezTo>
                  <a:cubicBezTo>
                    <a:pt x="588" y="246"/>
                    <a:pt x="588" y="246"/>
                    <a:pt x="588" y="246"/>
                  </a:cubicBezTo>
                  <a:cubicBezTo>
                    <a:pt x="617" y="246"/>
                    <a:pt x="639" y="264"/>
                    <a:pt x="639" y="286"/>
                  </a:cubicBezTo>
                  <a:cubicBezTo>
                    <a:pt x="639" y="345"/>
                    <a:pt x="639" y="345"/>
                    <a:pt x="639" y="345"/>
                  </a:cubicBezTo>
                  <a:lnTo>
                    <a:pt x="714" y="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11" tIns="60954" rIns="121911" bIns="60954" numCol="1" anchor="t" anchorCtr="0" compatLnSpc="1"/>
            <a:lstStyle/>
            <a:p>
              <a:pPr defTabSz="1216660"/>
              <a:endParaRPr lang="zh-CN" altLang="en-US" sz="1865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17" name="Freeform 461"/>
            <p:cNvSpPr/>
            <p:nvPr/>
          </p:nvSpPr>
          <p:spPr bwMode="auto">
            <a:xfrm>
              <a:off x="5187951" y="5254626"/>
              <a:ext cx="1827213" cy="209550"/>
            </a:xfrm>
            <a:custGeom>
              <a:avLst/>
              <a:gdLst>
                <a:gd name="T0" fmla="*/ 436 w 486"/>
                <a:gd name="T1" fmla="*/ 0 h 56"/>
                <a:gd name="T2" fmla="*/ 486 w 486"/>
                <a:gd name="T3" fmla="*/ 28 h 56"/>
                <a:gd name="T4" fmla="*/ 436 w 486"/>
                <a:gd name="T5" fmla="*/ 56 h 56"/>
                <a:gd name="T6" fmla="*/ 51 w 486"/>
                <a:gd name="T7" fmla="*/ 56 h 56"/>
                <a:gd name="T8" fmla="*/ 0 w 486"/>
                <a:gd name="T9" fmla="*/ 28 h 56"/>
                <a:gd name="T10" fmla="*/ 15 w 486"/>
                <a:gd name="T11" fmla="*/ 8 h 56"/>
                <a:gd name="T12" fmla="*/ 51 w 486"/>
                <a:gd name="T13" fmla="*/ 0 h 56"/>
                <a:gd name="T14" fmla="*/ 436 w 486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6" h="56">
                  <a:moveTo>
                    <a:pt x="436" y="0"/>
                  </a:moveTo>
                  <a:cubicBezTo>
                    <a:pt x="464" y="0"/>
                    <a:pt x="486" y="13"/>
                    <a:pt x="486" y="28"/>
                  </a:cubicBezTo>
                  <a:cubicBezTo>
                    <a:pt x="486" y="44"/>
                    <a:pt x="464" y="56"/>
                    <a:pt x="436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23" y="56"/>
                    <a:pt x="0" y="44"/>
                    <a:pt x="0" y="28"/>
                  </a:cubicBezTo>
                  <a:cubicBezTo>
                    <a:pt x="0" y="20"/>
                    <a:pt x="6" y="13"/>
                    <a:pt x="15" y="8"/>
                  </a:cubicBezTo>
                  <a:cubicBezTo>
                    <a:pt x="24" y="3"/>
                    <a:pt x="37" y="0"/>
                    <a:pt x="51" y="0"/>
                  </a:cubicBezTo>
                  <a:lnTo>
                    <a:pt x="4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11" tIns="60954" rIns="121911" bIns="60954" numCol="1" anchor="t" anchorCtr="0" compatLnSpc="1"/>
            <a:lstStyle/>
            <a:p>
              <a:pPr defTabSz="1216660"/>
              <a:endParaRPr lang="zh-CN" altLang="en-US" sz="1865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18" name="Freeform 462"/>
            <p:cNvSpPr/>
            <p:nvPr/>
          </p:nvSpPr>
          <p:spPr bwMode="auto">
            <a:xfrm>
              <a:off x="5368926" y="5576888"/>
              <a:ext cx="1470025" cy="211138"/>
            </a:xfrm>
            <a:custGeom>
              <a:avLst/>
              <a:gdLst>
                <a:gd name="T0" fmla="*/ 341 w 391"/>
                <a:gd name="T1" fmla="*/ 0 h 56"/>
                <a:gd name="T2" fmla="*/ 391 w 391"/>
                <a:gd name="T3" fmla="*/ 28 h 56"/>
                <a:gd name="T4" fmla="*/ 341 w 391"/>
                <a:gd name="T5" fmla="*/ 56 h 56"/>
                <a:gd name="T6" fmla="*/ 50 w 391"/>
                <a:gd name="T7" fmla="*/ 56 h 56"/>
                <a:gd name="T8" fmla="*/ 0 w 391"/>
                <a:gd name="T9" fmla="*/ 28 h 56"/>
                <a:gd name="T10" fmla="*/ 14 w 391"/>
                <a:gd name="T11" fmla="*/ 8 h 56"/>
                <a:gd name="T12" fmla="*/ 50 w 391"/>
                <a:gd name="T13" fmla="*/ 0 h 56"/>
                <a:gd name="T14" fmla="*/ 341 w 391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1" h="56">
                  <a:moveTo>
                    <a:pt x="341" y="0"/>
                  </a:moveTo>
                  <a:cubicBezTo>
                    <a:pt x="369" y="0"/>
                    <a:pt x="391" y="12"/>
                    <a:pt x="391" y="28"/>
                  </a:cubicBezTo>
                  <a:cubicBezTo>
                    <a:pt x="391" y="43"/>
                    <a:pt x="369" y="56"/>
                    <a:pt x="341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22" y="56"/>
                    <a:pt x="0" y="43"/>
                    <a:pt x="0" y="28"/>
                  </a:cubicBezTo>
                  <a:cubicBezTo>
                    <a:pt x="0" y="20"/>
                    <a:pt x="5" y="13"/>
                    <a:pt x="14" y="8"/>
                  </a:cubicBezTo>
                  <a:cubicBezTo>
                    <a:pt x="24" y="3"/>
                    <a:pt x="36" y="0"/>
                    <a:pt x="50" y="0"/>
                  </a:cubicBezTo>
                  <a:lnTo>
                    <a:pt x="34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11" tIns="60954" rIns="121911" bIns="60954" numCol="1" anchor="t" anchorCtr="0" compatLnSpc="1"/>
            <a:lstStyle/>
            <a:p>
              <a:pPr defTabSz="1216660"/>
              <a:endParaRPr lang="zh-CN" altLang="en-US" sz="1865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19" name="Freeform 463"/>
            <p:cNvSpPr/>
            <p:nvPr/>
          </p:nvSpPr>
          <p:spPr bwMode="auto">
            <a:xfrm>
              <a:off x="5556251" y="5895976"/>
              <a:ext cx="1090613" cy="211138"/>
            </a:xfrm>
            <a:custGeom>
              <a:avLst/>
              <a:gdLst>
                <a:gd name="T0" fmla="*/ 240 w 290"/>
                <a:gd name="T1" fmla="*/ 0 h 56"/>
                <a:gd name="T2" fmla="*/ 290 w 290"/>
                <a:gd name="T3" fmla="*/ 28 h 56"/>
                <a:gd name="T4" fmla="*/ 240 w 290"/>
                <a:gd name="T5" fmla="*/ 56 h 56"/>
                <a:gd name="T6" fmla="*/ 50 w 290"/>
                <a:gd name="T7" fmla="*/ 56 h 56"/>
                <a:gd name="T8" fmla="*/ 0 w 290"/>
                <a:gd name="T9" fmla="*/ 28 h 56"/>
                <a:gd name="T10" fmla="*/ 15 w 290"/>
                <a:gd name="T11" fmla="*/ 8 h 56"/>
                <a:gd name="T12" fmla="*/ 50 w 290"/>
                <a:gd name="T13" fmla="*/ 0 h 56"/>
                <a:gd name="T14" fmla="*/ 240 w 290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0" h="56">
                  <a:moveTo>
                    <a:pt x="240" y="0"/>
                  </a:moveTo>
                  <a:cubicBezTo>
                    <a:pt x="268" y="0"/>
                    <a:pt x="290" y="12"/>
                    <a:pt x="290" y="28"/>
                  </a:cubicBezTo>
                  <a:cubicBezTo>
                    <a:pt x="290" y="43"/>
                    <a:pt x="268" y="56"/>
                    <a:pt x="240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23" y="56"/>
                    <a:pt x="0" y="43"/>
                    <a:pt x="0" y="28"/>
                  </a:cubicBezTo>
                  <a:cubicBezTo>
                    <a:pt x="0" y="20"/>
                    <a:pt x="6" y="13"/>
                    <a:pt x="15" y="8"/>
                  </a:cubicBezTo>
                  <a:cubicBezTo>
                    <a:pt x="24" y="3"/>
                    <a:pt x="37" y="0"/>
                    <a:pt x="50" y="0"/>
                  </a:cubicBezTo>
                  <a:lnTo>
                    <a:pt x="24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11" tIns="60954" rIns="121911" bIns="60954" numCol="1" anchor="t" anchorCtr="0" compatLnSpc="1"/>
            <a:lstStyle/>
            <a:p>
              <a:pPr defTabSz="1216660"/>
              <a:endParaRPr lang="zh-CN" altLang="en-US" sz="1865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20" name="Freeform 464"/>
            <p:cNvSpPr/>
            <p:nvPr/>
          </p:nvSpPr>
          <p:spPr bwMode="auto">
            <a:xfrm>
              <a:off x="6286501" y="3416301"/>
              <a:ext cx="285750" cy="744538"/>
            </a:xfrm>
            <a:custGeom>
              <a:avLst/>
              <a:gdLst>
                <a:gd name="T0" fmla="*/ 76 w 76"/>
                <a:gd name="T1" fmla="*/ 41 h 198"/>
                <a:gd name="T2" fmla="*/ 76 w 76"/>
                <a:gd name="T3" fmla="*/ 158 h 198"/>
                <a:gd name="T4" fmla="*/ 25 w 76"/>
                <a:gd name="T5" fmla="*/ 198 h 198"/>
                <a:gd name="T6" fmla="*/ 0 w 76"/>
                <a:gd name="T7" fmla="*/ 198 h 198"/>
                <a:gd name="T8" fmla="*/ 0 w 76"/>
                <a:gd name="T9" fmla="*/ 0 h 198"/>
                <a:gd name="T10" fmla="*/ 25 w 76"/>
                <a:gd name="T11" fmla="*/ 0 h 198"/>
                <a:gd name="T12" fmla="*/ 76 w 76"/>
                <a:gd name="T13" fmla="*/ 4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98">
                  <a:moveTo>
                    <a:pt x="76" y="41"/>
                  </a:moveTo>
                  <a:cubicBezTo>
                    <a:pt x="76" y="158"/>
                    <a:pt x="76" y="158"/>
                    <a:pt x="76" y="158"/>
                  </a:cubicBezTo>
                  <a:cubicBezTo>
                    <a:pt x="76" y="180"/>
                    <a:pt x="53" y="198"/>
                    <a:pt x="25" y="198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53" y="0"/>
                    <a:pt x="76" y="18"/>
                    <a:pt x="76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11" tIns="60954" rIns="121911" bIns="60954" numCol="1" anchor="t" anchorCtr="0" compatLnSpc="1"/>
            <a:lstStyle/>
            <a:p>
              <a:pPr defTabSz="1216660"/>
              <a:endParaRPr lang="zh-CN" altLang="en-US" sz="1865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21" name="Freeform 465"/>
            <p:cNvSpPr/>
            <p:nvPr/>
          </p:nvSpPr>
          <p:spPr bwMode="auto">
            <a:xfrm>
              <a:off x="5948363" y="754063"/>
              <a:ext cx="307975" cy="658813"/>
            </a:xfrm>
            <a:custGeom>
              <a:avLst/>
              <a:gdLst>
                <a:gd name="T0" fmla="*/ 82 w 82"/>
                <a:gd name="T1" fmla="*/ 41 h 175"/>
                <a:gd name="T2" fmla="*/ 82 w 82"/>
                <a:gd name="T3" fmla="*/ 134 h 175"/>
                <a:gd name="T4" fmla="*/ 41 w 82"/>
                <a:gd name="T5" fmla="*/ 175 h 175"/>
                <a:gd name="T6" fmla="*/ 12 w 82"/>
                <a:gd name="T7" fmla="*/ 163 h 175"/>
                <a:gd name="T8" fmla="*/ 0 w 82"/>
                <a:gd name="T9" fmla="*/ 134 h 175"/>
                <a:gd name="T10" fmla="*/ 0 w 82"/>
                <a:gd name="T11" fmla="*/ 41 h 175"/>
                <a:gd name="T12" fmla="*/ 41 w 82"/>
                <a:gd name="T13" fmla="*/ 0 h 175"/>
                <a:gd name="T14" fmla="*/ 82 w 82"/>
                <a:gd name="T15" fmla="*/ 4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175">
                  <a:moveTo>
                    <a:pt x="82" y="41"/>
                  </a:moveTo>
                  <a:cubicBezTo>
                    <a:pt x="82" y="134"/>
                    <a:pt x="82" y="134"/>
                    <a:pt x="82" y="134"/>
                  </a:cubicBezTo>
                  <a:cubicBezTo>
                    <a:pt x="82" y="157"/>
                    <a:pt x="64" y="175"/>
                    <a:pt x="41" y="175"/>
                  </a:cubicBezTo>
                  <a:cubicBezTo>
                    <a:pt x="30" y="175"/>
                    <a:pt x="20" y="171"/>
                    <a:pt x="12" y="163"/>
                  </a:cubicBezTo>
                  <a:cubicBezTo>
                    <a:pt x="5" y="156"/>
                    <a:pt x="0" y="146"/>
                    <a:pt x="0" y="13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9"/>
                    <a:pt x="19" y="0"/>
                    <a:pt x="41" y="0"/>
                  </a:cubicBezTo>
                  <a:cubicBezTo>
                    <a:pt x="64" y="0"/>
                    <a:pt x="82" y="19"/>
                    <a:pt x="8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11" tIns="60954" rIns="121911" bIns="60954" numCol="1" anchor="t" anchorCtr="0" compatLnSpc="1"/>
            <a:lstStyle/>
            <a:p>
              <a:pPr defTabSz="1216660"/>
              <a:endParaRPr lang="zh-CN" altLang="en-US" sz="1865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22" name="Freeform 466"/>
            <p:cNvSpPr/>
            <p:nvPr/>
          </p:nvSpPr>
          <p:spPr bwMode="auto">
            <a:xfrm>
              <a:off x="5635626" y="2449513"/>
              <a:ext cx="285750" cy="744538"/>
            </a:xfrm>
            <a:custGeom>
              <a:avLst/>
              <a:gdLst>
                <a:gd name="T0" fmla="*/ 76 w 76"/>
                <a:gd name="T1" fmla="*/ 0 h 198"/>
                <a:gd name="T2" fmla="*/ 76 w 76"/>
                <a:gd name="T3" fmla="*/ 198 h 198"/>
                <a:gd name="T4" fmla="*/ 51 w 76"/>
                <a:gd name="T5" fmla="*/ 198 h 198"/>
                <a:gd name="T6" fmla="*/ 0 w 76"/>
                <a:gd name="T7" fmla="*/ 157 h 198"/>
                <a:gd name="T8" fmla="*/ 0 w 76"/>
                <a:gd name="T9" fmla="*/ 40 h 198"/>
                <a:gd name="T10" fmla="*/ 51 w 76"/>
                <a:gd name="T11" fmla="*/ 0 h 198"/>
                <a:gd name="T12" fmla="*/ 76 w 76"/>
                <a:gd name="T13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98">
                  <a:moveTo>
                    <a:pt x="76" y="0"/>
                  </a:moveTo>
                  <a:cubicBezTo>
                    <a:pt x="76" y="198"/>
                    <a:pt x="76" y="198"/>
                    <a:pt x="76" y="198"/>
                  </a:cubicBezTo>
                  <a:cubicBezTo>
                    <a:pt x="51" y="198"/>
                    <a:pt x="51" y="198"/>
                    <a:pt x="51" y="198"/>
                  </a:cubicBezTo>
                  <a:cubicBezTo>
                    <a:pt x="23" y="198"/>
                    <a:pt x="0" y="180"/>
                    <a:pt x="0" y="15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23" y="0"/>
                    <a:pt x="51" y="0"/>
                  </a:cubicBez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11" tIns="60954" rIns="121911" bIns="60954" numCol="1" anchor="t" anchorCtr="0" compatLnSpc="1"/>
            <a:lstStyle/>
            <a:p>
              <a:pPr defTabSz="1216660"/>
              <a:endParaRPr lang="zh-CN" altLang="en-US" sz="1865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23" name="Freeform 467"/>
            <p:cNvSpPr/>
            <p:nvPr/>
          </p:nvSpPr>
          <p:spPr bwMode="auto">
            <a:xfrm>
              <a:off x="3951288" y="1539876"/>
              <a:ext cx="571500" cy="587375"/>
            </a:xfrm>
            <a:custGeom>
              <a:avLst/>
              <a:gdLst>
                <a:gd name="T0" fmla="*/ 140 w 152"/>
                <a:gd name="T1" fmla="*/ 82 h 156"/>
                <a:gd name="T2" fmla="*/ 152 w 152"/>
                <a:gd name="T3" fmla="*/ 111 h 156"/>
                <a:gd name="T4" fmla="*/ 140 w 152"/>
                <a:gd name="T5" fmla="*/ 140 h 156"/>
                <a:gd name="T6" fmla="*/ 82 w 152"/>
                <a:gd name="T7" fmla="*/ 140 h 156"/>
                <a:gd name="T8" fmla="*/ 16 w 152"/>
                <a:gd name="T9" fmla="*/ 74 h 156"/>
                <a:gd name="T10" fmla="*/ 16 w 152"/>
                <a:gd name="T11" fmla="*/ 16 h 156"/>
                <a:gd name="T12" fmla="*/ 74 w 152"/>
                <a:gd name="T13" fmla="*/ 16 h 156"/>
                <a:gd name="T14" fmla="*/ 140 w 152"/>
                <a:gd name="T15" fmla="*/ 8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156">
                  <a:moveTo>
                    <a:pt x="140" y="82"/>
                  </a:moveTo>
                  <a:cubicBezTo>
                    <a:pt x="148" y="90"/>
                    <a:pt x="152" y="100"/>
                    <a:pt x="152" y="111"/>
                  </a:cubicBezTo>
                  <a:cubicBezTo>
                    <a:pt x="152" y="121"/>
                    <a:pt x="148" y="132"/>
                    <a:pt x="140" y="140"/>
                  </a:cubicBezTo>
                  <a:cubicBezTo>
                    <a:pt x="124" y="156"/>
                    <a:pt x="98" y="156"/>
                    <a:pt x="82" y="140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0" y="58"/>
                    <a:pt x="0" y="32"/>
                    <a:pt x="16" y="16"/>
                  </a:cubicBezTo>
                  <a:cubicBezTo>
                    <a:pt x="32" y="0"/>
                    <a:pt x="58" y="0"/>
                    <a:pt x="74" y="16"/>
                  </a:cubicBezTo>
                  <a:lnTo>
                    <a:pt x="140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11" tIns="60954" rIns="121911" bIns="60954" numCol="1" anchor="t" anchorCtr="0" compatLnSpc="1"/>
            <a:lstStyle/>
            <a:p>
              <a:pPr defTabSz="1216660"/>
              <a:endParaRPr lang="zh-CN" altLang="en-US" sz="1865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24" name="Freeform 468"/>
            <p:cNvSpPr/>
            <p:nvPr/>
          </p:nvSpPr>
          <p:spPr bwMode="auto">
            <a:xfrm>
              <a:off x="3294063" y="3122613"/>
              <a:ext cx="657225" cy="307975"/>
            </a:xfrm>
            <a:custGeom>
              <a:avLst/>
              <a:gdLst>
                <a:gd name="T0" fmla="*/ 134 w 175"/>
                <a:gd name="T1" fmla="*/ 0 h 82"/>
                <a:gd name="T2" fmla="*/ 175 w 175"/>
                <a:gd name="T3" fmla="*/ 41 h 82"/>
                <a:gd name="T4" fmla="*/ 134 w 175"/>
                <a:gd name="T5" fmla="*/ 82 h 82"/>
                <a:gd name="T6" fmla="*/ 41 w 175"/>
                <a:gd name="T7" fmla="*/ 82 h 82"/>
                <a:gd name="T8" fmla="*/ 0 w 175"/>
                <a:gd name="T9" fmla="*/ 41 h 82"/>
                <a:gd name="T10" fmla="*/ 12 w 175"/>
                <a:gd name="T11" fmla="*/ 12 h 82"/>
                <a:gd name="T12" fmla="*/ 41 w 175"/>
                <a:gd name="T13" fmla="*/ 0 h 82"/>
                <a:gd name="T14" fmla="*/ 134 w 175"/>
                <a:gd name="T15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5" h="82">
                  <a:moveTo>
                    <a:pt x="134" y="0"/>
                  </a:moveTo>
                  <a:cubicBezTo>
                    <a:pt x="156" y="0"/>
                    <a:pt x="175" y="19"/>
                    <a:pt x="175" y="41"/>
                  </a:cubicBezTo>
                  <a:cubicBezTo>
                    <a:pt x="175" y="64"/>
                    <a:pt x="156" y="82"/>
                    <a:pt x="134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18" y="82"/>
                    <a:pt x="0" y="64"/>
                    <a:pt x="0" y="41"/>
                  </a:cubicBezTo>
                  <a:cubicBezTo>
                    <a:pt x="0" y="30"/>
                    <a:pt x="4" y="20"/>
                    <a:pt x="12" y="12"/>
                  </a:cubicBezTo>
                  <a:cubicBezTo>
                    <a:pt x="19" y="5"/>
                    <a:pt x="29" y="0"/>
                    <a:pt x="41" y="0"/>
                  </a:cubicBezTo>
                  <a:lnTo>
                    <a:pt x="1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11" tIns="60954" rIns="121911" bIns="60954" numCol="1" anchor="t" anchorCtr="0" compatLnSpc="1"/>
            <a:lstStyle/>
            <a:p>
              <a:pPr defTabSz="1216660"/>
              <a:endParaRPr lang="zh-CN" altLang="en-US" sz="1865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225" name="六边形 224"/>
          <p:cNvSpPr/>
          <p:nvPr/>
        </p:nvSpPr>
        <p:spPr>
          <a:xfrm>
            <a:off x="6195664" y="2352309"/>
            <a:ext cx="366341" cy="366341"/>
          </a:xfrm>
          <a:prstGeom prst="hexagon">
            <a:avLst/>
          </a:prstGeom>
          <a:solidFill>
            <a:srgbClr val="005DA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6" name="六边形 225"/>
          <p:cNvSpPr/>
          <p:nvPr/>
        </p:nvSpPr>
        <p:spPr>
          <a:xfrm>
            <a:off x="5800584" y="2510083"/>
            <a:ext cx="183172" cy="183172"/>
          </a:xfrm>
          <a:prstGeom prst="hexagon">
            <a:avLst/>
          </a:prstGeom>
          <a:solidFill>
            <a:srgbClr val="005DA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7" name="六边形 226"/>
          <p:cNvSpPr/>
          <p:nvPr/>
        </p:nvSpPr>
        <p:spPr>
          <a:xfrm>
            <a:off x="6875589" y="2348518"/>
            <a:ext cx="183172" cy="183172"/>
          </a:xfrm>
          <a:prstGeom prst="hexagon">
            <a:avLst/>
          </a:prstGeom>
          <a:solidFill>
            <a:srgbClr val="005DA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六边形 227"/>
          <p:cNvSpPr/>
          <p:nvPr/>
        </p:nvSpPr>
        <p:spPr>
          <a:xfrm>
            <a:off x="4838499" y="2175902"/>
            <a:ext cx="333913" cy="333913"/>
          </a:xfrm>
          <a:prstGeom prst="hexagon">
            <a:avLst/>
          </a:prstGeom>
          <a:solidFill>
            <a:srgbClr val="005DA2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9" name="六边形 228"/>
          <p:cNvSpPr/>
          <p:nvPr/>
        </p:nvSpPr>
        <p:spPr>
          <a:xfrm>
            <a:off x="5240097" y="2142101"/>
            <a:ext cx="366341" cy="366341"/>
          </a:xfrm>
          <a:prstGeom prst="hexagon">
            <a:avLst/>
          </a:prstGeom>
          <a:solidFill>
            <a:srgbClr val="005DA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0" name="六边形 229"/>
          <p:cNvSpPr/>
          <p:nvPr/>
        </p:nvSpPr>
        <p:spPr>
          <a:xfrm>
            <a:off x="5553177" y="2524092"/>
            <a:ext cx="183172" cy="183172"/>
          </a:xfrm>
          <a:prstGeom prst="hexagon">
            <a:avLst/>
          </a:prstGeom>
          <a:solidFill>
            <a:srgbClr val="005DA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1" name="六边形 230"/>
          <p:cNvSpPr/>
          <p:nvPr/>
        </p:nvSpPr>
        <p:spPr>
          <a:xfrm>
            <a:off x="7067287" y="2277381"/>
            <a:ext cx="429502" cy="429502"/>
          </a:xfrm>
          <a:prstGeom prst="hexagon">
            <a:avLst/>
          </a:prstGeom>
          <a:solidFill>
            <a:srgbClr val="005DA2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2" name="六边形 231"/>
          <p:cNvSpPr/>
          <p:nvPr/>
        </p:nvSpPr>
        <p:spPr>
          <a:xfrm>
            <a:off x="4401941" y="2352135"/>
            <a:ext cx="366341" cy="366341"/>
          </a:xfrm>
          <a:prstGeom prst="hexagon">
            <a:avLst/>
          </a:prstGeom>
          <a:solidFill>
            <a:srgbClr val="005DA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3" name="六边形 232"/>
          <p:cNvSpPr/>
          <p:nvPr/>
        </p:nvSpPr>
        <p:spPr>
          <a:xfrm>
            <a:off x="4021692" y="2527099"/>
            <a:ext cx="183172" cy="183172"/>
          </a:xfrm>
          <a:prstGeom prst="hexagon">
            <a:avLst/>
          </a:prstGeom>
          <a:solidFill>
            <a:srgbClr val="005DA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4" name="六边形 233"/>
          <p:cNvSpPr/>
          <p:nvPr/>
        </p:nvSpPr>
        <p:spPr>
          <a:xfrm>
            <a:off x="6489089" y="2107793"/>
            <a:ext cx="366341" cy="366341"/>
          </a:xfrm>
          <a:prstGeom prst="hexagon">
            <a:avLst/>
          </a:prstGeom>
          <a:solidFill>
            <a:srgbClr val="005DA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5" name="六边形 234"/>
          <p:cNvSpPr/>
          <p:nvPr/>
        </p:nvSpPr>
        <p:spPr>
          <a:xfrm>
            <a:off x="5046929" y="2422882"/>
            <a:ext cx="183172" cy="183172"/>
          </a:xfrm>
          <a:prstGeom prst="hexagon">
            <a:avLst/>
          </a:prstGeom>
          <a:solidFill>
            <a:srgbClr val="005DA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6" name="组合 235"/>
          <p:cNvGrpSpPr/>
          <p:nvPr/>
        </p:nvGrpSpPr>
        <p:grpSpPr>
          <a:xfrm>
            <a:off x="4902706" y="483623"/>
            <a:ext cx="2111943" cy="18317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37" name="同心圆 236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38" name="椭圆 237"/>
            <p:cNvSpPr/>
            <p:nvPr/>
          </p:nvSpPr>
          <p:spPr>
            <a:xfrm>
              <a:off x="392113" y="760413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239" name="矩形 238"/>
          <p:cNvSpPr/>
          <p:nvPr/>
        </p:nvSpPr>
        <p:spPr>
          <a:xfrm>
            <a:off x="5347575" y="878934"/>
            <a:ext cx="1485940" cy="66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659255">
              <a:defRPr/>
            </a:pPr>
            <a:r>
              <a:rPr lang="zh-CN" altLang="en-US" sz="3735" b="1" kern="0" dirty="0">
                <a:solidFill>
                  <a:srgbClr val="005DA2"/>
                </a:solidFill>
                <a:latin typeface="微软雅黑" panose="020B0503020204020204" charset="-122"/>
                <a:ea typeface="微软雅黑" panose="020B0503020204020204" charset="-122"/>
              </a:rPr>
              <a:t>目录</a:t>
            </a:r>
          </a:p>
        </p:txBody>
      </p:sp>
      <p:sp>
        <p:nvSpPr>
          <p:cNvPr id="240" name="六边形 239"/>
          <p:cNvSpPr/>
          <p:nvPr/>
        </p:nvSpPr>
        <p:spPr>
          <a:xfrm>
            <a:off x="7643073" y="2524092"/>
            <a:ext cx="183172" cy="183172"/>
          </a:xfrm>
          <a:prstGeom prst="hexagon">
            <a:avLst/>
          </a:prstGeom>
          <a:solidFill>
            <a:srgbClr val="005DA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1" name="Rectangle 4"/>
          <p:cNvSpPr txBox="1">
            <a:spLocks noChangeArrowheads="1"/>
          </p:cNvSpPr>
          <p:nvPr/>
        </p:nvSpPr>
        <p:spPr bwMode="auto">
          <a:xfrm>
            <a:off x="5042810" y="1374634"/>
            <a:ext cx="1829803" cy="507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1" tIns="45709" rIns="91421" bIns="45709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>
              <a:defRPr/>
            </a:pPr>
            <a:r>
              <a:rPr lang="en-US" altLang="zh-CN" sz="1200" b="0" kern="0" dirty="0">
                <a:solidFill>
                  <a:schemeClr val="accent3">
                    <a:lumMod val="75000"/>
                  </a:schemeClr>
                </a:solidFill>
                <a:latin typeface="Arial" panose="020B0604020202020204"/>
                <a:ea typeface="微软雅黑" panose="020B0503020204020204" charset="-122"/>
              </a:rPr>
              <a:t>CATALOG</a:t>
            </a:r>
            <a:endParaRPr lang="zh-CN" altLang="en-US" sz="1200" b="0" kern="0" dirty="0">
              <a:solidFill>
                <a:schemeClr val="accent3">
                  <a:lumMod val="75000"/>
                </a:schemeClr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242" name="Rectangle 4"/>
          <p:cNvSpPr txBox="1">
            <a:spLocks noChangeArrowheads="1"/>
          </p:cNvSpPr>
          <p:nvPr/>
        </p:nvSpPr>
        <p:spPr bwMode="auto">
          <a:xfrm>
            <a:off x="920632" y="5614408"/>
            <a:ext cx="1829803" cy="507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1" tIns="45709" rIns="91421" bIns="45709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lvl="0">
              <a:defRPr/>
            </a:pPr>
            <a:r>
              <a:rPr lang="zh-CN" altLang="en-US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年度工作概述</a:t>
            </a:r>
          </a:p>
        </p:txBody>
      </p:sp>
      <p:sp>
        <p:nvSpPr>
          <p:cNvPr id="244" name="Rectangle 4"/>
          <p:cNvSpPr txBox="1">
            <a:spLocks noChangeArrowheads="1"/>
          </p:cNvSpPr>
          <p:nvPr/>
        </p:nvSpPr>
        <p:spPr bwMode="auto">
          <a:xfrm>
            <a:off x="3054067" y="5614408"/>
            <a:ext cx="1829803" cy="507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1" tIns="45709" rIns="91421" bIns="45709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lvl="0">
              <a:defRPr/>
            </a:pPr>
            <a:r>
              <a:rPr lang="zh-CN" altLang="en-US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工作成果展示 </a:t>
            </a:r>
          </a:p>
        </p:txBody>
      </p:sp>
      <p:sp>
        <p:nvSpPr>
          <p:cNvPr id="246" name="Rectangle 4"/>
          <p:cNvSpPr txBox="1">
            <a:spLocks noChangeArrowheads="1"/>
          </p:cNvSpPr>
          <p:nvPr/>
        </p:nvSpPr>
        <p:spPr bwMode="auto">
          <a:xfrm>
            <a:off x="5187502" y="5614408"/>
            <a:ext cx="1829803" cy="507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1" tIns="45709" rIns="91421" bIns="45709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lvl="0">
              <a:defRPr/>
            </a:pPr>
            <a:r>
              <a:rPr lang="zh-CN" altLang="en-US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工作完成情况</a:t>
            </a:r>
          </a:p>
        </p:txBody>
      </p:sp>
      <p:sp>
        <p:nvSpPr>
          <p:cNvPr id="248" name="Rectangle 4"/>
          <p:cNvSpPr txBox="1">
            <a:spLocks noChangeArrowheads="1"/>
          </p:cNvSpPr>
          <p:nvPr/>
        </p:nvSpPr>
        <p:spPr bwMode="auto">
          <a:xfrm>
            <a:off x="7320939" y="5614408"/>
            <a:ext cx="1829803" cy="507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1" tIns="45709" rIns="91421" bIns="45709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lvl="0">
              <a:defRPr/>
            </a:pPr>
            <a:r>
              <a:rPr lang="zh-CN" altLang="en-US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工作存在不足</a:t>
            </a:r>
          </a:p>
        </p:txBody>
      </p:sp>
      <p:sp>
        <p:nvSpPr>
          <p:cNvPr id="250" name="Rectangle 4"/>
          <p:cNvSpPr txBox="1">
            <a:spLocks noChangeArrowheads="1"/>
          </p:cNvSpPr>
          <p:nvPr/>
        </p:nvSpPr>
        <p:spPr bwMode="auto">
          <a:xfrm>
            <a:off x="9554822" y="5614408"/>
            <a:ext cx="1829803" cy="507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1" tIns="45709" rIns="91421" bIns="45709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lvl="0">
              <a:defRPr/>
            </a:pPr>
            <a:r>
              <a:rPr lang="zh-CN" altLang="en-US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明年工作计划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949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449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7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949"/>
                            </p:stCondLst>
                            <p:childTnLst>
                              <p:par>
                                <p:cTn id="1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7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449"/>
                            </p:stCondLst>
                            <p:childTnLst>
                              <p:par>
                                <p:cTn id="1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7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3949"/>
                            </p:stCondLst>
                            <p:childTnLst>
                              <p:par>
                                <p:cTn id="1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7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4449"/>
                            </p:stCondLst>
                            <p:childTnLst>
                              <p:par>
                                <p:cTn id="1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7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" grpId="0" bldLvl="0" animBg="1"/>
      <p:bldP spid="225" grpId="0" bldLvl="0" animBg="1"/>
      <p:bldP spid="226" grpId="0" bldLvl="0" animBg="1"/>
      <p:bldP spid="227" grpId="0" bldLvl="0" animBg="1"/>
      <p:bldP spid="228" grpId="0" bldLvl="0" animBg="1"/>
      <p:bldP spid="229" grpId="0" bldLvl="0" animBg="1"/>
      <p:bldP spid="230" grpId="0" bldLvl="0" animBg="1"/>
      <p:bldP spid="231" grpId="0" bldLvl="0" animBg="1"/>
      <p:bldP spid="232" grpId="0" bldLvl="0" animBg="1"/>
      <p:bldP spid="233" grpId="0" bldLvl="0" animBg="1"/>
      <p:bldP spid="234" grpId="0" bldLvl="0" animBg="1"/>
      <p:bldP spid="235" grpId="0" bldLvl="0" animBg="1"/>
      <p:bldP spid="239" grpId="0"/>
      <p:bldP spid="240" grpId="0" bldLvl="0" animBg="1"/>
      <p:bldP spid="241" grpId="0" bldLvl="0" animBg="1"/>
      <p:bldP spid="242" grpId="0" bldLvl="0" animBg="1"/>
      <p:bldP spid="244" grpId="0" bldLvl="0" animBg="1"/>
      <p:bldP spid="246" grpId="0" bldLvl="0" animBg="1"/>
      <p:bldP spid="248" grpId="0" bldLvl="0" animBg="1"/>
      <p:bldP spid="25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8383270" y="5481782"/>
            <a:ext cx="1572253" cy="157225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" name="同心圆 11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347221" y="6141718"/>
            <a:ext cx="840242" cy="84024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252204" y="6561840"/>
            <a:ext cx="1187267" cy="118726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0348637" y="6308691"/>
            <a:ext cx="914329" cy="91432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1" name="同心圆 20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024606" y="6720135"/>
            <a:ext cx="785082" cy="78508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4" name="同心圆 23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286441" y="6039340"/>
            <a:ext cx="336629" cy="33662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" name="同心圆 26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244666" y="5768957"/>
            <a:ext cx="705379" cy="70537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0" name="同心圆 29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1288990" y="5108493"/>
            <a:ext cx="1572253" cy="157225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3" name="同心圆 32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895991" y="5766414"/>
            <a:ext cx="297417" cy="29741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6" name="同心圆 35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593690" y="6274377"/>
            <a:ext cx="1572253" cy="157225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9" name="同心圆 38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392112" y="760412"/>
              <a:ext cx="3825873" cy="3825873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703013" y="6141721"/>
            <a:ext cx="693535" cy="69353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2" name="同心圆 41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90729" y="6561842"/>
            <a:ext cx="422470" cy="42247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5" name="同心圆 44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58796" y="6317451"/>
            <a:ext cx="211234" cy="21123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8" name="同心圆 47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85" name="Rectangle 4"/>
          <p:cNvSpPr txBox="1">
            <a:spLocks noChangeArrowheads="1"/>
          </p:cNvSpPr>
          <p:nvPr/>
        </p:nvSpPr>
        <p:spPr bwMode="auto">
          <a:xfrm>
            <a:off x="4597356" y="4334998"/>
            <a:ext cx="3045802" cy="1062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1" tIns="45709" rIns="91421" bIns="45709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lvl="0">
              <a:defRPr/>
            </a:pPr>
            <a:r>
              <a:rPr lang="zh-CN" altLang="en-US" sz="3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明年工作计划</a:t>
            </a:r>
          </a:p>
        </p:txBody>
      </p:sp>
      <p:grpSp>
        <p:nvGrpSpPr>
          <p:cNvPr id="77" name="组合 76"/>
          <p:cNvGrpSpPr/>
          <p:nvPr/>
        </p:nvGrpSpPr>
        <p:grpSpPr>
          <a:xfrm>
            <a:off x="4863868" y="1659578"/>
            <a:ext cx="2477328" cy="2860634"/>
            <a:chOff x="789153" y="2729597"/>
            <a:chExt cx="1202093" cy="1388087"/>
          </a:xfrm>
        </p:grpSpPr>
        <p:grpSp>
          <p:nvGrpSpPr>
            <p:cNvPr id="79" name="组合 78"/>
            <p:cNvGrpSpPr/>
            <p:nvPr/>
          </p:nvGrpSpPr>
          <p:grpSpPr>
            <a:xfrm>
              <a:off x="789153" y="2729597"/>
              <a:ext cx="1202093" cy="1388087"/>
              <a:chOff x="3273692" y="1099961"/>
              <a:chExt cx="1202093" cy="1388087"/>
            </a:xfrm>
          </p:grpSpPr>
          <p:sp>
            <p:nvSpPr>
              <p:cNvPr id="81" name="Freeform 14"/>
              <p:cNvSpPr/>
              <p:nvPr/>
            </p:nvSpPr>
            <p:spPr bwMode="auto">
              <a:xfrm>
                <a:off x="3345550" y="1141029"/>
                <a:ext cx="529701" cy="237166"/>
              </a:xfrm>
              <a:custGeom>
                <a:avLst/>
                <a:gdLst>
                  <a:gd name="T0" fmla="*/ 0 w 516"/>
                  <a:gd name="T1" fmla="*/ 231 h 231"/>
                  <a:gd name="T2" fmla="*/ 398 w 516"/>
                  <a:gd name="T3" fmla="*/ 0 h 231"/>
                  <a:gd name="T4" fmla="*/ 516 w 516"/>
                  <a:gd name="T5" fmla="*/ 0 h 231"/>
                  <a:gd name="T6" fmla="*/ 516 w 516"/>
                  <a:gd name="T7" fmla="*/ 231 h 231"/>
                  <a:gd name="T8" fmla="*/ 0 w 516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6" h="231">
                    <a:moveTo>
                      <a:pt x="0" y="231"/>
                    </a:moveTo>
                    <a:lnTo>
                      <a:pt x="398" y="0"/>
                    </a:lnTo>
                    <a:lnTo>
                      <a:pt x="516" y="0"/>
                    </a:lnTo>
                    <a:lnTo>
                      <a:pt x="516" y="231"/>
                    </a:lnTo>
                    <a:lnTo>
                      <a:pt x="0" y="231"/>
                    </a:lnTo>
                    <a:close/>
                  </a:path>
                </a:pathLst>
              </a:custGeom>
              <a:solidFill>
                <a:srgbClr val="5F65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5" tIns="45723" rIns="91445" bIns="45723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15"/>
              <p:cNvSpPr/>
              <p:nvPr/>
            </p:nvSpPr>
            <p:spPr bwMode="auto">
              <a:xfrm>
                <a:off x="3273692" y="1099961"/>
                <a:ext cx="1202093" cy="1388087"/>
              </a:xfrm>
              <a:custGeom>
                <a:avLst/>
                <a:gdLst>
                  <a:gd name="T0" fmla="*/ 0 w 1171"/>
                  <a:gd name="T1" fmla="*/ 1014 h 1352"/>
                  <a:gd name="T2" fmla="*/ 0 w 1171"/>
                  <a:gd name="T3" fmla="*/ 338 h 1352"/>
                  <a:gd name="T4" fmla="*/ 586 w 1171"/>
                  <a:gd name="T5" fmla="*/ 0 h 1352"/>
                  <a:gd name="T6" fmla="*/ 1171 w 1171"/>
                  <a:gd name="T7" fmla="*/ 338 h 1352"/>
                  <a:gd name="T8" fmla="*/ 1171 w 1171"/>
                  <a:gd name="T9" fmla="*/ 1014 h 1352"/>
                  <a:gd name="T10" fmla="*/ 586 w 1171"/>
                  <a:gd name="T11" fmla="*/ 1352 h 1352"/>
                  <a:gd name="T12" fmla="*/ 0 w 1171"/>
                  <a:gd name="T13" fmla="*/ 1014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1" h="1352">
                    <a:moveTo>
                      <a:pt x="0" y="1014"/>
                    </a:moveTo>
                    <a:lnTo>
                      <a:pt x="0" y="338"/>
                    </a:lnTo>
                    <a:lnTo>
                      <a:pt x="586" y="0"/>
                    </a:lnTo>
                    <a:lnTo>
                      <a:pt x="1171" y="338"/>
                    </a:lnTo>
                    <a:lnTo>
                      <a:pt x="1171" y="1014"/>
                    </a:lnTo>
                    <a:lnTo>
                      <a:pt x="586" y="1352"/>
                    </a:lnTo>
                    <a:lnTo>
                      <a:pt x="0" y="101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228600" sx="102000" sy="102000" algn="ctr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5" tIns="45723" rIns="91445" bIns="45723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16"/>
              <p:cNvSpPr/>
              <p:nvPr/>
            </p:nvSpPr>
            <p:spPr bwMode="auto">
              <a:xfrm>
                <a:off x="3345551" y="1141029"/>
                <a:ext cx="408568" cy="441478"/>
              </a:xfrm>
              <a:custGeom>
                <a:avLst/>
                <a:gdLst>
                  <a:gd name="T0" fmla="*/ 0 w 398"/>
                  <a:gd name="T1" fmla="*/ 430 h 430"/>
                  <a:gd name="T2" fmla="*/ 398 w 398"/>
                  <a:gd name="T3" fmla="*/ 430 h 430"/>
                  <a:gd name="T4" fmla="*/ 398 w 398"/>
                  <a:gd name="T5" fmla="*/ 0 h 430"/>
                  <a:gd name="T6" fmla="*/ 0 w 398"/>
                  <a:gd name="T7" fmla="*/ 231 h 430"/>
                  <a:gd name="T8" fmla="*/ 0 w 398"/>
                  <a:gd name="T9" fmla="*/ 43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8" h="430">
                    <a:moveTo>
                      <a:pt x="0" y="430"/>
                    </a:moveTo>
                    <a:lnTo>
                      <a:pt x="398" y="430"/>
                    </a:lnTo>
                    <a:lnTo>
                      <a:pt x="398" y="0"/>
                    </a:lnTo>
                    <a:lnTo>
                      <a:pt x="0" y="231"/>
                    </a:lnTo>
                    <a:lnTo>
                      <a:pt x="0" y="430"/>
                    </a:lnTo>
                    <a:close/>
                  </a:path>
                </a:pathLst>
              </a:custGeom>
              <a:solidFill>
                <a:srgbClr val="005DA2"/>
              </a:solidFill>
              <a:ln w="28575">
                <a:noFill/>
              </a:ln>
              <a:effectLst>
                <a:outerShdw blurRad="279400" dist="76200" dir="2700000" sx="101000" sy="101000" algn="tl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5" tIns="45723" rIns="91445" bIns="45723"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80" name="TextBox 79"/>
            <p:cNvSpPr txBox="1"/>
            <p:nvPr/>
          </p:nvSpPr>
          <p:spPr>
            <a:xfrm>
              <a:off x="892056" y="2853065"/>
              <a:ext cx="948647" cy="4232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070" dirty="0">
                  <a:solidFill>
                    <a:srgbClr val="FFFFFF"/>
                  </a:solidFill>
                  <a:latin typeface="Agency FB" panose="020B0503020202020204" pitchFamily="34" charset="0"/>
                </a:rPr>
                <a:t>05</a:t>
              </a:r>
              <a:endParaRPr lang="zh-CN" altLang="en-US" sz="507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552536" y="2540389"/>
            <a:ext cx="1198106" cy="1145284"/>
            <a:chOff x="3294063" y="754063"/>
            <a:chExt cx="5600701" cy="5353051"/>
          </a:xfrm>
          <a:solidFill>
            <a:srgbClr val="005DA2"/>
          </a:solidFill>
        </p:grpSpPr>
        <p:sp>
          <p:nvSpPr>
            <p:cNvPr id="84" name="Freeform 458"/>
            <p:cNvSpPr/>
            <p:nvPr/>
          </p:nvSpPr>
          <p:spPr bwMode="auto">
            <a:xfrm>
              <a:off x="8235951" y="3122613"/>
              <a:ext cx="658813" cy="307975"/>
            </a:xfrm>
            <a:custGeom>
              <a:avLst/>
              <a:gdLst>
                <a:gd name="T0" fmla="*/ 135 w 175"/>
                <a:gd name="T1" fmla="*/ 0 h 82"/>
                <a:gd name="T2" fmla="*/ 175 w 175"/>
                <a:gd name="T3" fmla="*/ 41 h 82"/>
                <a:gd name="T4" fmla="*/ 135 w 175"/>
                <a:gd name="T5" fmla="*/ 82 h 82"/>
                <a:gd name="T6" fmla="*/ 41 w 175"/>
                <a:gd name="T7" fmla="*/ 82 h 82"/>
                <a:gd name="T8" fmla="*/ 0 w 175"/>
                <a:gd name="T9" fmla="*/ 41 h 82"/>
                <a:gd name="T10" fmla="*/ 12 w 175"/>
                <a:gd name="T11" fmla="*/ 12 h 82"/>
                <a:gd name="T12" fmla="*/ 41 w 175"/>
                <a:gd name="T13" fmla="*/ 0 h 82"/>
                <a:gd name="T14" fmla="*/ 135 w 175"/>
                <a:gd name="T15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5" h="82">
                  <a:moveTo>
                    <a:pt x="135" y="0"/>
                  </a:moveTo>
                  <a:cubicBezTo>
                    <a:pt x="157" y="0"/>
                    <a:pt x="175" y="19"/>
                    <a:pt x="175" y="41"/>
                  </a:cubicBezTo>
                  <a:cubicBezTo>
                    <a:pt x="175" y="64"/>
                    <a:pt x="157" y="82"/>
                    <a:pt x="135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19" y="82"/>
                    <a:pt x="0" y="64"/>
                    <a:pt x="0" y="41"/>
                  </a:cubicBezTo>
                  <a:cubicBezTo>
                    <a:pt x="0" y="30"/>
                    <a:pt x="5" y="20"/>
                    <a:pt x="12" y="12"/>
                  </a:cubicBezTo>
                  <a:cubicBezTo>
                    <a:pt x="20" y="5"/>
                    <a:pt x="30" y="0"/>
                    <a:pt x="41" y="0"/>
                  </a:cubicBezTo>
                  <a:lnTo>
                    <a:pt x="1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11" tIns="60954" rIns="121911" bIns="60954" numCol="1" anchor="t" anchorCtr="0" compatLnSpc="1"/>
            <a:lstStyle/>
            <a:p>
              <a:pPr defTabSz="1216660"/>
              <a:endParaRPr lang="zh-CN" altLang="en-US" sz="1865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8" name="Freeform 459"/>
            <p:cNvSpPr/>
            <p:nvPr/>
          </p:nvSpPr>
          <p:spPr bwMode="auto">
            <a:xfrm>
              <a:off x="7646988" y="1539876"/>
              <a:ext cx="571500" cy="587375"/>
            </a:xfrm>
            <a:custGeom>
              <a:avLst/>
              <a:gdLst>
                <a:gd name="T0" fmla="*/ 136 w 152"/>
                <a:gd name="T1" fmla="*/ 16 h 156"/>
                <a:gd name="T2" fmla="*/ 136 w 152"/>
                <a:gd name="T3" fmla="*/ 74 h 156"/>
                <a:gd name="T4" fmla="*/ 70 w 152"/>
                <a:gd name="T5" fmla="*/ 140 h 156"/>
                <a:gd name="T6" fmla="*/ 12 w 152"/>
                <a:gd name="T7" fmla="*/ 140 h 156"/>
                <a:gd name="T8" fmla="*/ 0 w 152"/>
                <a:gd name="T9" fmla="*/ 111 h 156"/>
                <a:gd name="T10" fmla="*/ 12 w 152"/>
                <a:gd name="T11" fmla="*/ 82 h 156"/>
                <a:gd name="T12" fmla="*/ 78 w 152"/>
                <a:gd name="T13" fmla="*/ 16 h 156"/>
                <a:gd name="T14" fmla="*/ 136 w 152"/>
                <a:gd name="T15" fmla="*/ 1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156">
                  <a:moveTo>
                    <a:pt x="136" y="16"/>
                  </a:moveTo>
                  <a:cubicBezTo>
                    <a:pt x="152" y="32"/>
                    <a:pt x="152" y="58"/>
                    <a:pt x="136" y="74"/>
                  </a:cubicBezTo>
                  <a:cubicBezTo>
                    <a:pt x="70" y="140"/>
                    <a:pt x="70" y="140"/>
                    <a:pt x="70" y="140"/>
                  </a:cubicBezTo>
                  <a:cubicBezTo>
                    <a:pt x="54" y="156"/>
                    <a:pt x="28" y="156"/>
                    <a:pt x="12" y="140"/>
                  </a:cubicBezTo>
                  <a:cubicBezTo>
                    <a:pt x="4" y="132"/>
                    <a:pt x="0" y="121"/>
                    <a:pt x="0" y="111"/>
                  </a:cubicBezTo>
                  <a:cubicBezTo>
                    <a:pt x="0" y="100"/>
                    <a:pt x="4" y="90"/>
                    <a:pt x="12" y="82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94" y="0"/>
                    <a:pt x="120" y="0"/>
                    <a:pt x="13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11" tIns="60954" rIns="121911" bIns="60954" numCol="1" anchor="t" anchorCtr="0" compatLnSpc="1"/>
            <a:lstStyle/>
            <a:p>
              <a:pPr defTabSz="1216660"/>
              <a:endParaRPr lang="zh-CN" altLang="en-US" sz="1865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9" name="Freeform 460"/>
            <p:cNvSpPr>
              <a:spLocks noEditPoints="1"/>
            </p:cNvSpPr>
            <p:nvPr/>
          </p:nvSpPr>
          <p:spPr bwMode="auto">
            <a:xfrm>
              <a:off x="4170363" y="1525588"/>
              <a:ext cx="3863975" cy="3567113"/>
            </a:xfrm>
            <a:custGeom>
              <a:avLst/>
              <a:gdLst>
                <a:gd name="T0" fmla="*/ 1028 w 1028"/>
                <a:gd name="T1" fmla="*/ 514 h 949"/>
                <a:gd name="T2" fmla="*/ 787 w 1028"/>
                <a:gd name="T3" fmla="*/ 949 h 949"/>
                <a:gd name="T4" fmla="*/ 241 w 1028"/>
                <a:gd name="T5" fmla="*/ 949 h 949"/>
                <a:gd name="T6" fmla="*/ 0 w 1028"/>
                <a:gd name="T7" fmla="*/ 514 h 949"/>
                <a:gd name="T8" fmla="*/ 514 w 1028"/>
                <a:gd name="T9" fmla="*/ 0 h 949"/>
                <a:gd name="T10" fmla="*/ 1028 w 1028"/>
                <a:gd name="T11" fmla="*/ 514 h 949"/>
                <a:gd name="T12" fmla="*/ 714 w 1028"/>
                <a:gd name="T13" fmla="*/ 345 h 949"/>
                <a:gd name="T14" fmla="*/ 714 w 1028"/>
                <a:gd name="T15" fmla="*/ 251 h 949"/>
                <a:gd name="T16" fmla="*/ 632 w 1028"/>
                <a:gd name="T17" fmla="*/ 187 h 949"/>
                <a:gd name="T18" fmla="*/ 563 w 1028"/>
                <a:gd name="T19" fmla="*/ 187 h 949"/>
                <a:gd name="T20" fmla="*/ 563 w 1028"/>
                <a:gd name="T21" fmla="*/ 153 h 949"/>
                <a:gd name="T22" fmla="*/ 466 w 1028"/>
                <a:gd name="T23" fmla="*/ 153 h 949"/>
                <a:gd name="T24" fmla="*/ 466 w 1028"/>
                <a:gd name="T25" fmla="*/ 187 h 949"/>
                <a:gd name="T26" fmla="*/ 397 w 1028"/>
                <a:gd name="T27" fmla="*/ 187 h 949"/>
                <a:gd name="T28" fmla="*/ 316 w 1028"/>
                <a:gd name="T29" fmla="*/ 251 h 949"/>
                <a:gd name="T30" fmla="*/ 316 w 1028"/>
                <a:gd name="T31" fmla="*/ 438 h 949"/>
                <a:gd name="T32" fmla="*/ 397 w 1028"/>
                <a:gd name="T33" fmla="*/ 503 h 949"/>
                <a:gd name="T34" fmla="*/ 466 w 1028"/>
                <a:gd name="T35" fmla="*/ 503 h 949"/>
                <a:gd name="T36" fmla="*/ 466 w 1028"/>
                <a:gd name="T37" fmla="*/ 701 h 949"/>
                <a:gd name="T38" fmla="*/ 440 w 1028"/>
                <a:gd name="T39" fmla="*/ 701 h 949"/>
                <a:gd name="T40" fmla="*/ 389 w 1028"/>
                <a:gd name="T41" fmla="*/ 661 h 949"/>
                <a:gd name="T42" fmla="*/ 389 w 1028"/>
                <a:gd name="T43" fmla="*/ 602 h 949"/>
                <a:gd name="T44" fmla="*/ 315 w 1028"/>
                <a:gd name="T45" fmla="*/ 602 h 949"/>
                <a:gd name="T46" fmla="*/ 315 w 1028"/>
                <a:gd name="T47" fmla="*/ 696 h 949"/>
                <a:gd name="T48" fmla="*/ 396 w 1028"/>
                <a:gd name="T49" fmla="*/ 760 h 949"/>
                <a:gd name="T50" fmla="*/ 466 w 1028"/>
                <a:gd name="T51" fmla="*/ 760 h 949"/>
                <a:gd name="T52" fmla="*/ 466 w 1028"/>
                <a:gd name="T53" fmla="*/ 796 h 949"/>
                <a:gd name="T54" fmla="*/ 563 w 1028"/>
                <a:gd name="T55" fmla="*/ 796 h 949"/>
                <a:gd name="T56" fmla="*/ 563 w 1028"/>
                <a:gd name="T57" fmla="*/ 760 h 949"/>
                <a:gd name="T58" fmla="*/ 632 w 1028"/>
                <a:gd name="T59" fmla="*/ 760 h 949"/>
                <a:gd name="T60" fmla="*/ 713 w 1028"/>
                <a:gd name="T61" fmla="*/ 696 h 949"/>
                <a:gd name="T62" fmla="*/ 713 w 1028"/>
                <a:gd name="T63" fmla="*/ 509 h 949"/>
                <a:gd name="T64" fmla="*/ 632 w 1028"/>
                <a:gd name="T65" fmla="*/ 444 h 949"/>
                <a:gd name="T66" fmla="*/ 563 w 1028"/>
                <a:gd name="T67" fmla="*/ 444 h 949"/>
                <a:gd name="T68" fmla="*/ 563 w 1028"/>
                <a:gd name="T69" fmla="*/ 246 h 949"/>
                <a:gd name="T70" fmla="*/ 588 w 1028"/>
                <a:gd name="T71" fmla="*/ 246 h 949"/>
                <a:gd name="T72" fmla="*/ 639 w 1028"/>
                <a:gd name="T73" fmla="*/ 286 h 949"/>
                <a:gd name="T74" fmla="*/ 639 w 1028"/>
                <a:gd name="T75" fmla="*/ 345 h 949"/>
                <a:gd name="T76" fmla="*/ 714 w 1028"/>
                <a:gd name="T77" fmla="*/ 34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28" h="949">
                  <a:moveTo>
                    <a:pt x="1028" y="514"/>
                  </a:moveTo>
                  <a:cubicBezTo>
                    <a:pt x="1028" y="697"/>
                    <a:pt x="932" y="858"/>
                    <a:pt x="787" y="949"/>
                  </a:cubicBezTo>
                  <a:cubicBezTo>
                    <a:pt x="241" y="949"/>
                    <a:pt x="241" y="949"/>
                    <a:pt x="241" y="949"/>
                  </a:cubicBezTo>
                  <a:cubicBezTo>
                    <a:pt x="97" y="858"/>
                    <a:pt x="0" y="697"/>
                    <a:pt x="0" y="514"/>
                  </a:cubicBezTo>
                  <a:cubicBezTo>
                    <a:pt x="0" y="230"/>
                    <a:pt x="231" y="0"/>
                    <a:pt x="514" y="0"/>
                  </a:cubicBezTo>
                  <a:cubicBezTo>
                    <a:pt x="798" y="0"/>
                    <a:pt x="1028" y="230"/>
                    <a:pt x="1028" y="514"/>
                  </a:cubicBezTo>
                  <a:close/>
                  <a:moveTo>
                    <a:pt x="714" y="345"/>
                  </a:moveTo>
                  <a:cubicBezTo>
                    <a:pt x="714" y="251"/>
                    <a:pt x="714" y="251"/>
                    <a:pt x="714" y="251"/>
                  </a:cubicBezTo>
                  <a:cubicBezTo>
                    <a:pt x="714" y="216"/>
                    <a:pt x="677" y="187"/>
                    <a:pt x="632" y="187"/>
                  </a:cubicBezTo>
                  <a:cubicBezTo>
                    <a:pt x="563" y="187"/>
                    <a:pt x="563" y="187"/>
                    <a:pt x="563" y="187"/>
                  </a:cubicBezTo>
                  <a:cubicBezTo>
                    <a:pt x="563" y="153"/>
                    <a:pt x="563" y="153"/>
                    <a:pt x="563" y="153"/>
                  </a:cubicBezTo>
                  <a:cubicBezTo>
                    <a:pt x="466" y="153"/>
                    <a:pt x="466" y="153"/>
                    <a:pt x="466" y="153"/>
                  </a:cubicBezTo>
                  <a:cubicBezTo>
                    <a:pt x="466" y="187"/>
                    <a:pt x="466" y="187"/>
                    <a:pt x="466" y="187"/>
                  </a:cubicBezTo>
                  <a:cubicBezTo>
                    <a:pt x="397" y="187"/>
                    <a:pt x="397" y="187"/>
                    <a:pt x="397" y="187"/>
                  </a:cubicBezTo>
                  <a:cubicBezTo>
                    <a:pt x="352" y="187"/>
                    <a:pt x="316" y="216"/>
                    <a:pt x="316" y="251"/>
                  </a:cubicBezTo>
                  <a:cubicBezTo>
                    <a:pt x="316" y="438"/>
                    <a:pt x="316" y="438"/>
                    <a:pt x="316" y="438"/>
                  </a:cubicBezTo>
                  <a:cubicBezTo>
                    <a:pt x="316" y="474"/>
                    <a:pt x="352" y="503"/>
                    <a:pt x="397" y="503"/>
                  </a:cubicBezTo>
                  <a:cubicBezTo>
                    <a:pt x="466" y="503"/>
                    <a:pt x="466" y="503"/>
                    <a:pt x="466" y="503"/>
                  </a:cubicBezTo>
                  <a:cubicBezTo>
                    <a:pt x="466" y="701"/>
                    <a:pt x="466" y="701"/>
                    <a:pt x="466" y="701"/>
                  </a:cubicBezTo>
                  <a:cubicBezTo>
                    <a:pt x="440" y="701"/>
                    <a:pt x="440" y="701"/>
                    <a:pt x="440" y="701"/>
                  </a:cubicBezTo>
                  <a:cubicBezTo>
                    <a:pt x="412" y="701"/>
                    <a:pt x="389" y="683"/>
                    <a:pt x="389" y="661"/>
                  </a:cubicBezTo>
                  <a:cubicBezTo>
                    <a:pt x="389" y="602"/>
                    <a:pt x="389" y="602"/>
                    <a:pt x="389" y="602"/>
                  </a:cubicBezTo>
                  <a:cubicBezTo>
                    <a:pt x="315" y="602"/>
                    <a:pt x="315" y="602"/>
                    <a:pt x="315" y="602"/>
                  </a:cubicBezTo>
                  <a:cubicBezTo>
                    <a:pt x="315" y="696"/>
                    <a:pt x="315" y="696"/>
                    <a:pt x="315" y="696"/>
                  </a:cubicBezTo>
                  <a:cubicBezTo>
                    <a:pt x="315" y="731"/>
                    <a:pt x="351" y="760"/>
                    <a:pt x="396" y="760"/>
                  </a:cubicBezTo>
                  <a:cubicBezTo>
                    <a:pt x="466" y="760"/>
                    <a:pt x="466" y="760"/>
                    <a:pt x="466" y="760"/>
                  </a:cubicBezTo>
                  <a:cubicBezTo>
                    <a:pt x="466" y="796"/>
                    <a:pt x="466" y="796"/>
                    <a:pt x="466" y="796"/>
                  </a:cubicBezTo>
                  <a:cubicBezTo>
                    <a:pt x="563" y="796"/>
                    <a:pt x="563" y="796"/>
                    <a:pt x="563" y="796"/>
                  </a:cubicBezTo>
                  <a:cubicBezTo>
                    <a:pt x="563" y="760"/>
                    <a:pt x="563" y="760"/>
                    <a:pt x="563" y="760"/>
                  </a:cubicBezTo>
                  <a:cubicBezTo>
                    <a:pt x="632" y="760"/>
                    <a:pt x="632" y="760"/>
                    <a:pt x="632" y="760"/>
                  </a:cubicBezTo>
                  <a:cubicBezTo>
                    <a:pt x="677" y="760"/>
                    <a:pt x="713" y="731"/>
                    <a:pt x="713" y="696"/>
                  </a:cubicBezTo>
                  <a:cubicBezTo>
                    <a:pt x="713" y="509"/>
                    <a:pt x="713" y="509"/>
                    <a:pt x="713" y="509"/>
                  </a:cubicBezTo>
                  <a:cubicBezTo>
                    <a:pt x="713" y="473"/>
                    <a:pt x="677" y="444"/>
                    <a:pt x="632" y="444"/>
                  </a:cubicBezTo>
                  <a:cubicBezTo>
                    <a:pt x="563" y="444"/>
                    <a:pt x="563" y="444"/>
                    <a:pt x="563" y="444"/>
                  </a:cubicBezTo>
                  <a:cubicBezTo>
                    <a:pt x="563" y="246"/>
                    <a:pt x="563" y="246"/>
                    <a:pt x="563" y="246"/>
                  </a:cubicBezTo>
                  <a:cubicBezTo>
                    <a:pt x="588" y="246"/>
                    <a:pt x="588" y="246"/>
                    <a:pt x="588" y="246"/>
                  </a:cubicBezTo>
                  <a:cubicBezTo>
                    <a:pt x="617" y="246"/>
                    <a:pt x="639" y="264"/>
                    <a:pt x="639" y="286"/>
                  </a:cubicBezTo>
                  <a:cubicBezTo>
                    <a:pt x="639" y="345"/>
                    <a:pt x="639" y="345"/>
                    <a:pt x="639" y="345"/>
                  </a:cubicBezTo>
                  <a:lnTo>
                    <a:pt x="714" y="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11" tIns="60954" rIns="121911" bIns="60954" numCol="1" anchor="t" anchorCtr="0" compatLnSpc="1"/>
            <a:lstStyle/>
            <a:p>
              <a:pPr defTabSz="1216660"/>
              <a:endParaRPr lang="zh-CN" altLang="en-US" sz="1865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0" name="Freeform 461"/>
            <p:cNvSpPr/>
            <p:nvPr/>
          </p:nvSpPr>
          <p:spPr bwMode="auto">
            <a:xfrm>
              <a:off x="5187951" y="5254626"/>
              <a:ext cx="1827213" cy="209550"/>
            </a:xfrm>
            <a:custGeom>
              <a:avLst/>
              <a:gdLst>
                <a:gd name="T0" fmla="*/ 436 w 486"/>
                <a:gd name="T1" fmla="*/ 0 h 56"/>
                <a:gd name="T2" fmla="*/ 486 w 486"/>
                <a:gd name="T3" fmla="*/ 28 h 56"/>
                <a:gd name="T4" fmla="*/ 436 w 486"/>
                <a:gd name="T5" fmla="*/ 56 h 56"/>
                <a:gd name="T6" fmla="*/ 51 w 486"/>
                <a:gd name="T7" fmla="*/ 56 h 56"/>
                <a:gd name="T8" fmla="*/ 0 w 486"/>
                <a:gd name="T9" fmla="*/ 28 h 56"/>
                <a:gd name="T10" fmla="*/ 15 w 486"/>
                <a:gd name="T11" fmla="*/ 8 h 56"/>
                <a:gd name="T12" fmla="*/ 51 w 486"/>
                <a:gd name="T13" fmla="*/ 0 h 56"/>
                <a:gd name="T14" fmla="*/ 436 w 486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6" h="56">
                  <a:moveTo>
                    <a:pt x="436" y="0"/>
                  </a:moveTo>
                  <a:cubicBezTo>
                    <a:pt x="464" y="0"/>
                    <a:pt x="486" y="13"/>
                    <a:pt x="486" y="28"/>
                  </a:cubicBezTo>
                  <a:cubicBezTo>
                    <a:pt x="486" y="44"/>
                    <a:pt x="464" y="56"/>
                    <a:pt x="436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23" y="56"/>
                    <a:pt x="0" y="44"/>
                    <a:pt x="0" y="28"/>
                  </a:cubicBezTo>
                  <a:cubicBezTo>
                    <a:pt x="0" y="20"/>
                    <a:pt x="6" y="13"/>
                    <a:pt x="15" y="8"/>
                  </a:cubicBezTo>
                  <a:cubicBezTo>
                    <a:pt x="24" y="3"/>
                    <a:pt x="37" y="0"/>
                    <a:pt x="51" y="0"/>
                  </a:cubicBezTo>
                  <a:lnTo>
                    <a:pt x="4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11" tIns="60954" rIns="121911" bIns="60954" numCol="1" anchor="t" anchorCtr="0" compatLnSpc="1"/>
            <a:lstStyle/>
            <a:p>
              <a:pPr defTabSz="1216660"/>
              <a:endParaRPr lang="zh-CN" altLang="en-US" sz="1865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1" name="Freeform 462"/>
            <p:cNvSpPr/>
            <p:nvPr/>
          </p:nvSpPr>
          <p:spPr bwMode="auto">
            <a:xfrm>
              <a:off x="5368926" y="5576888"/>
              <a:ext cx="1470025" cy="211138"/>
            </a:xfrm>
            <a:custGeom>
              <a:avLst/>
              <a:gdLst>
                <a:gd name="T0" fmla="*/ 341 w 391"/>
                <a:gd name="T1" fmla="*/ 0 h 56"/>
                <a:gd name="T2" fmla="*/ 391 w 391"/>
                <a:gd name="T3" fmla="*/ 28 h 56"/>
                <a:gd name="T4" fmla="*/ 341 w 391"/>
                <a:gd name="T5" fmla="*/ 56 h 56"/>
                <a:gd name="T6" fmla="*/ 50 w 391"/>
                <a:gd name="T7" fmla="*/ 56 h 56"/>
                <a:gd name="T8" fmla="*/ 0 w 391"/>
                <a:gd name="T9" fmla="*/ 28 h 56"/>
                <a:gd name="T10" fmla="*/ 14 w 391"/>
                <a:gd name="T11" fmla="*/ 8 h 56"/>
                <a:gd name="T12" fmla="*/ 50 w 391"/>
                <a:gd name="T13" fmla="*/ 0 h 56"/>
                <a:gd name="T14" fmla="*/ 341 w 391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1" h="56">
                  <a:moveTo>
                    <a:pt x="341" y="0"/>
                  </a:moveTo>
                  <a:cubicBezTo>
                    <a:pt x="369" y="0"/>
                    <a:pt x="391" y="12"/>
                    <a:pt x="391" y="28"/>
                  </a:cubicBezTo>
                  <a:cubicBezTo>
                    <a:pt x="391" y="43"/>
                    <a:pt x="369" y="56"/>
                    <a:pt x="341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22" y="56"/>
                    <a:pt x="0" y="43"/>
                    <a:pt x="0" y="28"/>
                  </a:cubicBezTo>
                  <a:cubicBezTo>
                    <a:pt x="0" y="20"/>
                    <a:pt x="5" y="13"/>
                    <a:pt x="14" y="8"/>
                  </a:cubicBezTo>
                  <a:cubicBezTo>
                    <a:pt x="24" y="3"/>
                    <a:pt x="36" y="0"/>
                    <a:pt x="50" y="0"/>
                  </a:cubicBezTo>
                  <a:lnTo>
                    <a:pt x="34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11" tIns="60954" rIns="121911" bIns="60954" numCol="1" anchor="t" anchorCtr="0" compatLnSpc="1"/>
            <a:lstStyle/>
            <a:p>
              <a:pPr defTabSz="1216660"/>
              <a:endParaRPr lang="zh-CN" altLang="en-US" sz="1865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2" name="Freeform 463"/>
            <p:cNvSpPr/>
            <p:nvPr/>
          </p:nvSpPr>
          <p:spPr bwMode="auto">
            <a:xfrm>
              <a:off x="5556251" y="5895976"/>
              <a:ext cx="1090613" cy="211138"/>
            </a:xfrm>
            <a:custGeom>
              <a:avLst/>
              <a:gdLst>
                <a:gd name="T0" fmla="*/ 240 w 290"/>
                <a:gd name="T1" fmla="*/ 0 h 56"/>
                <a:gd name="T2" fmla="*/ 290 w 290"/>
                <a:gd name="T3" fmla="*/ 28 h 56"/>
                <a:gd name="T4" fmla="*/ 240 w 290"/>
                <a:gd name="T5" fmla="*/ 56 h 56"/>
                <a:gd name="T6" fmla="*/ 50 w 290"/>
                <a:gd name="T7" fmla="*/ 56 h 56"/>
                <a:gd name="T8" fmla="*/ 0 w 290"/>
                <a:gd name="T9" fmla="*/ 28 h 56"/>
                <a:gd name="T10" fmla="*/ 15 w 290"/>
                <a:gd name="T11" fmla="*/ 8 h 56"/>
                <a:gd name="T12" fmla="*/ 50 w 290"/>
                <a:gd name="T13" fmla="*/ 0 h 56"/>
                <a:gd name="T14" fmla="*/ 240 w 290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0" h="56">
                  <a:moveTo>
                    <a:pt x="240" y="0"/>
                  </a:moveTo>
                  <a:cubicBezTo>
                    <a:pt x="268" y="0"/>
                    <a:pt x="290" y="12"/>
                    <a:pt x="290" y="28"/>
                  </a:cubicBezTo>
                  <a:cubicBezTo>
                    <a:pt x="290" y="43"/>
                    <a:pt x="268" y="56"/>
                    <a:pt x="240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23" y="56"/>
                    <a:pt x="0" y="43"/>
                    <a:pt x="0" y="28"/>
                  </a:cubicBezTo>
                  <a:cubicBezTo>
                    <a:pt x="0" y="20"/>
                    <a:pt x="6" y="13"/>
                    <a:pt x="15" y="8"/>
                  </a:cubicBezTo>
                  <a:cubicBezTo>
                    <a:pt x="24" y="3"/>
                    <a:pt x="37" y="0"/>
                    <a:pt x="50" y="0"/>
                  </a:cubicBezTo>
                  <a:lnTo>
                    <a:pt x="24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11" tIns="60954" rIns="121911" bIns="60954" numCol="1" anchor="t" anchorCtr="0" compatLnSpc="1"/>
            <a:lstStyle/>
            <a:p>
              <a:pPr defTabSz="1216660"/>
              <a:endParaRPr lang="zh-CN" altLang="en-US" sz="1865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3" name="Freeform 464"/>
            <p:cNvSpPr/>
            <p:nvPr/>
          </p:nvSpPr>
          <p:spPr bwMode="auto">
            <a:xfrm>
              <a:off x="6286501" y="3416301"/>
              <a:ext cx="285750" cy="744538"/>
            </a:xfrm>
            <a:custGeom>
              <a:avLst/>
              <a:gdLst>
                <a:gd name="T0" fmla="*/ 76 w 76"/>
                <a:gd name="T1" fmla="*/ 41 h 198"/>
                <a:gd name="T2" fmla="*/ 76 w 76"/>
                <a:gd name="T3" fmla="*/ 158 h 198"/>
                <a:gd name="T4" fmla="*/ 25 w 76"/>
                <a:gd name="T5" fmla="*/ 198 h 198"/>
                <a:gd name="T6" fmla="*/ 0 w 76"/>
                <a:gd name="T7" fmla="*/ 198 h 198"/>
                <a:gd name="T8" fmla="*/ 0 w 76"/>
                <a:gd name="T9" fmla="*/ 0 h 198"/>
                <a:gd name="T10" fmla="*/ 25 w 76"/>
                <a:gd name="T11" fmla="*/ 0 h 198"/>
                <a:gd name="T12" fmla="*/ 76 w 76"/>
                <a:gd name="T13" fmla="*/ 4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98">
                  <a:moveTo>
                    <a:pt x="76" y="41"/>
                  </a:moveTo>
                  <a:cubicBezTo>
                    <a:pt x="76" y="158"/>
                    <a:pt x="76" y="158"/>
                    <a:pt x="76" y="158"/>
                  </a:cubicBezTo>
                  <a:cubicBezTo>
                    <a:pt x="76" y="180"/>
                    <a:pt x="53" y="198"/>
                    <a:pt x="25" y="198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53" y="0"/>
                    <a:pt x="76" y="18"/>
                    <a:pt x="76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11" tIns="60954" rIns="121911" bIns="60954" numCol="1" anchor="t" anchorCtr="0" compatLnSpc="1"/>
            <a:lstStyle/>
            <a:p>
              <a:pPr defTabSz="1216660"/>
              <a:endParaRPr lang="zh-CN" altLang="en-US" sz="1865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4" name="Freeform 465"/>
            <p:cNvSpPr/>
            <p:nvPr/>
          </p:nvSpPr>
          <p:spPr bwMode="auto">
            <a:xfrm>
              <a:off x="5948363" y="754063"/>
              <a:ext cx="307975" cy="658813"/>
            </a:xfrm>
            <a:custGeom>
              <a:avLst/>
              <a:gdLst>
                <a:gd name="T0" fmla="*/ 82 w 82"/>
                <a:gd name="T1" fmla="*/ 41 h 175"/>
                <a:gd name="T2" fmla="*/ 82 w 82"/>
                <a:gd name="T3" fmla="*/ 134 h 175"/>
                <a:gd name="T4" fmla="*/ 41 w 82"/>
                <a:gd name="T5" fmla="*/ 175 h 175"/>
                <a:gd name="T6" fmla="*/ 12 w 82"/>
                <a:gd name="T7" fmla="*/ 163 h 175"/>
                <a:gd name="T8" fmla="*/ 0 w 82"/>
                <a:gd name="T9" fmla="*/ 134 h 175"/>
                <a:gd name="T10" fmla="*/ 0 w 82"/>
                <a:gd name="T11" fmla="*/ 41 h 175"/>
                <a:gd name="T12" fmla="*/ 41 w 82"/>
                <a:gd name="T13" fmla="*/ 0 h 175"/>
                <a:gd name="T14" fmla="*/ 82 w 82"/>
                <a:gd name="T15" fmla="*/ 4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175">
                  <a:moveTo>
                    <a:pt x="82" y="41"/>
                  </a:moveTo>
                  <a:cubicBezTo>
                    <a:pt x="82" y="134"/>
                    <a:pt x="82" y="134"/>
                    <a:pt x="82" y="134"/>
                  </a:cubicBezTo>
                  <a:cubicBezTo>
                    <a:pt x="82" y="157"/>
                    <a:pt x="64" y="175"/>
                    <a:pt x="41" y="175"/>
                  </a:cubicBezTo>
                  <a:cubicBezTo>
                    <a:pt x="30" y="175"/>
                    <a:pt x="20" y="171"/>
                    <a:pt x="12" y="163"/>
                  </a:cubicBezTo>
                  <a:cubicBezTo>
                    <a:pt x="5" y="156"/>
                    <a:pt x="0" y="146"/>
                    <a:pt x="0" y="13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9"/>
                    <a:pt x="19" y="0"/>
                    <a:pt x="41" y="0"/>
                  </a:cubicBezTo>
                  <a:cubicBezTo>
                    <a:pt x="64" y="0"/>
                    <a:pt x="82" y="19"/>
                    <a:pt x="8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11" tIns="60954" rIns="121911" bIns="60954" numCol="1" anchor="t" anchorCtr="0" compatLnSpc="1"/>
            <a:lstStyle/>
            <a:p>
              <a:pPr defTabSz="1216660"/>
              <a:endParaRPr lang="zh-CN" altLang="en-US" sz="1865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5" name="Freeform 466"/>
            <p:cNvSpPr/>
            <p:nvPr/>
          </p:nvSpPr>
          <p:spPr bwMode="auto">
            <a:xfrm>
              <a:off x="5635626" y="2449513"/>
              <a:ext cx="285750" cy="744538"/>
            </a:xfrm>
            <a:custGeom>
              <a:avLst/>
              <a:gdLst>
                <a:gd name="T0" fmla="*/ 76 w 76"/>
                <a:gd name="T1" fmla="*/ 0 h 198"/>
                <a:gd name="T2" fmla="*/ 76 w 76"/>
                <a:gd name="T3" fmla="*/ 198 h 198"/>
                <a:gd name="T4" fmla="*/ 51 w 76"/>
                <a:gd name="T5" fmla="*/ 198 h 198"/>
                <a:gd name="T6" fmla="*/ 0 w 76"/>
                <a:gd name="T7" fmla="*/ 157 h 198"/>
                <a:gd name="T8" fmla="*/ 0 w 76"/>
                <a:gd name="T9" fmla="*/ 40 h 198"/>
                <a:gd name="T10" fmla="*/ 51 w 76"/>
                <a:gd name="T11" fmla="*/ 0 h 198"/>
                <a:gd name="T12" fmla="*/ 76 w 76"/>
                <a:gd name="T13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98">
                  <a:moveTo>
                    <a:pt x="76" y="0"/>
                  </a:moveTo>
                  <a:cubicBezTo>
                    <a:pt x="76" y="198"/>
                    <a:pt x="76" y="198"/>
                    <a:pt x="76" y="198"/>
                  </a:cubicBezTo>
                  <a:cubicBezTo>
                    <a:pt x="51" y="198"/>
                    <a:pt x="51" y="198"/>
                    <a:pt x="51" y="198"/>
                  </a:cubicBezTo>
                  <a:cubicBezTo>
                    <a:pt x="23" y="198"/>
                    <a:pt x="0" y="180"/>
                    <a:pt x="0" y="15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23" y="0"/>
                    <a:pt x="51" y="0"/>
                  </a:cubicBez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11" tIns="60954" rIns="121911" bIns="60954" numCol="1" anchor="t" anchorCtr="0" compatLnSpc="1"/>
            <a:lstStyle/>
            <a:p>
              <a:pPr defTabSz="1216660"/>
              <a:endParaRPr lang="zh-CN" altLang="en-US" sz="1865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6" name="Freeform 467"/>
            <p:cNvSpPr/>
            <p:nvPr/>
          </p:nvSpPr>
          <p:spPr bwMode="auto">
            <a:xfrm>
              <a:off x="3951288" y="1539876"/>
              <a:ext cx="571500" cy="587375"/>
            </a:xfrm>
            <a:custGeom>
              <a:avLst/>
              <a:gdLst>
                <a:gd name="T0" fmla="*/ 140 w 152"/>
                <a:gd name="T1" fmla="*/ 82 h 156"/>
                <a:gd name="T2" fmla="*/ 152 w 152"/>
                <a:gd name="T3" fmla="*/ 111 h 156"/>
                <a:gd name="T4" fmla="*/ 140 w 152"/>
                <a:gd name="T5" fmla="*/ 140 h 156"/>
                <a:gd name="T6" fmla="*/ 82 w 152"/>
                <a:gd name="T7" fmla="*/ 140 h 156"/>
                <a:gd name="T8" fmla="*/ 16 w 152"/>
                <a:gd name="T9" fmla="*/ 74 h 156"/>
                <a:gd name="T10" fmla="*/ 16 w 152"/>
                <a:gd name="T11" fmla="*/ 16 h 156"/>
                <a:gd name="T12" fmla="*/ 74 w 152"/>
                <a:gd name="T13" fmla="*/ 16 h 156"/>
                <a:gd name="T14" fmla="*/ 140 w 152"/>
                <a:gd name="T15" fmla="*/ 8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156">
                  <a:moveTo>
                    <a:pt x="140" y="82"/>
                  </a:moveTo>
                  <a:cubicBezTo>
                    <a:pt x="148" y="90"/>
                    <a:pt x="152" y="100"/>
                    <a:pt x="152" y="111"/>
                  </a:cubicBezTo>
                  <a:cubicBezTo>
                    <a:pt x="152" y="121"/>
                    <a:pt x="148" y="132"/>
                    <a:pt x="140" y="140"/>
                  </a:cubicBezTo>
                  <a:cubicBezTo>
                    <a:pt x="124" y="156"/>
                    <a:pt x="98" y="156"/>
                    <a:pt x="82" y="140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0" y="58"/>
                    <a:pt x="0" y="32"/>
                    <a:pt x="16" y="16"/>
                  </a:cubicBezTo>
                  <a:cubicBezTo>
                    <a:pt x="32" y="0"/>
                    <a:pt x="58" y="0"/>
                    <a:pt x="74" y="16"/>
                  </a:cubicBezTo>
                  <a:lnTo>
                    <a:pt x="140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11" tIns="60954" rIns="121911" bIns="60954" numCol="1" anchor="t" anchorCtr="0" compatLnSpc="1"/>
            <a:lstStyle/>
            <a:p>
              <a:pPr defTabSz="1216660"/>
              <a:endParaRPr lang="zh-CN" altLang="en-US" sz="1865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7" name="Freeform 468"/>
            <p:cNvSpPr/>
            <p:nvPr/>
          </p:nvSpPr>
          <p:spPr bwMode="auto">
            <a:xfrm>
              <a:off x="3294063" y="3122613"/>
              <a:ext cx="657225" cy="307975"/>
            </a:xfrm>
            <a:custGeom>
              <a:avLst/>
              <a:gdLst>
                <a:gd name="T0" fmla="*/ 134 w 175"/>
                <a:gd name="T1" fmla="*/ 0 h 82"/>
                <a:gd name="T2" fmla="*/ 175 w 175"/>
                <a:gd name="T3" fmla="*/ 41 h 82"/>
                <a:gd name="T4" fmla="*/ 134 w 175"/>
                <a:gd name="T5" fmla="*/ 82 h 82"/>
                <a:gd name="T6" fmla="*/ 41 w 175"/>
                <a:gd name="T7" fmla="*/ 82 h 82"/>
                <a:gd name="T8" fmla="*/ 0 w 175"/>
                <a:gd name="T9" fmla="*/ 41 h 82"/>
                <a:gd name="T10" fmla="*/ 12 w 175"/>
                <a:gd name="T11" fmla="*/ 12 h 82"/>
                <a:gd name="T12" fmla="*/ 41 w 175"/>
                <a:gd name="T13" fmla="*/ 0 h 82"/>
                <a:gd name="T14" fmla="*/ 134 w 175"/>
                <a:gd name="T15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5" h="82">
                  <a:moveTo>
                    <a:pt x="134" y="0"/>
                  </a:moveTo>
                  <a:cubicBezTo>
                    <a:pt x="156" y="0"/>
                    <a:pt x="175" y="19"/>
                    <a:pt x="175" y="41"/>
                  </a:cubicBezTo>
                  <a:cubicBezTo>
                    <a:pt x="175" y="64"/>
                    <a:pt x="156" y="82"/>
                    <a:pt x="134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18" y="82"/>
                    <a:pt x="0" y="64"/>
                    <a:pt x="0" y="41"/>
                  </a:cubicBezTo>
                  <a:cubicBezTo>
                    <a:pt x="0" y="30"/>
                    <a:pt x="4" y="20"/>
                    <a:pt x="12" y="12"/>
                  </a:cubicBezTo>
                  <a:cubicBezTo>
                    <a:pt x="19" y="5"/>
                    <a:pt x="29" y="0"/>
                    <a:pt x="41" y="0"/>
                  </a:cubicBezTo>
                  <a:lnTo>
                    <a:pt x="1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11" tIns="60954" rIns="121911" bIns="60954" numCol="1" anchor="t" anchorCtr="0" compatLnSpc="1"/>
            <a:lstStyle/>
            <a:p>
              <a:pPr defTabSz="1216660"/>
              <a:endParaRPr lang="zh-CN" altLang="en-US" sz="1865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4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52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6" presetClass="emph" presetSubtype="0" repeatCount="3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6" presetClass="emph" presetSubtype="0" repeatCount="3000" fill="hold" nodeType="withEffect">
                                  <p:stCondLst>
                                    <p:cond delay="7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mph" presetSubtype="0" repeatCount="3000" fill="hold" nodeType="withEffect">
                                  <p:stCondLst>
                                    <p:cond delay="4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26" presetClass="emph" presetSubtype="0" repeatCount="3000" fill="hold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"/>
          <p:cNvSpPr/>
          <p:nvPr/>
        </p:nvSpPr>
        <p:spPr bwMode="auto">
          <a:xfrm>
            <a:off x="4508198" y="3388092"/>
            <a:ext cx="3067361" cy="171321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" y="0"/>
                </a:moveTo>
                <a:cubicBezTo>
                  <a:pt x="1" y="44"/>
                  <a:pt x="0" y="88"/>
                  <a:pt x="0" y="132"/>
                </a:cubicBezTo>
                <a:lnTo>
                  <a:pt x="0" y="2252"/>
                </a:lnTo>
                <a:cubicBezTo>
                  <a:pt x="0" y="12937"/>
                  <a:pt x="4834" y="21599"/>
                  <a:pt x="10799" y="21599"/>
                </a:cubicBezTo>
                <a:cubicBezTo>
                  <a:pt x="16763" y="21599"/>
                  <a:pt x="21599" y="12937"/>
                  <a:pt x="21599" y="2252"/>
                </a:cubicBezTo>
                <a:lnTo>
                  <a:pt x="21599" y="132"/>
                </a:lnTo>
                <a:cubicBezTo>
                  <a:pt x="21599" y="88"/>
                  <a:pt x="21598" y="44"/>
                  <a:pt x="21598" y="0"/>
                </a:cubicBezTo>
                <a:lnTo>
                  <a:pt x="18198" y="0"/>
                </a:lnTo>
                <a:lnTo>
                  <a:pt x="18198" y="2520"/>
                </a:lnTo>
                <a:cubicBezTo>
                  <a:pt x="18198" y="9811"/>
                  <a:pt x="14900" y="15722"/>
                  <a:pt x="10830" y="15722"/>
                </a:cubicBezTo>
                <a:cubicBezTo>
                  <a:pt x="6759" y="15722"/>
                  <a:pt x="3460" y="9811"/>
                  <a:pt x="3460" y="2520"/>
                </a:cubicBezTo>
                <a:lnTo>
                  <a:pt x="3460" y="0"/>
                </a:lnTo>
                <a:lnTo>
                  <a:pt x="1" y="0"/>
                </a:lnTo>
                <a:close/>
              </a:path>
            </a:pathLst>
          </a:custGeom>
          <a:solidFill>
            <a:srgbClr val="005DA2"/>
          </a:solidFill>
          <a:ln>
            <a:noFill/>
          </a:ln>
          <a:effectLst/>
        </p:spPr>
        <p:txBody>
          <a:bodyPr lIns="0" tIns="0" rIns="0" bIns="0" anchor="ctr"/>
          <a:lstStyle>
            <a:defPPr>
              <a:defRPr lang="en-US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endParaRPr lang="es-ES" sz="1575"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3" name="AutoShape 17"/>
          <p:cNvSpPr/>
          <p:nvPr/>
        </p:nvSpPr>
        <p:spPr bwMode="auto">
          <a:xfrm>
            <a:off x="6405453" y="1168372"/>
            <a:ext cx="496937" cy="2722249"/>
          </a:xfrm>
          <a:prstGeom prst="roundRect">
            <a:avLst>
              <a:gd name="adj" fmla="val 49824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lIns="0" tIns="0" rIns="0" bIns="0" anchor="ctr"/>
          <a:lstStyle>
            <a:defPPr>
              <a:defRPr lang="en-US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endParaRPr lang="es-ES" sz="1575">
              <a:solidFill>
                <a:srgbClr val="005DA2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4" name="AutoShape 18"/>
          <p:cNvSpPr/>
          <p:nvPr/>
        </p:nvSpPr>
        <p:spPr bwMode="auto">
          <a:xfrm>
            <a:off x="6408628" y="2265221"/>
            <a:ext cx="485030" cy="484272"/>
          </a:xfrm>
          <a:prstGeom prst="roundRect">
            <a:avLst>
              <a:gd name="adj" fmla="val 49819"/>
            </a:avLst>
          </a:prstGeom>
          <a:solidFill>
            <a:schemeClr val="bg1"/>
          </a:solidFill>
          <a:ln>
            <a:noFill/>
          </a:ln>
          <a:effectLst>
            <a:outerShdw blurRad="127000" dist="25400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>
            <a:defPPr>
              <a:defRPr lang="en-US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s-ES" sz="2655">
              <a:solidFill>
                <a:srgbClr val="005DA2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5" name="AutoShape 20"/>
          <p:cNvSpPr/>
          <p:nvPr/>
        </p:nvSpPr>
        <p:spPr bwMode="auto">
          <a:xfrm>
            <a:off x="5120242" y="1235853"/>
            <a:ext cx="496937" cy="2654768"/>
          </a:xfrm>
          <a:prstGeom prst="roundRect">
            <a:avLst>
              <a:gd name="adj" fmla="val 49824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lIns="0" tIns="0" rIns="0" bIns="0" anchor="ctr"/>
          <a:lstStyle>
            <a:defPPr>
              <a:defRPr lang="en-US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endParaRPr lang="es-ES" sz="1575">
              <a:solidFill>
                <a:srgbClr val="005DA2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6" name="AutoShape 21"/>
          <p:cNvSpPr/>
          <p:nvPr/>
        </p:nvSpPr>
        <p:spPr bwMode="auto">
          <a:xfrm>
            <a:off x="5121036" y="2265221"/>
            <a:ext cx="484236" cy="484272"/>
          </a:xfrm>
          <a:prstGeom prst="roundRect">
            <a:avLst>
              <a:gd name="adj" fmla="val 49819"/>
            </a:avLst>
          </a:prstGeom>
          <a:solidFill>
            <a:schemeClr val="bg1"/>
          </a:solidFill>
          <a:ln>
            <a:noFill/>
          </a:ln>
          <a:effectLst>
            <a:outerShdw blurRad="127000" dist="25400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>
            <a:defPPr>
              <a:defRPr lang="en-US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s-ES" sz="2655">
              <a:solidFill>
                <a:srgbClr val="005DA2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7" name="AutoShape 24"/>
          <p:cNvSpPr/>
          <p:nvPr/>
        </p:nvSpPr>
        <p:spPr bwMode="auto">
          <a:xfrm>
            <a:off x="5736254" y="894482"/>
            <a:ext cx="496937" cy="3002493"/>
          </a:xfrm>
          <a:prstGeom prst="roundRect">
            <a:avLst>
              <a:gd name="adj" fmla="val 49824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lIns="0" tIns="0" rIns="0" bIns="0" anchor="ctr"/>
          <a:lstStyle>
            <a:defPPr>
              <a:defRPr lang="en-US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endParaRPr lang="es-ES" sz="1575">
              <a:solidFill>
                <a:srgbClr val="005DA2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8" name="AutoShape 25"/>
          <p:cNvSpPr/>
          <p:nvPr/>
        </p:nvSpPr>
        <p:spPr bwMode="auto">
          <a:xfrm>
            <a:off x="5737048" y="1757131"/>
            <a:ext cx="484236" cy="484272"/>
          </a:xfrm>
          <a:prstGeom prst="roundRect">
            <a:avLst>
              <a:gd name="adj" fmla="val 49819"/>
            </a:avLst>
          </a:prstGeom>
          <a:solidFill>
            <a:schemeClr val="bg1"/>
          </a:solidFill>
          <a:ln>
            <a:noFill/>
          </a:ln>
          <a:effectLst>
            <a:outerShdw blurRad="127000" dist="25400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>
            <a:defPPr>
              <a:defRPr lang="en-US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s-ES" sz="2655">
              <a:solidFill>
                <a:srgbClr val="005DA2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9" name="AutoShape 27"/>
          <p:cNvSpPr/>
          <p:nvPr/>
        </p:nvSpPr>
        <p:spPr bwMode="auto">
          <a:xfrm>
            <a:off x="4504229" y="2578320"/>
            <a:ext cx="496937" cy="1312301"/>
          </a:xfrm>
          <a:prstGeom prst="roundRect">
            <a:avLst>
              <a:gd name="adj" fmla="val 49824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lIns="0" tIns="0" rIns="0" bIns="0" anchor="ctr"/>
          <a:lstStyle>
            <a:defPPr>
              <a:defRPr lang="en-US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defRPr/>
            </a:pPr>
            <a:endParaRPr lang="es-ES" sz="2655">
              <a:solidFill>
                <a:srgbClr val="005DA2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0" name="AutoShape 28"/>
          <p:cNvSpPr/>
          <p:nvPr/>
        </p:nvSpPr>
        <p:spPr bwMode="auto">
          <a:xfrm>
            <a:off x="4511375" y="2773310"/>
            <a:ext cx="484236" cy="484272"/>
          </a:xfrm>
          <a:prstGeom prst="roundRect">
            <a:avLst>
              <a:gd name="adj" fmla="val 49819"/>
            </a:avLst>
          </a:prstGeom>
          <a:solidFill>
            <a:schemeClr val="bg1"/>
          </a:solidFill>
          <a:ln>
            <a:noFill/>
          </a:ln>
          <a:effectLst>
            <a:outerShdw blurRad="127000" dist="25400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>
            <a:defPPr>
              <a:defRPr lang="en-US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defRPr/>
            </a:pPr>
            <a:endParaRPr lang="es-ES" sz="2655">
              <a:solidFill>
                <a:srgbClr val="005DA2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1" name="AutoShape 30"/>
          <p:cNvSpPr/>
          <p:nvPr/>
        </p:nvSpPr>
        <p:spPr bwMode="auto">
          <a:xfrm>
            <a:off x="7087354" y="1843973"/>
            <a:ext cx="484236" cy="2030771"/>
          </a:xfrm>
          <a:prstGeom prst="roundRect">
            <a:avLst>
              <a:gd name="adj" fmla="val 48509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lIns="0" tIns="0" rIns="0" bIns="0" anchor="ctr"/>
          <a:lstStyle>
            <a:defPPr>
              <a:defRPr lang="en-US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defRPr/>
            </a:pPr>
            <a:endParaRPr lang="es-ES" sz="2655">
              <a:solidFill>
                <a:srgbClr val="005DA2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2" name="AutoShape 31"/>
          <p:cNvSpPr/>
          <p:nvPr/>
        </p:nvSpPr>
        <p:spPr bwMode="auto">
          <a:xfrm>
            <a:off x="7087354" y="2764091"/>
            <a:ext cx="484236" cy="484272"/>
          </a:xfrm>
          <a:prstGeom prst="roundRect">
            <a:avLst>
              <a:gd name="adj" fmla="val 49819"/>
            </a:avLst>
          </a:prstGeom>
          <a:solidFill>
            <a:schemeClr val="bg1"/>
          </a:solidFill>
          <a:ln>
            <a:noFill/>
          </a:ln>
          <a:effectLst>
            <a:outerShdw blurRad="127000" dist="25400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>
            <a:defPPr>
              <a:defRPr lang="en-US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s-ES" sz="2655">
              <a:solidFill>
                <a:srgbClr val="005DA2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3" name="Text Placeholder 7"/>
          <p:cNvSpPr txBox="1"/>
          <p:nvPr/>
        </p:nvSpPr>
        <p:spPr>
          <a:xfrm>
            <a:off x="4569113" y="2776674"/>
            <a:ext cx="377750" cy="423317"/>
          </a:xfrm>
          <a:prstGeom prst="rect">
            <a:avLst/>
          </a:prstGeom>
        </p:spPr>
        <p:txBody>
          <a:bodyPr vert="horz" lIns="0" tIns="98520" rIns="0" bIns="9852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1" kern="1200">
                <a:solidFill>
                  <a:schemeClr val="bg1"/>
                </a:solidFill>
                <a:latin typeface="Lato Black"/>
                <a:ea typeface="+mn-ea"/>
                <a:cs typeface="Lato Black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705">
                <a:solidFill>
                  <a:srgbClr val="005DA2"/>
                </a:solidFill>
                <a:latin typeface="+mn-lt"/>
                <a:cs typeface="+mn-ea"/>
                <a:sym typeface="+mn-lt"/>
              </a:rPr>
              <a:t>01</a:t>
            </a:r>
            <a:endParaRPr lang="es-ES_tradnl" sz="1705" dirty="0">
              <a:solidFill>
                <a:srgbClr val="005DA2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4" name="Text Placeholder 7"/>
          <p:cNvSpPr txBox="1"/>
          <p:nvPr/>
        </p:nvSpPr>
        <p:spPr>
          <a:xfrm>
            <a:off x="5178768" y="2283262"/>
            <a:ext cx="377750" cy="423317"/>
          </a:xfrm>
          <a:prstGeom prst="rect">
            <a:avLst/>
          </a:prstGeom>
        </p:spPr>
        <p:txBody>
          <a:bodyPr vert="horz" lIns="0" tIns="98520" rIns="0" bIns="9852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1" kern="1200">
                <a:solidFill>
                  <a:schemeClr val="bg1"/>
                </a:solidFill>
                <a:latin typeface="Lato Black"/>
                <a:ea typeface="+mn-ea"/>
                <a:cs typeface="Lato Black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705">
                <a:solidFill>
                  <a:srgbClr val="005DA2"/>
                </a:solidFill>
                <a:latin typeface="+mn-lt"/>
                <a:cs typeface="+mn-ea"/>
                <a:sym typeface="+mn-lt"/>
              </a:rPr>
              <a:t>02</a:t>
            </a:r>
            <a:endParaRPr lang="es-ES_tradnl" sz="1705" dirty="0">
              <a:solidFill>
                <a:srgbClr val="005DA2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5" name="Text Placeholder 7"/>
          <p:cNvSpPr txBox="1"/>
          <p:nvPr/>
        </p:nvSpPr>
        <p:spPr>
          <a:xfrm>
            <a:off x="5787807" y="1776379"/>
            <a:ext cx="377750" cy="423317"/>
          </a:xfrm>
          <a:prstGeom prst="rect">
            <a:avLst/>
          </a:prstGeom>
        </p:spPr>
        <p:txBody>
          <a:bodyPr vert="horz" lIns="0" tIns="98520" rIns="0" bIns="9852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1" kern="1200">
                <a:solidFill>
                  <a:schemeClr val="bg1"/>
                </a:solidFill>
                <a:latin typeface="Lato Black"/>
                <a:ea typeface="+mn-ea"/>
                <a:cs typeface="Lato Black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705">
                <a:solidFill>
                  <a:srgbClr val="005DA2"/>
                </a:solidFill>
                <a:latin typeface="+mn-lt"/>
                <a:cs typeface="+mn-ea"/>
                <a:sym typeface="+mn-lt"/>
              </a:rPr>
              <a:t>03</a:t>
            </a:r>
            <a:endParaRPr lang="es-ES_tradnl" sz="1705" dirty="0">
              <a:solidFill>
                <a:srgbClr val="005DA2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6" name="Text Placeholder 7"/>
          <p:cNvSpPr txBox="1"/>
          <p:nvPr/>
        </p:nvSpPr>
        <p:spPr>
          <a:xfrm>
            <a:off x="6467798" y="2289227"/>
            <a:ext cx="377750" cy="423317"/>
          </a:xfrm>
          <a:prstGeom prst="rect">
            <a:avLst/>
          </a:prstGeom>
        </p:spPr>
        <p:txBody>
          <a:bodyPr vert="horz" lIns="0" tIns="98520" rIns="0" bIns="9852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1" kern="1200">
                <a:solidFill>
                  <a:schemeClr val="bg1"/>
                </a:solidFill>
                <a:latin typeface="Lato Black"/>
                <a:ea typeface="+mn-ea"/>
                <a:cs typeface="Lato Black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705">
                <a:solidFill>
                  <a:srgbClr val="005DA2"/>
                </a:solidFill>
                <a:latin typeface="+mn-lt"/>
                <a:cs typeface="+mn-ea"/>
                <a:sym typeface="+mn-lt"/>
              </a:rPr>
              <a:t>04</a:t>
            </a:r>
            <a:endParaRPr lang="es-ES_tradnl" sz="1705" dirty="0">
              <a:solidFill>
                <a:srgbClr val="005DA2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7" name="Text Placeholder 7"/>
          <p:cNvSpPr txBox="1"/>
          <p:nvPr/>
        </p:nvSpPr>
        <p:spPr>
          <a:xfrm>
            <a:off x="7136109" y="2782303"/>
            <a:ext cx="377750" cy="423317"/>
          </a:xfrm>
          <a:prstGeom prst="rect">
            <a:avLst/>
          </a:prstGeom>
        </p:spPr>
        <p:txBody>
          <a:bodyPr vert="horz" lIns="0" tIns="98520" rIns="0" bIns="9852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1" kern="1200">
                <a:solidFill>
                  <a:schemeClr val="bg1"/>
                </a:solidFill>
                <a:latin typeface="Lato Black"/>
                <a:ea typeface="+mn-ea"/>
                <a:cs typeface="Lato Black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705">
                <a:solidFill>
                  <a:srgbClr val="005DA2"/>
                </a:solidFill>
                <a:latin typeface="+mn-lt"/>
                <a:cs typeface="+mn-ea"/>
                <a:sym typeface="+mn-lt"/>
              </a:rPr>
              <a:t>05</a:t>
            </a:r>
            <a:endParaRPr lang="es-ES_tradnl" sz="1705" dirty="0">
              <a:solidFill>
                <a:srgbClr val="005DA2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8" name="ïśļîḑe"/>
          <p:cNvSpPr txBox="1"/>
          <p:nvPr/>
        </p:nvSpPr>
        <p:spPr>
          <a:xfrm>
            <a:off x="7756554" y="1843973"/>
            <a:ext cx="3190927" cy="516124"/>
          </a:xfrm>
          <a:prstGeom prst="rect">
            <a:avLst/>
          </a:prstGeom>
          <a:noFill/>
        </p:spPr>
        <p:txBody>
          <a:bodyPr wrap="square" lIns="90021" tIns="46811" rIns="90021" bIns="46811">
            <a:normAutofit fontScale="92500" lnSpcReduction="20000"/>
          </a:bodyPr>
          <a:lstStyle/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Supporting text here.</a:t>
            </a:r>
            <a:endParaRPr lang="zh-CN" altLang="en-US" sz="1000" dirty="0">
              <a:cs typeface="+mn-ea"/>
              <a:sym typeface="+mn-lt"/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When you copy &amp; paste, choose "keep text only" option.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19" name="í$ḷïḍê"/>
          <p:cNvSpPr/>
          <p:nvPr/>
        </p:nvSpPr>
        <p:spPr>
          <a:xfrm>
            <a:off x="7756554" y="1457422"/>
            <a:ext cx="3190927" cy="386551"/>
          </a:xfrm>
          <a:prstGeom prst="rect">
            <a:avLst/>
          </a:prstGeom>
        </p:spPr>
        <p:txBody>
          <a:bodyPr wrap="none" lIns="90021" tIns="46811" rIns="90021" bIns="46811">
            <a:normAutofit/>
          </a:bodyPr>
          <a:lstStyle/>
          <a:p>
            <a:r>
              <a:rPr lang="en-US" altLang="zh-CN" sz="1600" b="1" dirty="0">
                <a:cs typeface="+mn-ea"/>
                <a:sym typeface="+mn-lt"/>
              </a:rPr>
              <a:t>Text here</a:t>
            </a:r>
            <a:endParaRPr lang="zh-CN" altLang="en-US" sz="1600" b="1" dirty="0">
              <a:cs typeface="+mn-ea"/>
              <a:sym typeface="+mn-lt"/>
            </a:endParaRPr>
          </a:p>
        </p:txBody>
      </p:sp>
      <p:sp>
        <p:nvSpPr>
          <p:cNvPr id="20" name="ïśļîḑe"/>
          <p:cNvSpPr txBox="1"/>
          <p:nvPr/>
        </p:nvSpPr>
        <p:spPr>
          <a:xfrm>
            <a:off x="7756554" y="3634914"/>
            <a:ext cx="3190927" cy="516124"/>
          </a:xfrm>
          <a:prstGeom prst="rect">
            <a:avLst/>
          </a:prstGeom>
          <a:noFill/>
        </p:spPr>
        <p:txBody>
          <a:bodyPr wrap="square" lIns="90021" tIns="46811" rIns="90021" bIns="46811">
            <a:normAutofit fontScale="92500" lnSpcReduction="20000"/>
          </a:bodyPr>
          <a:lstStyle/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Supporting text here.</a:t>
            </a:r>
            <a:endParaRPr lang="zh-CN" altLang="en-US" sz="1000" dirty="0">
              <a:cs typeface="+mn-ea"/>
              <a:sym typeface="+mn-lt"/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When you copy &amp; paste, choose "keep text only" option.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21" name="í$ḷïḍê"/>
          <p:cNvSpPr/>
          <p:nvPr/>
        </p:nvSpPr>
        <p:spPr>
          <a:xfrm>
            <a:off x="7756554" y="3248363"/>
            <a:ext cx="3190927" cy="386551"/>
          </a:xfrm>
          <a:prstGeom prst="rect">
            <a:avLst/>
          </a:prstGeom>
        </p:spPr>
        <p:txBody>
          <a:bodyPr wrap="none" lIns="90021" tIns="46811" rIns="90021" bIns="46811">
            <a:normAutofit/>
          </a:bodyPr>
          <a:lstStyle/>
          <a:p>
            <a:r>
              <a:rPr lang="en-US" altLang="zh-CN" sz="1600" b="1" dirty="0">
                <a:cs typeface="+mn-ea"/>
                <a:sym typeface="+mn-lt"/>
              </a:rPr>
              <a:t>Text here</a:t>
            </a:r>
            <a:endParaRPr lang="zh-CN" altLang="en-US" sz="1600" b="1" dirty="0">
              <a:cs typeface="+mn-ea"/>
              <a:sym typeface="+mn-lt"/>
            </a:endParaRPr>
          </a:p>
        </p:txBody>
      </p:sp>
      <p:sp>
        <p:nvSpPr>
          <p:cNvPr id="22" name="ïśļîḑe"/>
          <p:cNvSpPr txBox="1"/>
          <p:nvPr/>
        </p:nvSpPr>
        <p:spPr>
          <a:xfrm>
            <a:off x="832774" y="3634914"/>
            <a:ext cx="3190927" cy="516124"/>
          </a:xfrm>
          <a:prstGeom prst="rect">
            <a:avLst/>
          </a:prstGeom>
          <a:noFill/>
        </p:spPr>
        <p:txBody>
          <a:bodyPr wrap="square" lIns="90021" tIns="46811" rIns="90021" bIns="46811">
            <a:normAutofit fontScale="92500" lnSpcReduction="20000"/>
          </a:bodyPr>
          <a:lstStyle/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Supporting text here.</a:t>
            </a:r>
            <a:endParaRPr lang="zh-CN" altLang="en-US" sz="1000" dirty="0">
              <a:cs typeface="+mn-ea"/>
              <a:sym typeface="+mn-lt"/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When you copy &amp; paste, choose "keep text only" option.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23" name="í$ḷïḍê"/>
          <p:cNvSpPr/>
          <p:nvPr/>
        </p:nvSpPr>
        <p:spPr>
          <a:xfrm>
            <a:off x="832774" y="3248363"/>
            <a:ext cx="3190927" cy="386551"/>
          </a:xfrm>
          <a:prstGeom prst="rect">
            <a:avLst/>
          </a:prstGeom>
        </p:spPr>
        <p:txBody>
          <a:bodyPr wrap="none" lIns="90021" tIns="46811" rIns="90021" bIns="46811">
            <a:normAutofit/>
          </a:bodyPr>
          <a:lstStyle/>
          <a:p>
            <a:r>
              <a:rPr lang="en-US" altLang="zh-CN" sz="1600" b="1" dirty="0">
                <a:cs typeface="+mn-ea"/>
                <a:sym typeface="+mn-lt"/>
              </a:rPr>
              <a:t>Text here</a:t>
            </a:r>
            <a:endParaRPr lang="zh-CN" altLang="en-US" sz="1600" b="1" dirty="0">
              <a:cs typeface="+mn-ea"/>
              <a:sym typeface="+mn-lt"/>
            </a:endParaRPr>
          </a:p>
        </p:txBody>
      </p:sp>
      <p:sp>
        <p:nvSpPr>
          <p:cNvPr id="24" name="ïśļîḑe"/>
          <p:cNvSpPr txBox="1"/>
          <p:nvPr/>
        </p:nvSpPr>
        <p:spPr>
          <a:xfrm>
            <a:off x="832774" y="1621254"/>
            <a:ext cx="3190927" cy="516124"/>
          </a:xfrm>
          <a:prstGeom prst="rect">
            <a:avLst/>
          </a:prstGeom>
          <a:noFill/>
        </p:spPr>
        <p:txBody>
          <a:bodyPr wrap="square" lIns="90021" tIns="46811" rIns="90021" bIns="46811">
            <a:normAutofit fontScale="92500" lnSpcReduction="20000"/>
          </a:bodyPr>
          <a:lstStyle/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Supporting text here.</a:t>
            </a:r>
            <a:endParaRPr lang="zh-CN" altLang="en-US" sz="1000" dirty="0">
              <a:cs typeface="+mn-ea"/>
              <a:sym typeface="+mn-lt"/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When you copy &amp; paste, choose "keep text only" option.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25" name="í$ḷïḍê"/>
          <p:cNvSpPr/>
          <p:nvPr/>
        </p:nvSpPr>
        <p:spPr>
          <a:xfrm>
            <a:off x="832774" y="1234703"/>
            <a:ext cx="3190927" cy="386551"/>
          </a:xfrm>
          <a:prstGeom prst="rect">
            <a:avLst/>
          </a:prstGeom>
        </p:spPr>
        <p:txBody>
          <a:bodyPr wrap="none" lIns="90021" tIns="46811" rIns="90021" bIns="46811">
            <a:normAutofit/>
          </a:bodyPr>
          <a:lstStyle/>
          <a:p>
            <a:r>
              <a:rPr lang="en-US" altLang="zh-CN" sz="1600" b="1" dirty="0">
                <a:cs typeface="+mn-ea"/>
                <a:sym typeface="+mn-lt"/>
              </a:rPr>
              <a:t>Text here</a:t>
            </a:r>
            <a:endParaRPr lang="zh-CN" altLang="en-US" sz="1600" b="1" dirty="0">
              <a:cs typeface="+mn-ea"/>
              <a:sym typeface="+mn-lt"/>
            </a:endParaRPr>
          </a:p>
        </p:txBody>
      </p:sp>
      <p:sp>
        <p:nvSpPr>
          <p:cNvPr id="26" name="ïśļîḑe"/>
          <p:cNvSpPr txBox="1"/>
          <p:nvPr/>
        </p:nvSpPr>
        <p:spPr>
          <a:xfrm>
            <a:off x="4728341" y="5586739"/>
            <a:ext cx="3190927" cy="516124"/>
          </a:xfrm>
          <a:prstGeom prst="rect">
            <a:avLst/>
          </a:prstGeom>
          <a:noFill/>
        </p:spPr>
        <p:txBody>
          <a:bodyPr wrap="square" lIns="90021" tIns="46811" rIns="90021" bIns="46811">
            <a:normAutofit fontScale="92500" lnSpcReduction="20000"/>
          </a:bodyPr>
          <a:lstStyle/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Supporting text here.</a:t>
            </a:r>
            <a:endParaRPr lang="zh-CN" altLang="en-US" sz="1000" dirty="0">
              <a:cs typeface="+mn-ea"/>
              <a:sym typeface="+mn-lt"/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When you copy &amp; paste, choose "keep text only" option.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27" name="í$ḷïḍê"/>
          <p:cNvSpPr/>
          <p:nvPr/>
        </p:nvSpPr>
        <p:spPr>
          <a:xfrm>
            <a:off x="4728341" y="5200188"/>
            <a:ext cx="3190927" cy="386551"/>
          </a:xfrm>
          <a:prstGeom prst="rect">
            <a:avLst/>
          </a:prstGeom>
        </p:spPr>
        <p:txBody>
          <a:bodyPr wrap="none" lIns="90021" tIns="46811" rIns="90021" bIns="46811">
            <a:normAutofit/>
          </a:bodyPr>
          <a:lstStyle/>
          <a:p>
            <a:r>
              <a:rPr lang="en-US" altLang="zh-CN" sz="1600" b="1" dirty="0">
                <a:cs typeface="+mn-ea"/>
                <a:sym typeface="+mn-lt"/>
              </a:rPr>
              <a:t>Text here</a:t>
            </a:r>
            <a:endParaRPr lang="zh-CN" altLang="en-US" sz="1600" b="1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fe86b902-d78c-40d9-8125-abae9de3fbc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675021" y="1183265"/>
            <a:ext cx="10848309" cy="4493058"/>
            <a:chOff x="673101" y="1392541"/>
            <a:chExt cx="10845798" cy="4492018"/>
          </a:xfrm>
        </p:grpSpPr>
        <p:sp>
          <p:nvSpPr>
            <p:cNvPr id="3" name="işļîḓê"/>
            <p:cNvSpPr/>
            <p:nvPr/>
          </p:nvSpPr>
          <p:spPr bwMode="auto">
            <a:xfrm>
              <a:off x="6096000" y="1392541"/>
              <a:ext cx="1859763" cy="2868766"/>
            </a:xfrm>
            <a:custGeom>
              <a:avLst/>
              <a:gdLst>
                <a:gd name="T0" fmla="*/ 667 w 680"/>
                <a:gd name="T1" fmla="*/ 200 h 1049"/>
                <a:gd name="T2" fmla="*/ 610 w 680"/>
                <a:gd name="T3" fmla="*/ 188 h 1049"/>
                <a:gd name="T4" fmla="*/ 537 w 680"/>
                <a:gd name="T5" fmla="*/ 176 h 1049"/>
                <a:gd name="T6" fmla="*/ 499 w 680"/>
                <a:gd name="T7" fmla="*/ 217 h 1049"/>
                <a:gd name="T8" fmla="*/ 328 w 680"/>
                <a:gd name="T9" fmla="*/ 204 h 1049"/>
                <a:gd name="T10" fmla="*/ 286 w 680"/>
                <a:gd name="T11" fmla="*/ 113 h 1049"/>
                <a:gd name="T12" fmla="*/ 31 w 680"/>
                <a:gd name="T13" fmla="*/ 0 h 1049"/>
                <a:gd name="T14" fmla="*/ 0 w 680"/>
                <a:gd name="T15" fmla="*/ 56 h 1049"/>
                <a:gd name="T16" fmla="*/ 0 w 680"/>
                <a:gd name="T17" fmla="*/ 217 h 1049"/>
                <a:gd name="T18" fmla="*/ 0 w 680"/>
                <a:gd name="T19" fmla="*/ 299 h 1049"/>
                <a:gd name="T20" fmla="*/ 41 w 680"/>
                <a:gd name="T21" fmla="*/ 279 h 1049"/>
                <a:gd name="T22" fmla="*/ 151 w 680"/>
                <a:gd name="T23" fmla="*/ 264 h 1049"/>
                <a:gd name="T24" fmla="*/ 249 w 680"/>
                <a:gd name="T25" fmla="*/ 373 h 1049"/>
                <a:gd name="T26" fmla="*/ 189 w 680"/>
                <a:gd name="T27" fmla="*/ 507 h 1049"/>
                <a:gd name="T28" fmla="*/ 43 w 680"/>
                <a:gd name="T29" fmla="*/ 508 h 1049"/>
                <a:gd name="T30" fmla="*/ 0 w 680"/>
                <a:gd name="T31" fmla="*/ 485 h 1049"/>
                <a:gd name="T32" fmla="*/ 1 w 680"/>
                <a:gd name="T33" fmla="*/ 751 h 1049"/>
                <a:gd name="T34" fmla="*/ 61 w 680"/>
                <a:gd name="T35" fmla="*/ 807 h 1049"/>
                <a:gd name="T36" fmla="*/ 266 w 680"/>
                <a:gd name="T37" fmla="*/ 808 h 1049"/>
                <a:gd name="T38" fmla="*/ 364 w 680"/>
                <a:gd name="T39" fmla="*/ 808 h 1049"/>
                <a:gd name="T40" fmla="*/ 340 w 680"/>
                <a:gd name="T41" fmla="*/ 901 h 1049"/>
                <a:gd name="T42" fmla="*/ 342 w 680"/>
                <a:gd name="T43" fmla="*/ 1002 h 1049"/>
                <a:gd name="T44" fmla="*/ 434 w 680"/>
                <a:gd name="T45" fmla="*/ 1044 h 1049"/>
                <a:gd name="T46" fmla="*/ 512 w 680"/>
                <a:gd name="T47" fmla="*/ 976 h 1049"/>
                <a:gd name="T48" fmla="*/ 500 w 680"/>
                <a:gd name="T49" fmla="*/ 895 h 1049"/>
                <a:gd name="T50" fmla="*/ 466 w 680"/>
                <a:gd name="T51" fmla="*/ 807 h 1049"/>
                <a:gd name="T52" fmla="*/ 500 w 680"/>
                <a:gd name="T53" fmla="*/ 807 h 1049"/>
                <a:gd name="T54" fmla="*/ 630 w 680"/>
                <a:gd name="T55" fmla="*/ 807 h 1049"/>
                <a:gd name="T56" fmla="*/ 651 w 680"/>
                <a:gd name="T57" fmla="*/ 698 h 1049"/>
                <a:gd name="T58" fmla="*/ 670 w 680"/>
                <a:gd name="T59" fmla="*/ 472 h 1049"/>
                <a:gd name="T60" fmla="*/ 677 w 680"/>
                <a:gd name="T61" fmla="*/ 367 h 1049"/>
                <a:gd name="T62" fmla="*/ 680 w 680"/>
                <a:gd name="T63" fmla="*/ 215 h 1049"/>
                <a:gd name="T64" fmla="*/ 667 w 680"/>
                <a:gd name="T65" fmla="*/ 20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80" h="1049">
                  <a:moveTo>
                    <a:pt x="667" y="200"/>
                  </a:moveTo>
                  <a:cubicBezTo>
                    <a:pt x="649" y="195"/>
                    <a:pt x="629" y="191"/>
                    <a:pt x="610" y="188"/>
                  </a:cubicBezTo>
                  <a:cubicBezTo>
                    <a:pt x="586" y="185"/>
                    <a:pt x="561" y="181"/>
                    <a:pt x="537" y="176"/>
                  </a:cubicBezTo>
                  <a:cubicBezTo>
                    <a:pt x="528" y="192"/>
                    <a:pt x="515" y="206"/>
                    <a:pt x="499" y="217"/>
                  </a:cubicBezTo>
                  <a:cubicBezTo>
                    <a:pt x="446" y="254"/>
                    <a:pt x="375" y="249"/>
                    <a:pt x="328" y="204"/>
                  </a:cubicBezTo>
                  <a:cubicBezTo>
                    <a:pt x="302" y="180"/>
                    <a:pt x="287" y="147"/>
                    <a:pt x="286" y="113"/>
                  </a:cubicBezTo>
                  <a:cubicBezTo>
                    <a:pt x="198" y="82"/>
                    <a:pt x="114" y="43"/>
                    <a:pt x="31" y="0"/>
                  </a:cubicBezTo>
                  <a:cubicBezTo>
                    <a:pt x="11" y="9"/>
                    <a:pt x="1" y="29"/>
                    <a:pt x="0" y="56"/>
                  </a:cubicBezTo>
                  <a:cubicBezTo>
                    <a:pt x="0" y="110"/>
                    <a:pt x="0" y="164"/>
                    <a:pt x="0" y="217"/>
                  </a:cubicBezTo>
                  <a:cubicBezTo>
                    <a:pt x="0" y="243"/>
                    <a:pt x="0" y="269"/>
                    <a:pt x="0" y="299"/>
                  </a:cubicBezTo>
                  <a:cubicBezTo>
                    <a:pt x="17" y="291"/>
                    <a:pt x="29" y="285"/>
                    <a:pt x="41" y="279"/>
                  </a:cubicBezTo>
                  <a:cubicBezTo>
                    <a:pt x="76" y="260"/>
                    <a:pt x="113" y="253"/>
                    <a:pt x="151" y="264"/>
                  </a:cubicBezTo>
                  <a:cubicBezTo>
                    <a:pt x="207" y="279"/>
                    <a:pt x="241" y="317"/>
                    <a:pt x="249" y="373"/>
                  </a:cubicBezTo>
                  <a:cubicBezTo>
                    <a:pt x="258" y="429"/>
                    <a:pt x="238" y="476"/>
                    <a:pt x="189" y="507"/>
                  </a:cubicBezTo>
                  <a:cubicBezTo>
                    <a:pt x="141" y="538"/>
                    <a:pt x="92" y="538"/>
                    <a:pt x="43" y="508"/>
                  </a:cubicBezTo>
                  <a:cubicBezTo>
                    <a:pt x="30" y="501"/>
                    <a:pt x="17" y="494"/>
                    <a:pt x="0" y="485"/>
                  </a:cubicBezTo>
                  <a:cubicBezTo>
                    <a:pt x="0" y="578"/>
                    <a:pt x="0" y="665"/>
                    <a:pt x="1" y="751"/>
                  </a:cubicBezTo>
                  <a:cubicBezTo>
                    <a:pt x="1" y="785"/>
                    <a:pt x="27" y="807"/>
                    <a:pt x="61" y="807"/>
                  </a:cubicBezTo>
                  <a:cubicBezTo>
                    <a:pt x="129" y="808"/>
                    <a:pt x="197" y="808"/>
                    <a:pt x="266" y="808"/>
                  </a:cubicBezTo>
                  <a:cubicBezTo>
                    <a:pt x="298" y="808"/>
                    <a:pt x="330" y="808"/>
                    <a:pt x="364" y="808"/>
                  </a:cubicBezTo>
                  <a:cubicBezTo>
                    <a:pt x="369" y="844"/>
                    <a:pt x="356" y="873"/>
                    <a:pt x="340" y="901"/>
                  </a:cubicBezTo>
                  <a:cubicBezTo>
                    <a:pt x="320" y="935"/>
                    <a:pt x="320" y="969"/>
                    <a:pt x="342" y="1002"/>
                  </a:cubicBezTo>
                  <a:cubicBezTo>
                    <a:pt x="364" y="1035"/>
                    <a:pt x="395" y="1049"/>
                    <a:pt x="434" y="1044"/>
                  </a:cubicBezTo>
                  <a:cubicBezTo>
                    <a:pt x="474" y="1038"/>
                    <a:pt x="500" y="1014"/>
                    <a:pt x="512" y="976"/>
                  </a:cubicBezTo>
                  <a:cubicBezTo>
                    <a:pt x="522" y="947"/>
                    <a:pt x="512" y="921"/>
                    <a:pt x="500" y="895"/>
                  </a:cubicBezTo>
                  <a:cubicBezTo>
                    <a:pt x="488" y="868"/>
                    <a:pt x="479" y="840"/>
                    <a:pt x="466" y="807"/>
                  </a:cubicBezTo>
                  <a:cubicBezTo>
                    <a:pt x="483" y="807"/>
                    <a:pt x="492" y="807"/>
                    <a:pt x="500" y="807"/>
                  </a:cubicBezTo>
                  <a:cubicBezTo>
                    <a:pt x="543" y="807"/>
                    <a:pt x="586" y="807"/>
                    <a:pt x="630" y="807"/>
                  </a:cubicBezTo>
                  <a:cubicBezTo>
                    <a:pt x="638" y="771"/>
                    <a:pt x="645" y="735"/>
                    <a:pt x="651" y="698"/>
                  </a:cubicBezTo>
                  <a:cubicBezTo>
                    <a:pt x="663" y="623"/>
                    <a:pt x="664" y="547"/>
                    <a:pt x="670" y="472"/>
                  </a:cubicBezTo>
                  <a:cubicBezTo>
                    <a:pt x="673" y="437"/>
                    <a:pt x="675" y="402"/>
                    <a:pt x="677" y="367"/>
                  </a:cubicBezTo>
                  <a:cubicBezTo>
                    <a:pt x="679" y="317"/>
                    <a:pt x="680" y="266"/>
                    <a:pt x="680" y="215"/>
                  </a:cubicBezTo>
                  <a:cubicBezTo>
                    <a:pt x="680" y="210"/>
                    <a:pt x="673" y="201"/>
                    <a:pt x="667" y="200"/>
                  </a:cubicBez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  <a:effectLst/>
          </p:spPr>
          <p:txBody>
            <a:bodyPr vert="horz" wrap="square" lIns="91461" tIns="45731" rIns="91461" bIns="45731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>
                <a:cs typeface="+mn-ea"/>
                <a:sym typeface="+mn-lt"/>
              </a:endParaRPr>
            </a:p>
          </p:txBody>
        </p:sp>
        <p:sp>
          <p:nvSpPr>
            <p:cNvPr id="4" name="íS1ídê"/>
            <p:cNvSpPr/>
            <p:nvPr/>
          </p:nvSpPr>
          <p:spPr bwMode="auto">
            <a:xfrm>
              <a:off x="5430705" y="3684491"/>
              <a:ext cx="2366816" cy="2200068"/>
            </a:xfrm>
            <a:custGeom>
              <a:avLst/>
              <a:gdLst>
                <a:gd name="T0" fmla="*/ 865 w 865"/>
                <a:gd name="T1" fmla="*/ 0 h 804"/>
                <a:gd name="T2" fmla="*/ 750 w 865"/>
                <a:gd name="T3" fmla="*/ 0 h 804"/>
                <a:gd name="T4" fmla="*/ 776 w 865"/>
                <a:gd name="T5" fmla="*/ 53 h 804"/>
                <a:gd name="T6" fmla="*/ 735 w 865"/>
                <a:gd name="T7" fmla="*/ 226 h 804"/>
                <a:gd name="T8" fmla="*/ 564 w 865"/>
                <a:gd name="T9" fmla="*/ 215 h 804"/>
                <a:gd name="T10" fmla="*/ 544 w 865"/>
                <a:gd name="T11" fmla="*/ 38 h 804"/>
                <a:gd name="T12" fmla="*/ 561 w 865"/>
                <a:gd name="T13" fmla="*/ 6 h 804"/>
                <a:gd name="T14" fmla="*/ 554 w 865"/>
                <a:gd name="T15" fmla="*/ 2 h 804"/>
                <a:gd name="T16" fmla="*/ 297 w 865"/>
                <a:gd name="T17" fmla="*/ 3 h 804"/>
                <a:gd name="T18" fmla="*/ 242 w 865"/>
                <a:gd name="T19" fmla="*/ 62 h 804"/>
                <a:gd name="T20" fmla="*/ 242 w 865"/>
                <a:gd name="T21" fmla="*/ 166 h 804"/>
                <a:gd name="T22" fmla="*/ 242 w 865"/>
                <a:gd name="T23" fmla="*/ 366 h 804"/>
                <a:gd name="T24" fmla="*/ 144 w 865"/>
                <a:gd name="T25" fmla="*/ 340 h 804"/>
                <a:gd name="T26" fmla="*/ 46 w 865"/>
                <a:gd name="T27" fmla="*/ 346 h 804"/>
                <a:gd name="T28" fmla="*/ 7 w 865"/>
                <a:gd name="T29" fmla="*/ 439 h 804"/>
                <a:gd name="T30" fmla="*/ 75 w 865"/>
                <a:gd name="T31" fmla="*/ 514 h 804"/>
                <a:gd name="T32" fmla="*/ 158 w 865"/>
                <a:gd name="T33" fmla="*/ 501 h 804"/>
                <a:gd name="T34" fmla="*/ 242 w 865"/>
                <a:gd name="T35" fmla="*/ 468 h 804"/>
                <a:gd name="T36" fmla="*/ 243 w 865"/>
                <a:gd name="T37" fmla="*/ 507 h 804"/>
                <a:gd name="T38" fmla="*/ 244 w 865"/>
                <a:gd name="T39" fmla="*/ 752 h 804"/>
                <a:gd name="T40" fmla="*/ 264 w 865"/>
                <a:gd name="T41" fmla="*/ 804 h 804"/>
                <a:gd name="T42" fmla="*/ 300 w 865"/>
                <a:gd name="T43" fmla="*/ 787 h 804"/>
                <a:gd name="T44" fmla="*/ 535 w 865"/>
                <a:gd name="T45" fmla="*/ 598 h 804"/>
                <a:gd name="T46" fmla="*/ 727 w 865"/>
                <a:gd name="T47" fmla="*/ 342 h 804"/>
                <a:gd name="T48" fmla="*/ 865 w 865"/>
                <a:gd name="T49" fmla="*/ 0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65" h="804">
                  <a:moveTo>
                    <a:pt x="865" y="0"/>
                  </a:moveTo>
                  <a:cubicBezTo>
                    <a:pt x="827" y="0"/>
                    <a:pt x="789" y="0"/>
                    <a:pt x="750" y="0"/>
                  </a:cubicBezTo>
                  <a:cubicBezTo>
                    <a:pt x="760" y="20"/>
                    <a:pt x="768" y="37"/>
                    <a:pt x="776" y="53"/>
                  </a:cubicBezTo>
                  <a:cubicBezTo>
                    <a:pt x="806" y="118"/>
                    <a:pt x="790" y="187"/>
                    <a:pt x="735" y="226"/>
                  </a:cubicBezTo>
                  <a:cubicBezTo>
                    <a:pt x="682" y="264"/>
                    <a:pt x="610" y="259"/>
                    <a:pt x="564" y="215"/>
                  </a:cubicBezTo>
                  <a:cubicBezTo>
                    <a:pt x="514" y="168"/>
                    <a:pt x="506" y="98"/>
                    <a:pt x="544" y="38"/>
                  </a:cubicBezTo>
                  <a:cubicBezTo>
                    <a:pt x="551" y="28"/>
                    <a:pt x="556" y="17"/>
                    <a:pt x="561" y="6"/>
                  </a:cubicBezTo>
                  <a:cubicBezTo>
                    <a:pt x="557" y="4"/>
                    <a:pt x="556" y="2"/>
                    <a:pt x="554" y="2"/>
                  </a:cubicBezTo>
                  <a:cubicBezTo>
                    <a:pt x="468" y="2"/>
                    <a:pt x="382" y="1"/>
                    <a:pt x="297" y="3"/>
                  </a:cubicBezTo>
                  <a:cubicBezTo>
                    <a:pt x="264" y="3"/>
                    <a:pt x="243" y="28"/>
                    <a:pt x="242" y="62"/>
                  </a:cubicBezTo>
                  <a:cubicBezTo>
                    <a:pt x="241" y="97"/>
                    <a:pt x="242" y="132"/>
                    <a:pt x="242" y="166"/>
                  </a:cubicBezTo>
                  <a:cubicBezTo>
                    <a:pt x="242" y="233"/>
                    <a:pt x="242" y="299"/>
                    <a:pt x="242" y="366"/>
                  </a:cubicBezTo>
                  <a:cubicBezTo>
                    <a:pt x="205" y="370"/>
                    <a:pt x="174" y="357"/>
                    <a:pt x="144" y="340"/>
                  </a:cubicBezTo>
                  <a:cubicBezTo>
                    <a:pt x="111" y="321"/>
                    <a:pt x="77" y="324"/>
                    <a:pt x="46" y="346"/>
                  </a:cubicBezTo>
                  <a:cubicBezTo>
                    <a:pt x="14" y="369"/>
                    <a:pt x="0" y="401"/>
                    <a:pt x="7" y="439"/>
                  </a:cubicBezTo>
                  <a:cubicBezTo>
                    <a:pt x="14" y="478"/>
                    <a:pt x="36" y="503"/>
                    <a:pt x="75" y="514"/>
                  </a:cubicBezTo>
                  <a:cubicBezTo>
                    <a:pt x="105" y="523"/>
                    <a:pt x="131" y="514"/>
                    <a:pt x="158" y="501"/>
                  </a:cubicBezTo>
                  <a:cubicBezTo>
                    <a:pt x="184" y="489"/>
                    <a:pt x="212" y="480"/>
                    <a:pt x="242" y="468"/>
                  </a:cubicBezTo>
                  <a:cubicBezTo>
                    <a:pt x="243" y="487"/>
                    <a:pt x="243" y="497"/>
                    <a:pt x="243" y="507"/>
                  </a:cubicBezTo>
                  <a:cubicBezTo>
                    <a:pt x="243" y="589"/>
                    <a:pt x="243" y="670"/>
                    <a:pt x="244" y="752"/>
                  </a:cubicBezTo>
                  <a:cubicBezTo>
                    <a:pt x="244" y="776"/>
                    <a:pt x="251" y="793"/>
                    <a:pt x="264" y="804"/>
                  </a:cubicBezTo>
                  <a:cubicBezTo>
                    <a:pt x="276" y="800"/>
                    <a:pt x="287" y="795"/>
                    <a:pt x="300" y="787"/>
                  </a:cubicBezTo>
                  <a:cubicBezTo>
                    <a:pt x="387" y="736"/>
                    <a:pt x="462" y="668"/>
                    <a:pt x="535" y="598"/>
                  </a:cubicBezTo>
                  <a:cubicBezTo>
                    <a:pt x="612" y="523"/>
                    <a:pt x="672" y="434"/>
                    <a:pt x="727" y="342"/>
                  </a:cubicBezTo>
                  <a:cubicBezTo>
                    <a:pt x="792" y="234"/>
                    <a:pt x="836" y="120"/>
                    <a:pt x="865" y="0"/>
                  </a:cubicBez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  <a:effectLst/>
          </p:spPr>
          <p:txBody>
            <a:bodyPr vert="horz" wrap="square" lIns="91461" tIns="45731" rIns="91461" bIns="45731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>
                <a:cs typeface="+mn-ea"/>
                <a:sym typeface="+mn-lt"/>
              </a:endParaRPr>
            </a:p>
          </p:txBody>
        </p:sp>
        <p:sp>
          <p:nvSpPr>
            <p:cNvPr id="5" name="i$ḷîde"/>
            <p:cNvSpPr/>
            <p:nvPr/>
          </p:nvSpPr>
          <p:spPr bwMode="auto">
            <a:xfrm>
              <a:off x="4399582" y="3039614"/>
              <a:ext cx="1636864" cy="2833034"/>
            </a:xfrm>
            <a:custGeom>
              <a:avLst/>
              <a:gdLst>
                <a:gd name="T0" fmla="*/ 584 w 598"/>
                <a:gd name="T1" fmla="*/ 1036 h 1036"/>
                <a:gd name="T2" fmla="*/ 595 w 598"/>
                <a:gd name="T3" fmla="*/ 1001 h 1036"/>
                <a:gd name="T4" fmla="*/ 595 w 598"/>
                <a:gd name="T5" fmla="*/ 896 h 1036"/>
                <a:gd name="T6" fmla="*/ 595 w 598"/>
                <a:gd name="T7" fmla="*/ 753 h 1036"/>
                <a:gd name="T8" fmla="*/ 553 w 598"/>
                <a:gd name="T9" fmla="*/ 773 h 1036"/>
                <a:gd name="T10" fmla="*/ 488 w 598"/>
                <a:gd name="T11" fmla="*/ 792 h 1036"/>
                <a:gd name="T12" fmla="*/ 355 w 598"/>
                <a:gd name="T13" fmla="*/ 709 h 1036"/>
                <a:gd name="T14" fmla="*/ 389 w 598"/>
                <a:gd name="T15" fmla="*/ 557 h 1036"/>
                <a:gd name="T16" fmla="*/ 544 w 598"/>
                <a:gd name="T17" fmla="*/ 538 h 1036"/>
                <a:gd name="T18" fmla="*/ 595 w 598"/>
                <a:gd name="T19" fmla="*/ 566 h 1036"/>
                <a:gd name="T20" fmla="*/ 596 w 598"/>
                <a:gd name="T21" fmla="*/ 318 h 1036"/>
                <a:gd name="T22" fmla="*/ 517 w 598"/>
                <a:gd name="T23" fmla="*/ 242 h 1036"/>
                <a:gd name="T24" fmla="*/ 262 w 598"/>
                <a:gd name="T25" fmla="*/ 243 h 1036"/>
                <a:gd name="T26" fmla="*/ 233 w 598"/>
                <a:gd name="T27" fmla="*/ 243 h 1036"/>
                <a:gd name="T28" fmla="*/ 256 w 598"/>
                <a:gd name="T29" fmla="*/ 152 h 1036"/>
                <a:gd name="T30" fmla="*/ 251 w 598"/>
                <a:gd name="T31" fmla="*/ 44 h 1036"/>
                <a:gd name="T32" fmla="*/ 156 w 598"/>
                <a:gd name="T33" fmla="*/ 8 h 1036"/>
                <a:gd name="T34" fmla="*/ 83 w 598"/>
                <a:gd name="T35" fmla="*/ 86 h 1036"/>
                <a:gd name="T36" fmla="*/ 101 w 598"/>
                <a:gd name="T37" fmla="*/ 166 h 1036"/>
                <a:gd name="T38" fmla="*/ 130 w 598"/>
                <a:gd name="T39" fmla="*/ 243 h 1036"/>
                <a:gd name="T40" fmla="*/ 94 w 598"/>
                <a:gd name="T41" fmla="*/ 243 h 1036"/>
                <a:gd name="T42" fmla="*/ 0 w 598"/>
                <a:gd name="T43" fmla="*/ 243 h 1036"/>
                <a:gd name="T44" fmla="*/ 235 w 598"/>
                <a:gd name="T45" fmla="*/ 727 h 1036"/>
                <a:gd name="T46" fmla="*/ 569 w 598"/>
                <a:gd name="T47" fmla="*/ 1028 h 1036"/>
                <a:gd name="T48" fmla="*/ 584 w 598"/>
                <a:gd name="T49" fmla="*/ 1036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98" h="1036">
                  <a:moveTo>
                    <a:pt x="584" y="1036"/>
                  </a:moveTo>
                  <a:cubicBezTo>
                    <a:pt x="591" y="1026"/>
                    <a:pt x="595" y="1014"/>
                    <a:pt x="595" y="1001"/>
                  </a:cubicBezTo>
                  <a:cubicBezTo>
                    <a:pt x="596" y="966"/>
                    <a:pt x="595" y="931"/>
                    <a:pt x="595" y="896"/>
                  </a:cubicBezTo>
                  <a:cubicBezTo>
                    <a:pt x="595" y="849"/>
                    <a:pt x="595" y="803"/>
                    <a:pt x="595" y="753"/>
                  </a:cubicBezTo>
                  <a:cubicBezTo>
                    <a:pt x="579" y="760"/>
                    <a:pt x="567" y="768"/>
                    <a:pt x="553" y="773"/>
                  </a:cubicBezTo>
                  <a:cubicBezTo>
                    <a:pt x="532" y="780"/>
                    <a:pt x="510" y="790"/>
                    <a:pt x="488" y="792"/>
                  </a:cubicBezTo>
                  <a:cubicBezTo>
                    <a:pt x="431" y="798"/>
                    <a:pt x="377" y="762"/>
                    <a:pt x="355" y="709"/>
                  </a:cubicBezTo>
                  <a:cubicBezTo>
                    <a:pt x="333" y="656"/>
                    <a:pt x="347" y="594"/>
                    <a:pt x="389" y="557"/>
                  </a:cubicBezTo>
                  <a:cubicBezTo>
                    <a:pt x="432" y="519"/>
                    <a:pt x="494" y="511"/>
                    <a:pt x="544" y="538"/>
                  </a:cubicBezTo>
                  <a:cubicBezTo>
                    <a:pt x="560" y="546"/>
                    <a:pt x="576" y="555"/>
                    <a:pt x="595" y="566"/>
                  </a:cubicBezTo>
                  <a:cubicBezTo>
                    <a:pt x="595" y="480"/>
                    <a:pt x="593" y="399"/>
                    <a:pt x="596" y="318"/>
                  </a:cubicBezTo>
                  <a:cubicBezTo>
                    <a:pt x="598" y="261"/>
                    <a:pt x="563" y="241"/>
                    <a:pt x="517" y="242"/>
                  </a:cubicBezTo>
                  <a:cubicBezTo>
                    <a:pt x="432" y="244"/>
                    <a:pt x="347" y="243"/>
                    <a:pt x="262" y="243"/>
                  </a:cubicBezTo>
                  <a:cubicBezTo>
                    <a:pt x="252" y="243"/>
                    <a:pt x="242" y="243"/>
                    <a:pt x="233" y="243"/>
                  </a:cubicBezTo>
                  <a:cubicBezTo>
                    <a:pt x="230" y="207"/>
                    <a:pt x="235" y="187"/>
                    <a:pt x="256" y="152"/>
                  </a:cubicBezTo>
                  <a:cubicBezTo>
                    <a:pt x="277" y="116"/>
                    <a:pt x="275" y="75"/>
                    <a:pt x="251" y="44"/>
                  </a:cubicBezTo>
                  <a:cubicBezTo>
                    <a:pt x="227" y="13"/>
                    <a:pt x="194" y="0"/>
                    <a:pt x="156" y="8"/>
                  </a:cubicBezTo>
                  <a:cubicBezTo>
                    <a:pt x="115" y="17"/>
                    <a:pt x="86" y="44"/>
                    <a:pt x="83" y="86"/>
                  </a:cubicBezTo>
                  <a:cubicBezTo>
                    <a:pt x="81" y="112"/>
                    <a:pt x="93" y="139"/>
                    <a:pt x="101" y="166"/>
                  </a:cubicBezTo>
                  <a:cubicBezTo>
                    <a:pt x="109" y="190"/>
                    <a:pt x="119" y="214"/>
                    <a:pt x="130" y="243"/>
                  </a:cubicBezTo>
                  <a:cubicBezTo>
                    <a:pt x="113" y="243"/>
                    <a:pt x="104" y="243"/>
                    <a:pt x="94" y="243"/>
                  </a:cubicBezTo>
                  <a:cubicBezTo>
                    <a:pt x="63" y="243"/>
                    <a:pt x="32" y="243"/>
                    <a:pt x="0" y="243"/>
                  </a:cubicBezTo>
                  <a:cubicBezTo>
                    <a:pt x="45" y="419"/>
                    <a:pt x="122" y="581"/>
                    <a:pt x="235" y="727"/>
                  </a:cubicBezTo>
                  <a:cubicBezTo>
                    <a:pt x="328" y="848"/>
                    <a:pt x="441" y="946"/>
                    <a:pt x="569" y="1028"/>
                  </a:cubicBezTo>
                  <a:cubicBezTo>
                    <a:pt x="574" y="1031"/>
                    <a:pt x="579" y="1034"/>
                    <a:pt x="584" y="1036"/>
                  </a:cubicBez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  <a:effectLst/>
          </p:spPr>
          <p:txBody>
            <a:bodyPr vert="horz" wrap="square" lIns="91461" tIns="45731" rIns="91461" bIns="45731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>
                <a:solidFill>
                  <a:srgbClr val="005DA2"/>
                </a:solidFill>
                <a:cs typeface="+mn-ea"/>
                <a:sym typeface="+mn-lt"/>
              </a:endParaRPr>
            </a:p>
          </p:txBody>
        </p:sp>
        <p:sp>
          <p:nvSpPr>
            <p:cNvPr id="6" name="îš1ïḋè"/>
            <p:cNvSpPr/>
            <p:nvPr/>
          </p:nvSpPr>
          <p:spPr bwMode="auto">
            <a:xfrm>
              <a:off x="4236237" y="1423168"/>
              <a:ext cx="2458698" cy="2203471"/>
            </a:xfrm>
            <a:custGeom>
              <a:avLst/>
              <a:gdLst>
                <a:gd name="T0" fmla="*/ 745 w 899"/>
                <a:gd name="T1" fmla="*/ 304 h 806"/>
                <a:gd name="T2" fmla="*/ 654 w 899"/>
                <a:gd name="T3" fmla="*/ 341 h 806"/>
                <a:gd name="T4" fmla="*/ 654 w 899"/>
                <a:gd name="T5" fmla="*/ 308 h 806"/>
                <a:gd name="T6" fmla="*/ 654 w 899"/>
                <a:gd name="T7" fmla="*/ 65 h 806"/>
                <a:gd name="T8" fmla="*/ 628 w 899"/>
                <a:gd name="T9" fmla="*/ 0 h 806"/>
                <a:gd name="T10" fmla="*/ 494 w 899"/>
                <a:gd name="T11" fmla="*/ 64 h 806"/>
                <a:gd name="T12" fmla="*/ 199 w 899"/>
                <a:gd name="T13" fmla="*/ 156 h 806"/>
                <a:gd name="T14" fmla="*/ 29 w 899"/>
                <a:gd name="T15" fmla="*/ 185 h 806"/>
                <a:gd name="T16" fmla="*/ 1 w 899"/>
                <a:gd name="T17" fmla="*/ 216 h 806"/>
                <a:gd name="T18" fmla="*/ 1 w 899"/>
                <a:gd name="T19" fmla="*/ 253 h 806"/>
                <a:gd name="T20" fmla="*/ 0 w 899"/>
                <a:gd name="T21" fmla="*/ 253 h 806"/>
                <a:gd name="T22" fmla="*/ 0 w 899"/>
                <a:gd name="T23" fmla="*/ 259 h 806"/>
                <a:gd name="T24" fmla="*/ 85 w 899"/>
                <a:gd name="T25" fmla="*/ 360 h 806"/>
                <a:gd name="T26" fmla="*/ 30 w 899"/>
                <a:gd name="T27" fmla="*/ 497 h 806"/>
                <a:gd name="T28" fmla="*/ 13 w 899"/>
                <a:gd name="T29" fmla="*/ 507 h 806"/>
                <a:gd name="T30" fmla="*/ 35 w 899"/>
                <a:gd name="T31" fmla="*/ 715 h 806"/>
                <a:gd name="T32" fmla="*/ 53 w 899"/>
                <a:gd name="T33" fmla="*/ 806 h 806"/>
                <a:gd name="T34" fmla="*/ 143 w 899"/>
                <a:gd name="T35" fmla="*/ 806 h 806"/>
                <a:gd name="T36" fmla="*/ 123 w 899"/>
                <a:gd name="T37" fmla="*/ 767 h 806"/>
                <a:gd name="T38" fmla="*/ 111 w 899"/>
                <a:gd name="T39" fmla="*/ 656 h 806"/>
                <a:gd name="T40" fmla="*/ 224 w 899"/>
                <a:gd name="T41" fmla="*/ 562 h 806"/>
                <a:gd name="T42" fmla="*/ 353 w 899"/>
                <a:gd name="T43" fmla="*/ 623 h 806"/>
                <a:gd name="T44" fmla="*/ 356 w 899"/>
                <a:gd name="T45" fmla="*/ 767 h 806"/>
                <a:gd name="T46" fmla="*/ 334 w 899"/>
                <a:gd name="T47" fmla="*/ 806 h 806"/>
                <a:gd name="T48" fmla="*/ 580 w 899"/>
                <a:gd name="T49" fmla="*/ 806 h 806"/>
                <a:gd name="T50" fmla="*/ 654 w 899"/>
                <a:gd name="T51" fmla="*/ 732 h 806"/>
                <a:gd name="T52" fmla="*/ 654 w 899"/>
                <a:gd name="T53" fmla="*/ 462 h 806"/>
                <a:gd name="T54" fmla="*/ 676 w 899"/>
                <a:gd name="T55" fmla="*/ 442 h 806"/>
                <a:gd name="T56" fmla="*/ 747 w 899"/>
                <a:gd name="T57" fmla="*/ 468 h 806"/>
                <a:gd name="T58" fmla="*/ 865 w 899"/>
                <a:gd name="T59" fmla="*/ 452 h 806"/>
                <a:gd name="T60" fmla="*/ 874 w 899"/>
                <a:gd name="T61" fmla="*/ 332 h 806"/>
                <a:gd name="T62" fmla="*/ 745 w 899"/>
                <a:gd name="T63" fmla="*/ 304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99" h="806">
                  <a:moveTo>
                    <a:pt x="745" y="304"/>
                  </a:moveTo>
                  <a:cubicBezTo>
                    <a:pt x="717" y="317"/>
                    <a:pt x="688" y="328"/>
                    <a:pt x="654" y="341"/>
                  </a:cubicBezTo>
                  <a:cubicBezTo>
                    <a:pt x="654" y="325"/>
                    <a:pt x="654" y="316"/>
                    <a:pt x="654" y="308"/>
                  </a:cubicBezTo>
                  <a:cubicBezTo>
                    <a:pt x="654" y="227"/>
                    <a:pt x="654" y="146"/>
                    <a:pt x="654" y="65"/>
                  </a:cubicBezTo>
                  <a:cubicBezTo>
                    <a:pt x="654" y="32"/>
                    <a:pt x="646" y="11"/>
                    <a:pt x="628" y="0"/>
                  </a:cubicBezTo>
                  <a:cubicBezTo>
                    <a:pt x="583" y="22"/>
                    <a:pt x="539" y="43"/>
                    <a:pt x="494" y="64"/>
                  </a:cubicBezTo>
                  <a:cubicBezTo>
                    <a:pt x="399" y="106"/>
                    <a:pt x="301" y="138"/>
                    <a:pt x="199" y="156"/>
                  </a:cubicBezTo>
                  <a:cubicBezTo>
                    <a:pt x="142" y="166"/>
                    <a:pt x="86" y="175"/>
                    <a:pt x="29" y="185"/>
                  </a:cubicBezTo>
                  <a:cubicBezTo>
                    <a:pt x="2" y="189"/>
                    <a:pt x="1" y="189"/>
                    <a:pt x="1" y="216"/>
                  </a:cubicBezTo>
                  <a:cubicBezTo>
                    <a:pt x="1" y="229"/>
                    <a:pt x="1" y="241"/>
                    <a:pt x="1" y="253"/>
                  </a:cubicBezTo>
                  <a:cubicBezTo>
                    <a:pt x="1" y="253"/>
                    <a:pt x="1" y="253"/>
                    <a:pt x="0" y="253"/>
                  </a:cubicBezTo>
                  <a:cubicBezTo>
                    <a:pt x="0" y="255"/>
                    <a:pt x="0" y="257"/>
                    <a:pt x="0" y="259"/>
                  </a:cubicBezTo>
                  <a:cubicBezTo>
                    <a:pt x="45" y="274"/>
                    <a:pt x="76" y="312"/>
                    <a:pt x="85" y="360"/>
                  </a:cubicBezTo>
                  <a:cubicBezTo>
                    <a:pt x="95" y="416"/>
                    <a:pt x="76" y="463"/>
                    <a:pt x="30" y="497"/>
                  </a:cubicBezTo>
                  <a:cubicBezTo>
                    <a:pt x="25" y="501"/>
                    <a:pt x="19" y="504"/>
                    <a:pt x="13" y="507"/>
                  </a:cubicBezTo>
                  <a:cubicBezTo>
                    <a:pt x="18" y="577"/>
                    <a:pt x="23" y="647"/>
                    <a:pt x="35" y="715"/>
                  </a:cubicBezTo>
                  <a:cubicBezTo>
                    <a:pt x="40" y="746"/>
                    <a:pt x="46" y="776"/>
                    <a:pt x="53" y="806"/>
                  </a:cubicBezTo>
                  <a:cubicBezTo>
                    <a:pt x="83" y="806"/>
                    <a:pt x="112" y="806"/>
                    <a:pt x="143" y="806"/>
                  </a:cubicBezTo>
                  <a:cubicBezTo>
                    <a:pt x="135" y="791"/>
                    <a:pt x="129" y="779"/>
                    <a:pt x="123" y="767"/>
                  </a:cubicBezTo>
                  <a:cubicBezTo>
                    <a:pt x="105" y="732"/>
                    <a:pt x="98" y="695"/>
                    <a:pt x="111" y="656"/>
                  </a:cubicBezTo>
                  <a:cubicBezTo>
                    <a:pt x="129" y="602"/>
                    <a:pt x="168" y="570"/>
                    <a:pt x="224" y="562"/>
                  </a:cubicBezTo>
                  <a:cubicBezTo>
                    <a:pt x="278" y="555"/>
                    <a:pt x="323" y="577"/>
                    <a:pt x="353" y="623"/>
                  </a:cubicBezTo>
                  <a:cubicBezTo>
                    <a:pt x="383" y="669"/>
                    <a:pt x="384" y="718"/>
                    <a:pt x="356" y="767"/>
                  </a:cubicBezTo>
                  <a:cubicBezTo>
                    <a:pt x="349" y="779"/>
                    <a:pt x="342" y="791"/>
                    <a:pt x="334" y="806"/>
                  </a:cubicBezTo>
                  <a:cubicBezTo>
                    <a:pt x="420" y="806"/>
                    <a:pt x="500" y="806"/>
                    <a:pt x="580" y="806"/>
                  </a:cubicBezTo>
                  <a:cubicBezTo>
                    <a:pt x="634" y="806"/>
                    <a:pt x="654" y="786"/>
                    <a:pt x="654" y="732"/>
                  </a:cubicBezTo>
                  <a:cubicBezTo>
                    <a:pt x="654" y="642"/>
                    <a:pt x="655" y="552"/>
                    <a:pt x="654" y="462"/>
                  </a:cubicBezTo>
                  <a:cubicBezTo>
                    <a:pt x="654" y="444"/>
                    <a:pt x="660" y="437"/>
                    <a:pt x="676" y="442"/>
                  </a:cubicBezTo>
                  <a:cubicBezTo>
                    <a:pt x="700" y="449"/>
                    <a:pt x="725" y="456"/>
                    <a:pt x="747" y="468"/>
                  </a:cubicBezTo>
                  <a:cubicBezTo>
                    <a:pt x="786" y="488"/>
                    <a:pt x="835" y="483"/>
                    <a:pt x="865" y="452"/>
                  </a:cubicBezTo>
                  <a:cubicBezTo>
                    <a:pt x="895" y="419"/>
                    <a:pt x="899" y="369"/>
                    <a:pt x="874" y="332"/>
                  </a:cubicBezTo>
                  <a:cubicBezTo>
                    <a:pt x="845" y="289"/>
                    <a:pt x="796" y="280"/>
                    <a:pt x="745" y="304"/>
                  </a:cubicBez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  <a:effectLst/>
          </p:spPr>
          <p:txBody>
            <a:bodyPr vert="horz" wrap="square" lIns="91461" tIns="45731" rIns="91461" bIns="45731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>
                <a:cs typeface="+mn-ea"/>
                <a:sym typeface="+mn-lt"/>
              </a:endParaRPr>
            </a:p>
          </p:txBody>
        </p:sp>
        <p:sp>
          <p:nvSpPr>
            <p:cNvPr id="7" name="ïŝļïḑe"/>
            <p:cNvSpPr txBox="1"/>
            <p:nvPr/>
          </p:nvSpPr>
          <p:spPr bwMode="auto">
            <a:xfrm>
              <a:off x="673101" y="1907194"/>
              <a:ext cx="30828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21" tIns="46811" rIns="90021" bIns="46811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2000" b="1" dirty="0">
                  <a:cs typeface="+mn-ea"/>
                  <a:sym typeface="+mn-lt"/>
                </a:rPr>
                <a:t>Text here</a:t>
              </a:r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8" name="işḷíde"/>
            <p:cNvSpPr/>
            <p:nvPr/>
          </p:nvSpPr>
          <p:spPr bwMode="auto">
            <a:xfrm>
              <a:off x="673101" y="2349000"/>
              <a:ext cx="3082899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21" tIns="46811" rIns="90021" bIns="46811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9" name="íṧļîďé"/>
            <p:cNvSpPr txBox="1"/>
            <p:nvPr/>
          </p:nvSpPr>
          <p:spPr bwMode="auto">
            <a:xfrm>
              <a:off x="673101" y="4337194"/>
              <a:ext cx="39828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21" tIns="46811" rIns="90021" bIns="46811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2000" b="1" dirty="0">
                  <a:cs typeface="+mn-ea"/>
                  <a:sym typeface="+mn-lt"/>
                </a:rPr>
                <a:t>Text here</a:t>
              </a:r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10" name="íṧḻídè"/>
            <p:cNvSpPr/>
            <p:nvPr/>
          </p:nvSpPr>
          <p:spPr bwMode="auto">
            <a:xfrm>
              <a:off x="673101" y="4779000"/>
              <a:ext cx="3982899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21" tIns="46811" rIns="90021" bIns="46811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1" name="íṡļïḋé"/>
            <p:cNvSpPr txBox="1"/>
            <p:nvPr/>
          </p:nvSpPr>
          <p:spPr bwMode="auto">
            <a:xfrm>
              <a:off x="8436000" y="1907194"/>
              <a:ext cx="30828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21" tIns="46811" rIns="90021" bIns="46811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/>
              <a:r>
                <a:rPr lang="en-US" altLang="zh-CN" sz="2000" b="1" dirty="0">
                  <a:cs typeface="+mn-ea"/>
                  <a:sym typeface="+mn-lt"/>
                </a:rPr>
                <a:t>Text here</a:t>
              </a:r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12" name="ïśḷiďe"/>
            <p:cNvSpPr/>
            <p:nvPr/>
          </p:nvSpPr>
          <p:spPr bwMode="auto">
            <a:xfrm>
              <a:off x="8436000" y="2349000"/>
              <a:ext cx="3082899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21" tIns="46811" rIns="90021" bIns="46811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text. 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3" name="iṥļïḋe"/>
            <p:cNvSpPr txBox="1"/>
            <p:nvPr/>
          </p:nvSpPr>
          <p:spPr bwMode="auto">
            <a:xfrm>
              <a:off x="7536000" y="4337194"/>
              <a:ext cx="39828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21" tIns="46811" rIns="90021" bIns="46811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/>
              <a:r>
                <a:rPr lang="en-US" altLang="zh-CN" sz="2000" b="1" dirty="0">
                  <a:cs typeface="+mn-ea"/>
                  <a:sym typeface="+mn-lt"/>
                </a:rPr>
                <a:t>Text here</a:t>
              </a:r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14" name="iṧlîdè"/>
            <p:cNvSpPr/>
            <p:nvPr/>
          </p:nvSpPr>
          <p:spPr bwMode="auto">
            <a:xfrm>
              <a:off x="7536000" y="4779000"/>
              <a:ext cx="3982899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21" tIns="46811" rIns="90021" bIns="46811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text. 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5" name="îşḻíḍé"/>
            <p:cNvSpPr/>
            <p:nvPr/>
          </p:nvSpPr>
          <p:spPr bwMode="auto">
            <a:xfrm>
              <a:off x="4236237" y="2273353"/>
              <a:ext cx="1783484" cy="53032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91461" tIns="45731" rIns="91461" bIns="45731" numCol="1" anchor="ctr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Text here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íṩļíḑe"/>
            <p:cNvSpPr/>
            <p:nvPr/>
          </p:nvSpPr>
          <p:spPr bwMode="auto">
            <a:xfrm>
              <a:off x="6134139" y="2846922"/>
              <a:ext cx="1783484" cy="53032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91461" tIns="45731" rIns="91461" bIns="45731" numCol="1" anchor="ctr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Text here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îsḷiḍé"/>
            <p:cNvSpPr/>
            <p:nvPr/>
          </p:nvSpPr>
          <p:spPr bwMode="auto">
            <a:xfrm>
              <a:off x="4399581" y="3806868"/>
              <a:ext cx="1620139" cy="53032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91461" tIns="45731" rIns="91461" bIns="45731" numCol="1" anchor="ctr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Text here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íśḻíḍè"/>
            <p:cNvSpPr/>
            <p:nvPr/>
          </p:nvSpPr>
          <p:spPr bwMode="auto">
            <a:xfrm>
              <a:off x="6134139" y="4583496"/>
              <a:ext cx="1176861" cy="53032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91461" tIns="45731" rIns="91461" bIns="45731" numCol="1" anchor="ctr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Text here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-616" y="793"/>
            <a:ext cx="12193647" cy="6860642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5985639" y="1854251"/>
            <a:ext cx="6914515" cy="3152140"/>
            <a:chOff x="1386" y="1547"/>
            <a:chExt cx="10889" cy="4964"/>
          </a:xfrm>
        </p:grpSpPr>
        <p:grpSp>
          <p:nvGrpSpPr>
            <p:cNvPr id="7" name="组合 6"/>
            <p:cNvGrpSpPr/>
            <p:nvPr/>
          </p:nvGrpSpPr>
          <p:grpSpPr>
            <a:xfrm>
              <a:off x="1386" y="1547"/>
              <a:ext cx="7082" cy="2378"/>
              <a:chOff x="1489" y="793"/>
              <a:chExt cx="7082" cy="2378"/>
            </a:xfrm>
          </p:grpSpPr>
          <p:cxnSp>
            <p:nvCxnSpPr>
              <p:cNvPr id="23" name="直接连接符 22"/>
              <p:cNvCxnSpPr/>
              <p:nvPr/>
            </p:nvCxnSpPr>
            <p:spPr>
              <a:xfrm>
                <a:off x="1673" y="823"/>
                <a:ext cx="1062" cy="0"/>
              </a:xfrm>
              <a:prstGeom prst="line">
                <a:avLst/>
              </a:prstGeom>
              <a:ln w="57150">
                <a:solidFill>
                  <a:schemeClr val="accent1"/>
                </a:solidFill>
              </a:ln>
            </p:spPr>
            <p:style>
              <a:lnRef idx="1">
                <a:srgbClr val="354B5E"/>
              </a:lnRef>
              <a:fillRef idx="0">
                <a:srgbClr val="354B5E"/>
              </a:fillRef>
              <a:effectRef idx="0">
                <a:srgbClr val="354B5E"/>
              </a:effectRef>
              <a:fontRef idx="minor">
                <a:srgbClr val="000000"/>
              </a:fontRef>
            </p:style>
          </p:cxnSp>
          <p:sp>
            <p:nvSpPr>
              <p:cNvPr id="24" name="矩形 23"/>
              <p:cNvSpPr/>
              <p:nvPr/>
            </p:nvSpPr>
            <p:spPr>
              <a:xfrm>
                <a:off x="1489" y="793"/>
                <a:ext cx="3886" cy="20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r>
                  <a:rPr lang="en-US" altLang="zh-CN" sz="8000" b="1" dirty="0" smtClean="0">
                    <a:solidFill>
                      <a:srgbClr val="005DA2"/>
                    </a:solidFill>
                  </a:rPr>
                  <a:t>2020</a:t>
                </a:r>
                <a:endParaRPr lang="en-US" altLang="zh-CN" sz="8000" b="1" dirty="0">
                  <a:solidFill>
                    <a:srgbClr val="005DA2"/>
                  </a:solidFill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5224" y="1682"/>
                <a:ext cx="3347" cy="10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r>
                  <a:rPr lang="en-US" altLang="zh-CN" sz="3600" b="1" dirty="0" smtClean="0">
                    <a:solidFill>
                      <a:srgbClr val="005DA2"/>
                    </a:solidFill>
                    <a:latin typeface="微软雅黑" panose="020B0503020204020204" charset="-122"/>
                  </a:rPr>
                  <a:t>REPORT</a:t>
                </a:r>
                <a:endParaRPr lang="zh-CN" altLang="en-US" sz="3600" b="1" dirty="0">
                  <a:solidFill>
                    <a:srgbClr val="005DA2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1564" y="2589"/>
                <a:ext cx="6635" cy="582"/>
              </a:xfrm>
              <a:prstGeom prst="rect">
                <a:avLst/>
              </a:prstGeom>
              <a:solidFill>
                <a:srgbClr val="005DA2"/>
              </a:solidFill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r>
                  <a:rPr lang="en-US" altLang="zh-CN" dirty="0" smtClean="0">
                    <a:solidFill>
                      <a:srgbClr val="FFFFFF"/>
                    </a:solidFill>
                  </a:rPr>
                  <a:t>2020  Personal  Year-end  Work Report</a:t>
                </a:r>
                <a:endParaRPr lang="en-US" altLang="zh-CN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5254" y="1261"/>
                <a:ext cx="3167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r>
                  <a:rPr lang="zh-CN" altLang="en-US" sz="2000" dirty="0" smtClean="0"/>
                  <a:t>工作总结计划</a:t>
                </a:r>
                <a:endParaRPr lang="zh-CN" altLang="en-US" sz="2000" dirty="0"/>
              </a:p>
            </p:txBody>
          </p:sp>
        </p:grpSp>
        <p:sp>
          <p:nvSpPr>
            <p:cNvPr id="9" name="标题 3"/>
            <p:cNvSpPr>
              <a:spLocks noGrp="1"/>
            </p:cNvSpPr>
            <p:nvPr/>
          </p:nvSpPr>
          <p:spPr>
            <a:xfrm>
              <a:off x="1386" y="4189"/>
              <a:ext cx="10889" cy="1702"/>
            </a:xfrm>
          </p:spPr>
          <p:txBody>
            <a:bodyPr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r>
                <a:rPr lang="en-US" altLang="zh-CN" sz="6600" b="1" dirty="0" smtClean="0">
                  <a:solidFill>
                    <a:srgbClr val="005DA2"/>
                  </a:solidFill>
                </a:rPr>
                <a:t>THANK YOU</a:t>
              </a:r>
              <a:endParaRPr lang="zh-CN" altLang="en-US" sz="6600" b="1" dirty="0">
                <a:solidFill>
                  <a:srgbClr val="005DA2"/>
                </a:solidFill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599" y="5841"/>
              <a:ext cx="3509" cy="670"/>
              <a:chOff x="4654427" y="4718860"/>
              <a:chExt cx="1663809" cy="317821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4654427" y="4718860"/>
                <a:ext cx="276971" cy="276971"/>
                <a:chOff x="3725237" y="4930504"/>
                <a:chExt cx="531780" cy="531780"/>
              </a:xfrm>
            </p:grpSpPr>
            <p:sp>
              <p:nvSpPr>
                <p:cNvPr id="21" name="圆角矩形 2"/>
                <p:cNvSpPr/>
                <p:nvPr/>
              </p:nvSpPr>
              <p:spPr>
                <a:xfrm>
                  <a:off x="3725237" y="4930504"/>
                  <a:ext cx="531780" cy="531780"/>
                </a:xfrm>
                <a:prstGeom prst="ellipse">
                  <a:avLst/>
                </a:prstGeom>
                <a:solidFill>
                  <a:srgbClr val="005DA2"/>
                </a:solidFill>
                <a:ln w="25400" cap="flat" cmpd="sng" algn="ctr">
                  <a:noFill/>
                  <a:prstDash val="solid"/>
                  <a:miter lim="800000"/>
                </a:ln>
                <a:effectLst>
                  <a:outerShdw blurRad="177800" dist="101600" dir="8100000" algn="tr" rotWithShape="0">
                    <a:prstClr val="black">
                      <a:alpha val="30000"/>
                    </a:prstClr>
                  </a:outerShdw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2" name="student-graduation-cap-shape_52041"/>
                <p:cNvSpPr>
                  <a:spLocks noChangeAspect="1"/>
                </p:cNvSpPr>
                <p:nvPr/>
              </p:nvSpPr>
              <p:spPr bwMode="auto">
                <a:xfrm>
                  <a:off x="3875605" y="5054575"/>
                  <a:ext cx="219840" cy="264806"/>
                </a:xfrm>
                <a:custGeom>
                  <a:avLst/>
                  <a:gdLst>
                    <a:gd name="connsiteX0" fmla="*/ 56671 w 279400"/>
                    <a:gd name="connsiteY0" fmla="*/ 192087 h 336550"/>
                    <a:gd name="connsiteX1" fmla="*/ 224047 w 279400"/>
                    <a:gd name="connsiteY1" fmla="*/ 192087 h 336550"/>
                    <a:gd name="connsiteX2" fmla="*/ 279400 w 279400"/>
                    <a:gd name="connsiteY2" fmla="*/ 247752 h 336550"/>
                    <a:gd name="connsiteX3" fmla="*/ 279400 w 279400"/>
                    <a:gd name="connsiteY3" fmla="*/ 336550 h 336550"/>
                    <a:gd name="connsiteX4" fmla="*/ 176602 w 279400"/>
                    <a:gd name="connsiteY4" fmla="*/ 336550 h 336550"/>
                    <a:gd name="connsiteX5" fmla="*/ 158151 w 279400"/>
                    <a:gd name="connsiteY5" fmla="*/ 245101 h 336550"/>
                    <a:gd name="connsiteX6" fmla="*/ 151562 w 279400"/>
                    <a:gd name="connsiteY6" fmla="*/ 239800 h 336550"/>
                    <a:gd name="connsiteX7" fmla="*/ 167377 w 279400"/>
                    <a:gd name="connsiteY7" fmla="*/ 213293 h 336550"/>
                    <a:gd name="connsiteX8" fmla="*/ 167377 w 279400"/>
                    <a:gd name="connsiteY8" fmla="*/ 209317 h 336550"/>
                    <a:gd name="connsiteX9" fmla="*/ 163423 w 279400"/>
                    <a:gd name="connsiteY9" fmla="*/ 207991 h 336550"/>
                    <a:gd name="connsiteX10" fmla="*/ 121249 w 279400"/>
                    <a:gd name="connsiteY10" fmla="*/ 207991 h 336550"/>
                    <a:gd name="connsiteX11" fmla="*/ 118613 w 279400"/>
                    <a:gd name="connsiteY11" fmla="*/ 209317 h 336550"/>
                    <a:gd name="connsiteX12" fmla="*/ 118613 w 279400"/>
                    <a:gd name="connsiteY12" fmla="*/ 213293 h 336550"/>
                    <a:gd name="connsiteX13" fmla="*/ 134429 w 279400"/>
                    <a:gd name="connsiteY13" fmla="*/ 239800 h 336550"/>
                    <a:gd name="connsiteX14" fmla="*/ 126521 w 279400"/>
                    <a:gd name="connsiteY14" fmla="*/ 245101 h 336550"/>
                    <a:gd name="connsiteX15" fmla="*/ 110706 w 279400"/>
                    <a:gd name="connsiteY15" fmla="*/ 336550 h 336550"/>
                    <a:gd name="connsiteX16" fmla="*/ 0 w 279400"/>
                    <a:gd name="connsiteY16" fmla="*/ 336550 h 336550"/>
                    <a:gd name="connsiteX17" fmla="*/ 0 w 279400"/>
                    <a:gd name="connsiteY17" fmla="*/ 247752 h 336550"/>
                    <a:gd name="connsiteX18" fmla="*/ 56671 w 279400"/>
                    <a:gd name="connsiteY18" fmla="*/ 192087 h 336550"/>
                    <a:gd name="connsiteX19" fmla="*/ 138907 w 279400"/>
                    <a:gd name="connsiteY19" fmla="*/ 0 h 336550"/>
                    <a:gd name="connsiteX20" fmla="*/ 219076 w 279400"/>
                    <a:gd name="connsiteY20" fmla="*/ 80169 h 336550"/>
                    <a:gd name="connsiteX21" fmla="*/ 138907 w 279400"/>
                    <a:gd name="connsiteY21" fmla="*/ 160338 h 336550"/>
                    <a:gd name="connsiteX22" fmla="*/ 58738 w 279400"/>
                    <a:gd name="connsiteY22" fmla="*/ 80169 h 336550"/>
                    <a:gd name="connsiteX23" fmla="*/ 138907 w 279400"/>
                    <a:gd name="connsiteY23" fmla="*/ 0 h 336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79400" h="336550">
                      <a:moveTo>
                        <a:pt x="56671" y="192087"/>
                      </a:moveTo>
                      <a:cubicBezTo>
                        <a:pt x="56671" y="192087"/>
                        <a:pt x="56671" y="192087"/>
                        <a:pt x="224047" y="192087"/>
                      </a:cubicBezTo>
                      <a:cubicBezTo>
                        <a:pt x="254360" y="192087"/>
                        <a:pt x="279400" y="217269"/>
                        <a:pt x="279400" y="247752"/>
                      </a:cubicBezTo>
                      <a:cubicBezTo>
                        <a:pt x="279400" y="247752"/>
                        <a:pt x="279400" y="247752"/>
                        <a:pt x="279400" y="336550"/>
                      </a:cubicBezTo>
                      <a:cubicBezTo>
                        <a:pt x="279400" y="336550"/>
                        <a:pt x="279400" y="336550"/>
                        <a:pt x="176602" y="336550"/>
                      </a:cubicBezTo>
                      <a:cubicBezTo>
                        <a:pt x="176602" y="336550"/>
                        <a:pt x="176602" y="336550"/>
                        <a:pt x="158151" y="245101"/>
                      </a:cubicBezTo>
                      <a:cubicBezTo>
                        <a:pt x="158151" y="242450"/>
                        <a:pt x="154197" y="239800"/>
                        <a:pt x="151562" y="239800"/>
                      </a:cubicBezTo>
                      <a:cubicBezTo>
                        <a:pt x="151562" y="239800"/>
                        <a:pt x="151562" y="239800"/>
                        <a:pt x="167377" y="213293"/>
                      </a:cubicBezTo>
                      <a:cubicBezTo>
                        <a:pt x="167377" y="211967"/>
                        <a:pt x="167377" y="210642"/>
                        <a:pt x="167377" y="209317"/>
                      </a:cubicBezTo>
                      <a:cubicBezTo>
                        <a:pt x="166059" y="207991"/>
                        <a:pt x="164741" y="207991"/>
                        <a:pt x="163423" y="207991"/>
                      </a:cubicBezTo>
                      <a:cubicBezTo>
                        <a:pt x="163423" y="207991"/>
                        <a:pt x="163423" y="207991"/>
                        <a:pt x="121249" y="207991"/>
                      </a:cubicBezTo>
                      <a:cubicBezTo>
                        <a:pt x="119931" y="207991"/>
                        <a:pt x="118613" y="207991"/>
                        <a:pt x="118613" y="209317"/>
                      </a:cubicBezTo>
                      <a:cubicBezTo>
                        <a:pt x="117296" y="210642"/>
                        <a:pt x="117296" y="211967"/>
                        <a:pt x="118613" y="213293"/>
                      </a:cubicBezTo>
                      <a:cubicBezTo>
                        <a:pt x="118613" y="213293"/>
                        <a:pt x="118613" y="213293"/>
                        <a:pt x="134429" y="239800"/>
                      </a:cubicBezTo>
                      <a:cubicBezTo>
                        <a:pt x="130475" y="239800"/>
                        <a:pt x="127839" y="242450"/>
                        <a:pt x="126521" y="245101"/>
                      </a:cubicBezTo>
                      <a:cubicBezTo>
                        <a:pt x="126521" y="245101"/>
                        <a:pt x="126521" y="245101"/>
                        <a:pt x="110706" y="336550"/>
                      </a:cubicBezTo>
                      <a:cubicBezTo>
                        <a:pt x="110706" y="336550"/>
                        <a:pt x="110706" y="336550"/>
                        <a:pt x="0" y="336550"/>
                      </a:cubicBezTo>
                      <a:cubicBezTo>
                        <a:pt x="0" y="336550"/>
                        <a:pt x="0" y="336550"/>
                        <a:pt x="0" y="247752"/>
                      </a:cubicBezTo>
                      <a:cubicBezTo>
                        <a:pt x="0" y="217269"/>
                        <a:pt x="25040" y="192087"/>
                        <a:pt x="56671" y="192087"/>
                      </a:cubicBezTo>
                      <a:close/>
                      <a:moveTo>
                        <a:pt x="138907" y="0"/>
                      </a:moveTo>
                      <a:cubicBezTo>
                        <a:pt x="183183" y="0"/>
                        <a:pt x="219076" y="35893"/>
                        <a:pt x="219076" y="80169"/>
                      </a:cubicBezTo>
                      <a:cubicBezTo>
                        <a:pt x="219076" y="124445"/>
                        <a:pt x="183183" y="160338"/>
                        <a:pt x="138907" y="160338"/>
                      </a:cubicBezTo>
                      <a:cubicBezTo>
                        <a:pt x="94631" y="160338"/>
                        <a:pt x="58738" y="124445"/>
                        <a:pt x="58738" y="80169"/>
                      </a:cubicBezTo>
                      <a:cubicBezTo>
                        <a:pt x="58738" y="35893"/>
                        <a:pt x="94631" y="0"/>
                        <a:pt x="138907" y="0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0" name="文本框 22"/>
              <p:cNvSpPr txBox="1"/>
              <p:nvPr/>
            </p:nvSpPr>
            <p:spPr>
              <a:xfrm>
                <a:off x="4925563" y="4806871"/>
                <a:ext cx="1392673" cy="2298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微软雅黑" panose="020B0503020204020204" charset="-122"/>
                    <a:sym typeface="Arial" panose="020B0604020202020204" pitchFamily="34" charset="0"/>
                  </a:rPr>
                  <a:t>汇报人：</a:t>
                </a: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4776" y="5899"/>
              <a:ext cx="4252" cy="612"/>
              <a:chOff x="6395842" y="4718860"/>
              <a:chExt cx="2016134" cy="290158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6395842" y="4718860"/>
                <a:ext cx="276971" cy="276971"/>
                <a:chOff x="6392770" y="4930504"/>
                <a:chExt cx="531780" cy="531780"/>
              </a:xfrm>
            </p:grpSpPr>
            <p:sp>
              <p:nvSpPr>
                <p:cNvPr id="17" name="圆角矩形 2"/>
                <p:cNvSpPr/>
                <p:nvPr/>
              </p:nvSpPr>
              <p:spPr>
                <a:xfrm>
                  <a:off x="6392770" y="4930504"/>
                  <a:ext cx="531780" cy="531780"/>
                </a:xfrm>
                <a:prstGeom prst="ellipse">
                  <a:avLst/>
                </a:prstGeom>
                <a:solidFill>
                  <a:srgbClr val="005DA2"/>
                </a:solidFill>
                <a:ln w="25400" cap="flat" cmpd="sng" algn="ctr">
                  <a:noFill/>
                  <a:prstDash val="solid"/>
                  <a:miter lim="800000"/>
                </a:ln>
                <a:effectLst>
                  <a:outerShdw blurRad="177800" dist="101600" dir="8100000" algn="tr" rotWithShape="0">
                    <a:prstClr val="black">
                      <a:alpha val="30000"/>
                    </a:prstClr>
                  </a:outerShdw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" name="student-graduation-cap-shape_52041"/>
                <p:cNvSpPr>
                  <a:spLocks noChangeAspect="1"/>
                </p:cNvSpPr>
                <p:nvPr/>
              </p:nvSpPr>
              <p:spPr bwMode="auto">
                <a:xfrm>
                  <a:off x="6527005" y="5064598"/>
                  <a:ext cx="256066" cy="264808"/>
                </a:xfrm>
                <a:custGeom>
                  <a:avLst/>
                  <a:gdLst>
                    <a:gd name="connsiteX0" fmla="*/ 233363 w 325438"/>
                    <a:gd name="connsiteY0" fmla="*/ 249238 h 336550"/>
                    <a:gd name="connsiteX1" fmla="*/ 279401 w 325438"/>
                    <a:gd name="connsiteY1" fmla="*/ 249238 h 336550"/>
                    <a:gd name="connsiteX2" fmla="*/ 279401 w 325438"/>
                    <a:gd name="connsiteY2" fmla="*/ 290513 h 336550"/>
                    <a:gd name="connsiteX3" fmla="*/ 233363 w 325438"/>
                    <a:gd name="connsiteY3" fmla="*/ 290513 h 336550"/>
                    <a:gd name="connsiteX4" fmla="*/ 171450 w 325438"/>
                    <a:gd name="connsiteY4" fmla="*/ 249238 h 336550"/>
                    <a:gd name="connsiteX5" fmla="*/ 217488 w 325438"/>
                    <a:gd name="connsiteY5" fmla="*/ 249238 h 336550"/>
                    <a:gd name="connsiteX6" fmla="*/ 217488 w 325438"/>
                    <a:gd name="connsiteY6" fmla="*/ 290513 h 336550"/>
                    <a:gd name="connsiteX7" fmla="*/ 171450 w 325438"/>
                    <a:gd name="connsiteY7" fmla="*/ 290513 h 336550"/>
                    <a:gd name="connsiteX8" fmla="*/ 107950 w 325438"/>
                    <a:gd name="connsiteY8" fmla="*/ 249238 h 336550"/>
                    <a:gd name="connsiteX9" fmla="*/ 155575 w 325438"/>
                    <a:gd name="connsiteY9" fmla="*/ 249238 h 336550"/>
                    <a:gd name="connsiteX10" fmla="*/ 155575 w 325438"/>
                    <a:gd name="connsiteY10" fmla="*/ 290513 h 336550"/>
                    <a:gd name="connsiteX11" fmla="*/ 107950 w 325438"/>
                    <a:gd name="connsiteY11" fmla="*/ 290513 h 336550"/>
                    <a:gd name="connsiteX12" fmla="*/ 46038 w 325438"/>
                    <a:gd name="connsiteY12" fmla="*/ 249238 h 336550"/>
                    <a:gd name="connsiteX13" fmla="*/ 93663 w 325438"/>
                    <a:gd name="connsiteY13" fmla="*/ 249238 h 336550"/>
                    <a:gd name="connsiteX14" fmla="*/ 93663 w 325438"/>
                    <a:gd name="connsiteY14" fmla="*/ 290513 h 336550"/>
                    <a:gd name="connsiteX15" fmla="*/ 46038 w 325438"/>
                    <a:gd name="connsiteY15" fmla="*/ 290513 h 336550"/>
                    <a:gd name="connsiteX16" fmla="*/ 233363 w 325438"/>
                    <a:gd name="connsiteY16" fmla="*/ 195263 h 336550"/>
                    <a:gd name="connsiteX17" fmla="*/ 279401 w 325438"/>
                    <a:gd name="connsiteY17" fmla="*/ 195263 h 336550"/>
                    <a:gd name="connsiteX18" fmla="*/ 279401 w 325438"/>
                    <a:gd name="connsiteY18" fmla="*/ 234951 h 336550"/>
                    <a:gd name="connsiteX19" fmla="*/ 233363 w 325438"/>
                    <a:gd name="connsiteY19" fmla="*/ 234951 h 336550"/>
                    <a:gd name="connsiteX20" fmla="*/ 171450 w 325438"/>
                    <a:gd name="connsiteY20" fmla="*/ 195263 h 336550"/>
                    <a:gd name="connsiteX21" fmla="*/ 217488 w 325438"/>
                    <a:gd name="connsiteY21" fmla="*/ 195263 h 336550"/>
                    <a:gd name="connsiteX22" fmla="*/ 217488 w 325438"/>
                    <a:gd name="connsiteY22" fmla="*/ 234951 h 336550"/>
                    <a:gd name="connsiteX23" fmla="*/ 171450 w 325438"/>
                    <a:gd name="connsiteY23" fmla="*/ 234951 h 336550"/>
                    <a:gd name="connsiteX24" fmla="*/ 107950 w 325438"/>
                    <a:gd name="connsiteY24" fmla="*/ 195263 h 336550"/>
                    <a:gd name="connsiteX25" fmla="*/ 155575 w 325438"/>
                    <a:gd name="connsiteY25" fmla="*/ 195263 h 336550"/>
                    <a:gd name="connsiteX26" fmla="*/ 155575 w 325438"/>
                    <a:gd name="connsiteY26" fmla="*/ 234951 h 336550"/>
                    <a:gd name="connsiteX27" fmla="*/ 107950 w 325438"/>
                    <a:gd name="connsiteY27" fmla="*/ 234951 h 336550"/>
                    <a:gd name="connsiteX28" fmla="*/ 46038 w 325438"/>
                    <a:gd name="connsiteY28" fmla="*/ 195263 h 336550"/>
                    <a:gd name="connsiteX29" fmla="*/ 93663 w 325438"/>
                    <a:gd name="connsiteY29" fmla="*/ 195263 h 336550"/>
                    <a:gd name="connsiteX30" fmla="*/ 93663 w 325438"/>
                    <a:gd name="connsiteY30" fmla="*/ 234951 h 336550"/>
                    <a:gd name="connsiteX31" fmla="*/ 46038 w 325438"/>
                    <a:gd name="connsiteY31" fmla="*/ 234951 h 336550"/>
                    <a:gd name="connsiteX32" fmla="*/ 233363 w 325438"/>
                    <a:gd name="connsiteY32" fmla="*/ 139700 h 336550"/>
                    <a:gd name="connsiteX33" fmla="*/ 279401 w 325438"/>
                    <a:gd name="connsiteY33" fmla="*/ 139700 h 336550"/>
                    <a:gd name="connsiteX34" fmla="*/ 279401 w 325438"/>
                    <a:gd name="connsiteY34" fmla="*/ 180975 h 336550"/>
                    <a:gd name="connsiteX35" fmla="*/ 233363 w 325438"/>
                    <a:gd name="connsiteY35" fmla="*/ 180975 h 336550"/>
                    <a:gd name="connsiteX36" fmla="*/ 171450 w 325438"/>
                    <a:gd name="connsiteY36" fmla="*/ 139700 h 336550"/>
                    <a:gd name="connsiteX37" fmla="*/ 217488 w 325438"/>
                    <a:gd name="connsiteY37" fmla="*/ 139700 h 336550"/>
                    <a:gd name="connsiteX38" fmla="*/ 217488 w 325438"/>
                    <a:gd name="connsiteY38" fmla="*/ 180975 h 336550"/>
                    <a:gd name="connsiteX39" fmla="*/ 171450 w 325438"/>
                    <a:gd name="connsiteY39" fmla="*/ 180975 h 336550"/>
                    <a:gd name="connsiteX40" fmla="*/ 107950 w 325438"/>
                    <a:gd name="connsiteY40" fmla="*/ 139700 h 336550"/>
                    <a:gd name="connsiteX41" fmla="*/ 155575 w 325438"/>
                    <a:gd name="connsiteY41" fmla="*/ 139700 h 336550"/>
                    <a:gd name="connsiteX42" fmla="*/ 155575 w 325438"/>
                    <a:gd name="connsiteY42" fmla="*/ 180975 h 336550"/>
                    <a:gd name="connsiteX43" fmla="*/ 107950 w 325438"/>
                    <a:gd name="connsiteY43" fmla="*/ 180975 h 336550"/>
                    <a:gd name="connsiteX44" fmla="*/ 49167 w 325438"/>
                    <a:gd name="connsiteY44" fmla="*/ 38100 h 336550"/>
                    <a:gd name="connsiteX45" fmla="*/ 25400 w 325438"/>
                    <a:gd name="connsiteY45" fmla="*/ 61753 h 336550"/>
                    <a:gd name="connsiteX46" fmla="*/ 25400 w 325438"/>
                    <a:gd name="connsiteY46" fmla="*/ 289085 h 336550"/>
                    <a:gd name="connsiteX47" fmla="*/ 49167 w 325438"/>
                    <a:gd name="connsiteY47" fmla="*/ 312738 h 336550"/>
                    <a:gd name="connsiteX48" fmla="*/ 276271 w 325438"/>
                    <a:gd name="connsiteY48" fmla="*/ 312738 h 336550"/>
                    <a:gd name="connsiteX49" fmla="*/ 300038 w 325438"/>
                    <a:gd name="connsiteY49" fmla="*/ 289085 h 336550"/>
                    <a:gd name="connsiteX50" fmla="*/ 300038 w 325438"/>
                    <a:gd name="connsiteY50" fmla="*/ 61753 h 336550"/>
                    <a:gd name="connsiteX51" fmla="*/ 276271 w 325438"/>
                    <a:gd name="connsiteY51" fmla="*/ 38100 h 336550"/>
                    <a:gd name="connsiteX52" fmla="*/ 269669 w 325438"/>
                    <a:gd name="connsiteY52" fmla="*/ 38100 h 336550"/>
                    <a:gd name="connsiteX53" fmla="*/ 269669 w 325438"/>
                    <a:gd name="connsiteY53" fmla="*/ 63067 h 336550"/>
                    <a:gd name="connsiteX54" fmla="*/ 276271 w 325438"/>
                    <a:gd name="connsiteY54" fmla="*/ 74894 h 336550"/>
                    <a:gd name="connsiteX55" fmla="*/ 260427 w 325438"/>
                    <a:gd name="connsiteY55" fmla="*/ 90662 h 336550"/>
                    <a:gd name="connsiteX56" fmla="*/ 244582 w 325438"/>
                    <a:gd name="connsiteY56" fmla="*/ 74894 h 336550"/>
                    <a:gd name="connsiteX57" fmla="*/ 249864 w 325438"/>
                    <a:gd name="connsiteY57" fmla="*/ 63067 h 336550"/>
                    <a:gd name="connsiteX58" fmla="*/ 249864 w 325438"/>
                    <a:gd name="connsiteY58" fmla="*/ 38100 h 336550"/>
                    <a:gd name="connsiteX59" fmla="*/ 231379 w 325438"/>
                    <a:gd name="connsiteY59" fmla="*/ 38100 h 336550"/>
                    <a:gd name="connsiteX60" fmla="*/ 231379 w 325438"/>
                    <a:gd name="connsiteY60" fmla="*/ 63067 h 336550"/>
                    <a:gd name="connsiteX61" fmla="*/ 236660 w 325438"/>
                    <a:gd name="connsiteY61" fmla="*/ 74894 h 336550"/>
                    <a:gd name="connsiteX62" fmla="*/ 220816 w 325438"/>
                    <a:gd name="connsiteY62" fmla="*/ 90662 h 336550"/>
                    <a:gd name="connsiteX63" fmla="*/ 204971 w 325438"/>
                    <a:gd name="connsiteY63" fmla="*/ 74894 h 336550"/>
                    <a:gd name="connsiteX64" fmla="*/ 210253 w 325438"/>
                    <a:gd name="connsiteY64" fmla="*/ 63067 h 336550"/>
                    <a:gd name="connsiteX65" fmla="*/ 210253 w 325438"/>
                    <a:gd name="connsiteY65" fmla="*/ 38100 h 336550"/>
                    <a:gd name="connsiteX66" fmla="*/ 191767 w 325438"/>
                    <a:gd name="connsiteY66" fmla="*/ 38100 h 336550"/>
                    <a:gd name="connsiteX67" fmla="*/ 191767 w 325438"/>
                    <a:gd name="connsiteY67" fmla="*/ 63067 h 336550"/>
                    <a:gd name="connsiteX68" fmla="*/ 198369 w 325438"/>
                    <a:gd name="connsiteY68" fmla="*/ 74894 h 336550"/>
                    <a:gd name="connsiteX69" fmla="*/ 182525 w 325438"/>
                    <a:gd name="connsiteY69" fmla="*/ 90662 h 336550"/>
                    <a:gd name="connsiteX70" fmla="*/ 166680 w 325438"/>
                    <a:gd name="connsiteY70" fmla="*/ 74894 h 336550"/>
                    <a:gd name="connsiteX71" fmla="*/ 171962 w 325438"/>
                    <a:gd name="connsiteY71" fmla="*/ 63067 h 336550"/>
                    <a:gd name="connsiteX72" fmla="*/ 171962 w 325438"/>
                    <a:gd name="connsiteY72" fmla="*/ 38100 h 336550"/>
                    <a:gd name="connsiteX73" fmla="*/ 153476 w 325438"/>
                    <a:gd name="connsiteY73" fmla="*/ 38100 h 336550"/>
                    <a:gd name="connsiteX74" fmla="*/ 153476 w 325438"/>
                    <a:gd name="connsiteY74" fmla="*/ 63067 h 336550"/>
                    <a:gd name="connsiteX75" fmla="*/ 158758 w 325438"/>
                    <a:gd name="connsiteY75" fmla="*/ 74894 h 336550"/>
                    <a:gd name="connsiteX76" fmla="*/ 142913 w 325438"/>
                    <a:gd name="connsiteY76" fmla="*/ 90662 h 336550"/>
                    <a:gd name="connsiteX77" fmla="*/ 127069 w 325438"/>
                    <a:gd name="connsiteY77" fmla="*/ 74894 h 336550"/>
                    <a:gd name="connsiteX78" fmla="*/ 133671 w 325438"/>
                    <a:gd name="connsiteY78" fmla="*/ 63067 h 336550"/>
                    <a:gd name="connsiteX79" fmla="*/ 133671 w 325438"/>
                    <a:gd name="connsiteY79" fmla="*/ 38100 h 336550"/>
                    <a:gd name="connsiteX80" fmla="*/ 115186 w 325438"/>
                    <a:gd name="connsiteY80" fmla="*/ 38100 h 336550"/>
                    <a:gd name="connsiteX81" fmla="*/ 115186 w 325438"/>
                    <a:gd name="connsiteY81" fmla="*/ 63067 h 336550"/>
                    <a:gd name="connsiteX82" fmla="*/ 120467 w 325438"/>
                    <a:gd name="connsiteY82" fmla="*/ 74894 h 336550"/>
                    <a:gd name="connsiteX83" fmla="*/ 104623 w 325438"/>
                    <a:gd name="connsiteY83" fmla="*/ 90662 h 336550"/>
                    <a:gd name="connsiteX84" fmla="*/ 88778 w 325438"/>
                    <a:gd name="connsiteY84" fmla="*/ 74894 h 336550"/>
                    <a:gd name="connsiteX85" fmla="*/ 94060 w 325438"/>
                    <a:gd name="connsiteY85" fmla="*/ 63067 h 336550"/>
                    <a:gd name="connsiteX86" fmla="*/ 94060 w 325438"/>
                    <a:gd name="connsiteY86" fmla="*/ 38100 h 336550"/>
                    <a:gd name="connsiteX87" fmla="*/ 75574 w 325438"/>
                    <a:gd name="connsiteY87" fmla="*/ 38100 h 336550"/>
                    <a:gd name="connsiteX88" fmla="*/ 75574 w 325438"/>
                    <a:gd name="connsiteY88" fmla="*/ 63067 h 336550"/>
                    <a:gd name="connsiteX89" fmla="*/ 80856 w 325438"/>
                    <a:gd name="connsiteY89" fmla="*/ 74894 h 336550"/>
                    <a:gd name="connsiteX90" fmla="*/ 65011 w 325438"/>
                    <a:gd name="connsiteY90" fmla="*/ 90662 h 336550"/>
                    <a:gd name="connsiteX91" fmla="*/ 49167 w 325438"/>
                    <a:gd name="connsiteY91" fmla="*/ 74894 h 336550"/>
                    <a:gd name="connsiteX92" fmla="*/ 55769 w 325438"/>
                    <a:gd name="connsiteY92" fmla="*/ 63067 h 336550"/>
                    <a:gd name="connsiteX93" fmla="*/ 55769 w 325438"/>
                    <a:gd name="connsiteY93" fmla="*/ 38100 h 336550"/>
                    <a:gd name="connsiteX94" fmla="*/ 49167 w 325438"/>
                    <a:gd name="connsiteY94" fmla="*/ 38100 h 336550"/>
                    <a:gd name="connsiteX95" fmla="*/ 65315 w 325438"/>
                    <a:gd name="connsiteY95" fmla="*/ 4763 h 336550"/>
                    <a:gd name="connsiteX96" fmla="*/ 61913 w 325438"/>
                    <a:gd name="connsiteY96" fmla="*/ 10110 h 336550"/>
                    <a:gd name="connsiteX97" fmla="*/ 61913 w 325438"/>
                    <a:gd name="connsiteY97" fmla="*/ 75616 h 336550"/>
                    <a:gd name="connsiteX98" fmla="*/ 65315 w 325438"/>
                    <a:gd name="connsiteY98" fmla="*/ 80963 h 336550"/>
                    <a:gd name="connsiteX99" fmla="*/ 69851 w 325438"/>
                    <a:gd name="connsiteY99" fmla="*/ 75616 h 336550"/>
                    <a:gd name="connsiteX100" fmla="*/ 69851 w 325438"/>
                    <a:gd name="connsiteY100" fmla="*/ 10110 h 336550"/>
                    <a:gd name="connsiteX101" fmla="*/ 65315 w 325438"/>
                    <a:gd name="connsiteY101" fmla="*/ 4763 h 336550"/>
                    <a:gd name="connsiteX102" fmla="*/ 104776 w 325438"/>
                    <a:gd name="connsiteY102" fmla="*/ 4763 h 336550"/>
                    <a:gd name="connsiteX103" fmla="*/ 100013 w 325438"/>
                    <a:gd name="connsiteY103" fmla="*/ 10110 h 336550"/>
                    <a:gd name="connsiteX104" fmla="*/ 100013 w 325438"/>
                    <a:gd name="connsiteY104" fmla="*/ 75616 h 336550"/>
                    <a:gd name="connsiteX105" fmla="*/ 104776 w 325438"/>
                    <a:gd name="connsiteY105" fmla="*/ 80963 h 336550"/>
                    <a:gd name="connsiteX106" fmla="*/ 109538 w 325438"/>
                    <a:gd name="connsiteY106" fmla="*/ 75616 h 336550"/>
                    <a:gd name="connsiteX107" fmla="*/ 109538 w 325438"/>
                    <a:gd name="connsiteY107" fmla="*/ 10110 h 336550"/>
                    <a:gd name="connsiteX108" fmla="*/ 104776 w 325438"/>
                    <a:gd name="connsiteY108" fmla="*/ 4763 h 336550"/>
                    <a:gd name="connsiteX109" fmla="*/ 142876 w 325438"/>
                    <a:gd name="connsiteY109" fmla="*/ 4763 h 336550"/>
                    <a:gd name="connsiteX110" fmla="*/ 138113 w 325438"/>
                    <a:gd name="connsiteY110" fmla="*/ 10110 h 336550"/>
                    <a:gd name="connsiteX111" fmla="*/ 138113 w 325438"/>
                    <a:gd name="connsiteY111" fmla="*/ 75616 h 336550"/>
                    <a:gd name="connsiteX112" fmla="*/ 142876 w 325438"/>
                    <a:gd name="connsiteY112" fmla="*/ 80963 h 336550"/>
                    <a:gd name="connsiteX113" fmla="*/ 147638 w 325438"/>
                    <a:gd name="connsiteY113" fmla="*/ 75616 h 336550"/>
                    <a:gd name="connsiteX114" fmla="*/ 147638 w 325438"/>
                    <a:gd name="connsiteY114" fmla="*/ 10110 h 336550"/>
                    <a:gd name="connsiteX115" fmla="*/ 142876 w 325438"/>
                    <a:gd name="connsiteY115" fmla="*/ 4763 h 336550"/>
                    <a:gd name="connsiteX116" fmla="*/ 182563 w 325438"/>
                    <a:gd name="connsiteY116" fmla="*/ 4763 h 336550"/>
                    <a:gd name="connsiteX117" fmla="*/ 177800 w 325438"/>
                    <a:gd name="connsiteY117" fmla="*/ 10110 h 336550"/>
                    <a:gd name="connsiteX118" fmla="*/ 177800 w 325438"/>
                    <a:gd name="connsiteY118" fmla="*/ 75616 h 336550"/>
                    <a:gd name="connsiteX119" fmla="*/ 182563 w 325438"/>
                    <a:gd name="connsiteY119" fmla="*/ 80963 h 336550"/>
                    <a:gd name="connsiteX120" fmla="*/ 187325 w 325438"/>
                    <a:gd name="connsiteY120" fmla="*/ 75616 h 336550"/>
                    <a:gd name="connsiteX121" fmla="*/ 187325 w 325438"/>
                    <a:gd name="connsiteY121" fmla="*/ 10110 h 336550"/>
                    <a:gd name="connsiteX122" fmla="*/ 182563 w 325438"/>
                    <a:gd name="connsiteY122" fmla="*/ 4763 h 336550"/>
                    <a:gd name="connsiteX123" fmla="*/ 220663 w 325438"/>
                    <a:gd name="connsiteY123" fmla="*/ 4763 h 336550"/>
                    <a:gd name="connsiteX124" fmla="*/ 215900 w 325438"/>
                    <a:gd name="connsiteY124" fmla="*/ 10110 h 336550"/>
                    <a:gd name="connsiteX125" fmla="*/ 215900 w 325438"/>
                    <a:gd name="connsiteY125" fmla="*/ 75616 h 336550"/>
                    <a:gd name="connsiteX126" fmla="*/ 220663 w 325438"/>
                    <a:gd name="connsiteY126" fmla="*/ 80963 h 336550"/>
                    <a:gd name="connsiteX127" fmla="*/ 225425 w 325438"/>
                    <a:gd name="connsiteY127" fmla="*/ 75616 h 336550"/>
                    <a:gd name="connsiteX128" fmla="*/ 225425 w 325438"/>
                    <a:gd name="connsiteY128" fmla="*/ 10110 h 336550"/>
                    <a:gd name="connsiteX129" fmla="*/ 220663 w 325438"/>
                    <a:gd name="connsiteY129" fmla="*/ 4763 h 336550"/>
                    <a:gd name="connsiteX130" fmla="*/ 260124 w 325438"/>
                    <a:gd name="connsiteY130" fmla="*/ 4763 h 336550"/>
                    <a:gd name="connsiteX131" fmla="*/ 255588 w 325438"/>
                    <a:gd name="connsiteY131" fmla="*/ 10110 h 336550"/>
                    <a:gd name="connsiteX132" fmla="*/ 255588 w 325438"/>
                    <a:gd name="connsiteY132" fmla="*/ 75616 h 336550"/>
                    <a:gd name="connsiteX133" fmla="*/ 260124 w 325438"/>
                    <a:gd name="connsiteY133" fmla="*/ 80963 h 336550"/>
                    <a:gd name="connsiteX134" fmla="*/ 263526 w 325438"/>
                    <a:gd name="connsiteY134" fmla="*/ 75616 h 336550"/>
                    <a:gd name="connsiteX135" fmla="*/ 263526 w 325438"/>
                    <a:gd name="connsiteY135" fmla="*/ 10110 h 336550"/>
                    <a:gd name="connsiteX136" fmla="*/ 260124 w 325438"/>
                    <a:gd name="connsiteY136" fmla="*/ 4763 h 336550"/>
                    <a:gd name="connsiteX137" fmla="*/ 64823 w 325438"/>
                    <a:gd name="connsiteY137" fmla="*/ 0 h 336550"/>
                    <a:gd name="connsiteX138" fmla="*/ 75406 w 325438"/>
                    <a:gd name="connsiteY138" fmla="*/ 10517 h 336550"/>
                    <a:gd name="connsiteX139" fmla="*/ 75406 w 325438"/>
                    <a:gd name="connsiteY139" fmla="*/ 14461 h 336550"/>
                    <a:gd name="connsiteX140" fmla="*/ 93927 w 325438"/>
                    <a:gd name="connsiteY140" fmla="*/ 14461 h 336550"/>
                    <a:gd name="connsiteX141" fmla="*/ 93927 w 325438"/>
                    <a:gd name="connsiteY141" fmla="*/ 10517 h 336550"/>
                    <a:gd name="connsiteX142" fmla="*/ 104511 w 325438"/>
                    <a:gd name="connsiteY142" fmla="*/ 0 h 336550"/>
                    <a:gd name="connsiteX143" fmla="*/ 115094 w 325438"/>
                    <a:gd name="connsiteY143" fmla="*/ 10517 h 336550"/>
                    <a:gd name="connsiteX144" fmla="*/ 115094 w 325438"/>
                    <a:gd name="connsiteY144" fmla="*/ 14461 h 336550"/>
                    <a:gd name="connsiteX145" fmla="*/ 133615 w 325438"/>
                    <a:gd name="connsiteY145" fmla="*/ 14461 h 336550"/>
                    <a:gd name="connsiteX146" fmla="*/ 133615 w 325438"/>
                    <a:gd name="connsiteY146" fmla="*/ 10517 h 336550"/>
                    <a:gd name="connsiteX147" fmla="*/ 142875 w 325438"/>
                    <a:gd name="connsiteY147" fmla="*/ 0 h 336550"/>
                    <a:gd name="connsiteX148" fmla="*/ 153459 w 325438"/>
                    <a:gd name="connsiteY148" fmla="*/ 10517 h 336550"/>
                    <a:gd name="connsiteX149" fmla="*/ 153459 w 325438"/>
                    <a:gd name="connsiteY149" fmla="*/ 14461 h 336550"/>
                    <a:gd name="connsiteX150" fmla="*/ 171980 w 325438"/>
                    <a:gd name="connsiteY150" fmla="*/ 14461 h 336550"/>
                    <a:gd name="connsiteX151" fmla="*/ 171980 w 325438"/>
                    <a:gd name="connsiteY151" fmla="*/ 10517 h 336550"/>
                    <a:gd name="connsiteX152" fmla="*/ 182563 w 325438"/>
                    <a:gd name="connsiteY152" fmla="*/ 0 h 336550"/>
                    <a:gd name="connsiteX153" fmla="*/ 191823 w 325438"/>
                    <a:gd name="connsiteY153" fmla="*/ 10517 h 336550"/>
                    <a:gd name="connsiteX154" fmla="*/ 191823 w 325438"/>
                    <a:gd name="connsiteY154" fmla="*/ 14461 h 336550"/>
                    <a:gd name="connsiteX155" fmla="*/ 210344 w 325438"/>
                    <a:gd name="connsiteY155" fmla="*/ 14461 h 336550"/>
                    <a:gd name="connsiteX156" fmla="*/ 210344 w 325438"/>
                    <a:gd name="connsiteY156" fmla="*/ 10517 h 336550"/>
                    <a:gd name="connsiteX157" fmla="*/ 220927 w 325438"/>
                    <a:gd name="connsiteY157" fmla="*/ 0 h 336550"/>
                    <a:gd name="connsiteX158" fmla="*/ 231511 w 325438"/>
                    <a:gd name="connsiteY158" fmla="*/ 10517 h 336550"/>
                    <a:gd name="connsiteX159" fmla="*/ 231511 w 325438"/>
                    <a:gd name="connsiteY159" fmla="*/ 14461 h 336550"/>
                    <a:gd name="connsiteX160" fmla="*/ 250032 w 325438"/>
                    <a:gd name="connsiteY160" fmla="*/ 14461 h 336550"/>
                    <a:gd name="connsiteX161" fmla="*/ 250032 w 325438"/>
                    <a:gd name="connsiteY161" fmla="*/ 10517 h 336550"/>
                    <a:gd name="connsiteX162" fmla="*/ 260615 w 325438"/>
                    <a:gd name="connsiteY162" fmla="*/ 0 h 336550"/>
                    <a:gd name="connsiteX163" fmla="*/ 269875 w 325438"/>
                    <a:gd name="connsiteY163" fmla="*/ 10517 h 336550"/>
                    <a:gd name="connsiteX164" fmla="*/ 269875 w 325438"/>
                    <a:gd name="connsiteY164" fmla="*/ 14461 h 336550"/>
                    <a:gd name="connsiteX165" fmla="*/ 276490 w 325438"/>
                    <a:gd name="connsiteY165" fmla="*/ 14461 h 336550"/>
                    <a:gd name="connsiteX166" fmla="*/ 325438 w 325438"/>
                    <a:gd name="connsiteY166" fmla="*/ 61789 h 336550"/>
                    <a:gd name="connsiteX167" fmla="*/ 325438 w 325438"/>
                    <a:gd name="connsiteY167" fmla="*/ 289223 h 336550"/>
                    <a:gd name="connsiteX168" fmla="*/ 276490 w 325438"/>
                    <a:gd name="connsiteY168" fmla="*/ 336550 h 336550"/>
                    <a:gd name="connsiteX169" fmla="*/ 48948 w 325438"/>
                    <a:gd name="connsiteY169" fmla="*/ 336550 h 336550"/>
                    <a:gd name="connsiteX170" fmla="*/ 0 w 325438"/>
                    <a:gd name="connsiteY170" fmla="*/ 289223 h 336550"/>
                    <a:gd name="connsiteX171" fmla="*/ 0 w 325438"/>
                    <a:gd name="connsiteY171" fmla="*/ 61789 h 336550"/>
                    <a:gd name="connsiteX172" fmla="*/ 48948 w 325438"/>
                    <a:gd name="connsiteY172" fmla="*/ 14461 h 336550"/>
                    <a:gd name="connsiteX173" fmla="*/ 55563 w 325438"/>
                    <a:gd name="connsiteY173" fmla="*/ 14461 h 336550"/>
                    <a:gd name="connsiteX174" fmla="*/ 55563 w 325438"/>
                    <a:gd name="connsiteY174" fmla="*/ 10517 h 336550"/>
                    <a:gd name="connsiteX175" fmla="*/ 64823 w 325438"/>
                    <a:gd name="connsiteY175" fmla="*/ 0 h 336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</a:cxnLst>
                  <a:rect l="l" t="t" r="r" b="b"/>
                  <a:pathLst>
                    <a:path w="325438" h="336550">
                      <a:moveTo>
                        <a:pt x="233363" y="249238"/>
                      </a:moveTo>
                      <a:lnTo>
                        <a:pt x="279401" y="249238"/>
                      </a:lnTo>
                      <a:lnTo>
                        <a:pt x="279401" y="290513"/>
                      </a:lnTo>
                      <a:lnTo>
                        <a:pt x="233363" y="290513"/>
                      </a:lnTo>
                      <a:close/>
                      <a:moveTo>
                        <a:pt x="171450" y="249238"/>
                      </a:moveTo>
                      <a:lnTo>
                        <a:pt x="217488" y="249238"/>
                      </a:lnTo>
                      <a:lnTo>
                        <a:pt x="217488" y="290513"/>
                      </a:lnTo>
                      <a:lnTo>
                        <a:pt x="171450" y="290513"/>
                      </a:lnTo>
                      <a:close/>
                      <a:moveTo>
                        <a:pt x="107950" y="249238"/>
                      </a:moveTo>
                      <a:lnTo>
                        <a:pt x="155575" y="249238"/>
                      </a:lnTo>
                      <a:lnTo>
                        <a:pt x="155575" y="290513"/>
                      </a:lnTo>
                      <a:lnTo>
                        <a:pt x="107950" y="290513"/>
                      </a:lnTo>
                      <a:close/>
                      <a:moveTo>
                        <a:pt x="46038" y="249238"/>
                      </a:moveTo>
                      <a:lnTo>
                        <a:pt x="93663" y="249238"/>
                      </a:lnTo>
                      <a:lnTo>
                        <a:pt x="93663" y="290513"/>
                      </a:lnTo>
                      <a:lnTo>
                        <a:pt x="46038" y="290513"/>
                      </a:lnTo>
                      <a:close/>
                      <a:moveTo>
                        <a:pt x="233363" y="195263"/>
                      </a:moveTo>
                      <a:lnTo>
                        <a:pt x="279401" y="195263"/>
                      </a:lnTo>
                      <a:lnTo>
                        <a:pt x="279401" y="234951"/>
                      </a:lnTo>
                      <a:lnTo>
                        <a:pt x="233363" y="234951"/>
                      </a:lnTo>
                      <a:close/>
                      <a:moveTo>
                        <a:pt x="171450" y="195263"/>
                      </a:moveTo>
                      <a:lnTo>
                        <a:pt x="217488" y="195263"/>
                      </a:lnTo>
                      <a:lnTo>
                        <a:pt x="217488" y="234951"/>
                      </a:lnTo>
                      <a:lnTo>
                        <a:pt x="171450" y="234951"/>
                      </a:lnTo>
                      <a:close/>
                      <a:moveTo>
                        <a:pt x="107950" y="195263"/>
                      </a:moveTo>
                      <a:lnTo>
                        <a:pt x="155575" y="195263"/>
                      </a:lnTo>
                      <a:lnTo>
                        <a:pt x="155575" y="234951"/>
                      </a:lnTo>
                      <a:lnTo>
                        <a:pt x="107950" y="234951"/>
                      </a:lnTo>
                      <a:close/>
                      <a:moveTo>
                        <a:pt x="46038" y="195263"/>
                      </a:moveTo>
                      <a:lnTo>
                        <a:pt x="93663" y="195263"/>
                      </a:lnTo>
                      <a:lnTo>
                        <a:pt x="93663" y="234951"/>
                      </a:lnTo>
                      <a:lnTo>
                        <a:pt x="46038" y="234951"/>
                      </a:lnTo>
                      <a:close/>
                      <a:moveTo>
                        <a:pt x="233363" y="139700"/>
                      </a:moveTo>
                      <a:lnTo>
                        <a:pt x="279401" y="139700"/>
                      </a:lnTo>
                      <a:lnTo>
                        <a:pt x="279401" y="180975"/>
                      </a:lnTo>
                      <a:lnTo>
                        <a:pt x="233363" y="180975"/>
                      </a:lnTo>
                      <a:close/>
                      <a:moveTo>
                        <a:pt x="171450" y="139700"/>
                      </a:moveTo>
                      <a:lnTo>
                        <a:pt x="217488" y="139700"/>
                      </a:lnTo>
                      <a:lnTo>
                        <a:pt x="217488" y="180975"/>
                      </a:lnTo>
                      <a:lnTo>
                        <a:pt x="171450" y="180975"/>
                      </a:lnTo>
                      <a:close/>
                      <a:moveTo>
                        <a:pt x="107950" y="139700"/>
                      </a:moveTo>
                      <a:lnTo>
                        <a:pt x="155575" y="139700"/>
                      </a:lnTo>
                      <a:lnTo>
                        <a:pt x="155575" y="180975"/>
                      </a:lnTo>
                      <a:lnTo>
                        <a:pt x="107950" y="180975"/>
                      </a:lnTo>
                      <a:close/>
                      <a:moveTo>
                        <a:pt x="49167" y="38100"/>
                      </a:moveTo>
                      <a:cubicBezTo>
                        <a:pt x="35963" y="38100"/>
                        <a:pt x="25400" y="48613"/>
                        <a:pt x="25400" y="61753"/>
                      </a:cubicBezTo>
                      <a:cubicBezTo>
                        <a:pt x="25400" y="61753"/>
                        <a:pt x="25400" y="61753"/>
                        <a:pt x="25400" y="289085"/>
                      </a:cubicBezTo>
                      <a:cubicBezTo>
                        <a:pt x="25400" y="302226"/>
                        <a:pt x="35963" y="312738"/>
                        <a:pt x="49167" y="312738"/>
                      </a:cubicBezTo>
                      <a:cubicBezTo>
                        <a:pt x="49167" y="312738"/>
                        <a:pt x="49167" y="312738"/>
                        <a:pt x="276271" y="312738"/>
                      </a:cubicBezTo>
                      <a:cubicBezTo>
                        <a:pt x="289475" y="312738"/>
                        <a:pt x="300038" y="302226"/>
                        <a:pt x="300038" y="289085"/>
                      </a:cubicBezTo>
                      <a:cubicBezTo>
                        <a:pt x="300038" y="289085"/>
                        <a:pt x="300038" y="289085"/>
                        <a:pt x="300038" y="61753"/>
                      </a:cubicBezTo>
                      <a:cubicBezTo>
                        <a:pt x="300038" y="48613"/>
                        <a:pt x="289475" y="38100"/>
                        <a:pt x="276271" y="38100"/>
                      </a:cubicBezTo>
                      <a:cubicBezTo>
                        <a:pt x="276271" y="38100"/>
                        <a:pt x="276271" y="38100"/>
                        <a:pt x="269669" y="38100"/>
                      </a:cubicBezTo>
                      <a:cubicBezTo>
                        <a:pt x="269669" y="38100"/>
                        <a:pt x="269669" y="38100"/>
                        <a:pt x="269669" y="63067"/>
                      </a:cubicBezTo>
                      <a:cubicBezTo>
                        <a:pt x="273631" y="65695"/>
                        <a:pt x="276271" y="70951"/>
                        <a:pt x="276271" y="74894"/>
                      </a:cubicBezTo>
                      <a:cubicBezTo>
                        <a:pt x="276271" y="84092"/>
                        <a:pt x="268349" y="90662"/>
                        <a:pt x="260427" y="90662"/>
                      </a:cubicBezTo>
                      <a:cubicBezTo>
                        <a:pt x="251184" y="90662"/>
                        <a:pt x="244582" y="84092"/>
                        <a:pt x="244582" y="74894"/>
                      </a:cubicBezTo>
                      <a:cubicBezTo>
                        <a:pt x="244582" y="70951"/>
                        <a:pt x="245903" y="65695"/>
                        <a:pt x="249864" y="63067"/>
                      </a:cubicBezTo>
                      <a:cubicBezTo>
                        <a:pt x="249864" y="63067"/>
                        <a:pt x="249864" y="63067"/>
                        <a:pt x="249864" y="38100"/>
                      </a:cubicBezTo>
                      <a:cubicBezTo>
                        <a:pt x="249864" y="38100"/>
                        <a:pt x="249864" y="38100"/>
                        <a:pt x="231379" y="38100"/>
                      </a:cubicBezTo>
                      <a:cubicBezTo>
                        <a:pt x="231379" y="38100"/>
                        <a:pt x="231379" y="38100"/>
                        <a:pt x="231379" y="63067"/>
                      </a:cubicBezTo>
                      <a:cubicBezTo>
                        <a:pt x="234019" y="65695"/>
                        <a:pt x="236660" y="70951"/>
                        <a:pt x="236660" y="74894"/>
                      </a:cubicBezTo>
                      <a:cubicBezTo>
                        <a:pt x="236660" y="84092"/>
                        <a:pt x="230058" y="90662"/>
                        <a:pt x="220816" y="90662"/>
                      </a:cubicBezTo>
                      <a:cubicBezTo>
                        <a:pt x="212893" y="90662"/>
                        <a:pt x="204971" y="84092"/>
                        <a:pt x="204971" y="74894"/>
                      </a:cubicBezTo>
                      <a:cubicBezTo>
                        <a:pt x="204971" y="70951"/>
                        <a:pt x="207612" y="65695"/>
                        <a:pt x="210253" y="63067"/>
                      </a:cubicBezTo>
                      <a:cubicBezTo>
                        <a:pt x="210253" y="63067"/>
                        <a:pt x="210253" y="63067"/>
                        <a:pt x="210253" y="38100"/>
                      </a:cubicBezTo>
                      <a:cubicBezTo>
                        <a:pt x="210253" y="38100"/>
                        <a:pt x="210253" y="38100"/>
                        <a:pt x="191767" y="38100"/>
                      </a:cubicBezTo>
                      <a:cubicBezTo>
                        <a:pt x="191767" y="38100"/>
                        <a:pt x="191767" y="38100"/>
                        <a:pt x="191767" y="63067"/>
                      </a:cubicBezTo>
                      <a:cubicBezTo>
                        <a:pt x="195728" y="65695"/>
                        <a:pt x="198369" y="70951"/>
                        <a:pt x="198369" y="74894"/>
                      </a:cubicBezTo>
                      <a:cubicBezTo>
                        <a:pt x="198369" y="84092"/>
                        <a:pt x="190447" y="90662"/>
                        <a:pt x="182525" y="90662"/>
                      </a:cubicBezTo>
                      <a:cubicBezTo>
                        <a:pt x="173282" y="90662"/>
                        <a:pt x="166680" y="84092"/>
                        <a:pt x="166680" y="74894"/>
                      </a:cubicBezTo>
                      <a:cubicBezTo>
                        <a:pt x="166680" y="70951"/>
                        <a:pt x="168001" y="65695"/>
                        <a:pt x="171962" y="63067"/>
                      </a:cubicBezTo>
                      <a:cubicBezTo>
                        <a:pt x="171962" y="63067"/>
                        <a:pt x="171962" y="63067"/>
                        <a:pt x="171962" y="38100"/>
                      </a:cubicBezTo>
                      <a:cubicBezTo>
                        <a:pt x="171962" y="38100"/>
                        <a:pt x="171962" y="38100"/>
                        <a:pt x="153476" y="38100"/>
                      </a:cubicBezTo>
                      <a:cubicBezTo>
                        <a:pt x="153476" y="38100"/>
                        <a:pt x="153476" y="38100"/>
                        <a:pt x="153476" y="63067"/>
                      </a:cubicBezTo>
                      <a:cubicBezTo>
                        <a:pt x="157438" y="65695"/>
                        <a:pt x="158758" y="70951"/>
                        <a:pt x="158758" y="74894"/>
                      </a:cubicBezTo>
                      <a:cubicBezTo>
                        <a:pt x="158758" y="84092"/>
                        <a:pt x="152156" y="90662"/>
                        <a:pt x="142913" y="90662"/>
                      </a:cubicBezTo>
                      <a:cubicBezTo>
                        <a:pt x="134991" y="90662"/>
                        <a:pt x="127069" y="84092"/>
                        <a:pt x="127069" y="74894"/>
                      </a:cubicBezTo>
                      <a:cubicBezTo>
                        <a:pt x="127069" y="70951"/>
                        <a:pt x="129710" y="65695"/>
                        <a:pt x="133671" y="63067"/>
                      </a:cubicBezTo>
                      <a:cubicBezTo>
                        <a:pt x="133671" y="63067"/>
                        <a:pt x="133671" y="63067"/>
                        <a:pt x="133671" y="38100"/>
                      </a:cubicBezTo>
                      <a:cubicBezTo>
                        <a:pt x="133671" y="38100"/>
                        <a:pt x="133671" y="38100"/>
                        <a:pt x="115186" y="38100"/>
                      </a:cubicBezTo>
                      <a:cubicBezTo>
                        <a:pt x="115186" y="38100"/>
                        <a:pt x="115186" y="38100"/>
                        <a:pt x="115186" y="63067"/>
                      </a:cubicBezTo>
                      <a:cubicBezTo>
                        <a:pt x="117826" y="65695"/>
                        <a:pt x="120467" y="70951"/>
                        <a:pt x="120467" y="74894"/>
                      </a:cubicBezTo>
                      <a:cubicBezTo>
                        <a:pt x="120467" y="84092"/>
                        <a:pt x="112545" y="90662"/>
                        <a:pt x="104623" y="90662"/>
                      </a:cubicBezTo>
                      <a:cubicBezTo>
                        <a:pt x="95380" y="90662"/>
                        <a:pt x="88778" y="84092"/>
                        <a:pt x="88778" y="74894"/>
                      </a:cubicBezTo>
                      <a:cubicBezTo>
                        <a:pt x="88778" y="70951"/>
                        <a:pt x="91419" y="65695"/>
                        <a:pt x="94060" y="63067"/>
                      </a:cubicBezTo>
                      <a:cubicBezTo>
                        <a:pt x="94060" y="63067"/>
                        <a:pt x="94060" y="63067"/>
                        <a:pt x="94060" y="38100"/>
                      </a:cubicBezTo>
                      <a:cubicBezTo>
                        <a:pt x="94060" y="38100"/>
                        <a:pt x="94060" y="38100"/>
                        <a:pt x="75574" y="38100"/>
                      </a:cubicBezTo>
                      <a:cubicBezTo>
                        <a:pt x="75574" y="38100"/>
                        <a:pt x="75574" y="38100"/>
                        <a:pt x="75574" y="63067"/>
                      </a:cubicBezTo>
                      <a:cubicBezTo>
                        <a:pt x="79535" y="65695"/>
                        <a:pt x="80856" y="70951"/>
                        <a:pt x="80856" y="74894"/>
                      </a:cubicBezTo>
                      <a:cubicBezTo>
                        <a:pt x="80856" y="84092"/>
                        <a:pt x="74254" y="90662"/>
                        <a:pt x="65011" y="90662"/>
                      </a:cubicBezTo>
                      <a:cubicBezTo>
                        <a:pt x="57089" y="90662"/>
                        <a:pt x="49167" y="84092"/>
                        <a:pt x="49167" y="74894"/>
                      </a:cubicBezTo>
                      <a:cubicBezTo>
                        <a:pt x="49167" y="70951"/>
                        <a:pt x="51808" y="65695"/>
                        <a:pt x="55769" y="63067"/>
                      </a:cubicBezTo>
                      <a:cubicBezTo>
                        <a:pt x="55769" y="63067"/>
                        <a:pt x="55769" y="63067"/>
                        <a:pt x="55769" y="38100"/>
                      </a:cubicBezTo>
                      <a:cubicBezTo>
                        <a:pt x="55769" y="38100"/>
                        <a:pt x="55769" y="38100"/>
                        <a:pt x="49167" y="38100"/>
                      </a:cubicBezTo>
                      <a:close/>
                      <a:moveTo>
                        <a:pt x="65315" y="4763"/>
                      </a:moveTo>
                      <a:cubicBezTo>
                        <a:pt x="63047" y="4763"/>
                        <a:pt x="61913" y="7437"/>
                        <a:pt x="61913" y="10110"/>
                      </a:cubicBezTo>
                      <a:lnTo>
                        <a:pt x="61913" y="75616"/>
                      </a:lnTo>
                      <a:cubicBezTo>
                        <a:pt x="61913" y="79626"/>
                        <a:pt x="63047" y="80963"/>
                        <a:pt x="65315" y="80963"/>
                      </a:cubicBezTo>
                      <a:cubicBezTo>
                        <a:pt x="68717" y="80963"/>
                        <a:pt x="69851" y="79626"/>
                        <a:pt x="69851" y="75616"/>
                      </a:cubicBezTo>
                      <a:cubicBezTo>
                        <a:pt x="69851" y="75616"/>
                        <a:pt x="69851" y="75616"/>
                        <a:pt x="69851" y="10110"/>
                      </a:cubicBezTo>
                      <a:cubicBezTo>
                        <a:pt x="69851" y="7437"/>
                        <a:pt x="68717" y="4763"/>
                        <a:pt x="65315" y="4763"/>
                      </a:cubicBezTo>
                      <a:close/>
                      <a:moveTo>
                        <a:pt x="104776" y="4763"/>
                      </a:moveTo>
                      <a:cubicBezTo>
                        <a:pt x="102394" y="4763"/>
                        <a:pt x="100013" y="7437"/>
                        <a:pt x="100013" y="10110"/>
                      </a:cubicBezTo>
                      <a:lnTo>
                        <a:pt x="100013" y="75616"/>
                      </a:lnTo>
                      <a:cubicBezTo>
                        <a:pt x="100013" y="79626"/>
                        <a:pt x="102394" y="80963"/>
                        <a:pt x="104776" y="80963"/>
                      </a:cubicBezTo>
                      <a:cubicBezTo>
                        <a:pt x="107157" y="80963"/>
                        <a:pt x="109538" y="79626"/>
                        <a:pt x="109538" y="75616"/>
                      </a:cubicBezTo>
                      <a:cubicBezTo>
                        <a:pt x="109538" y="75616"/>
                        <a:pt x="109538" y="75616"/>
                        <a:pt x="109538" y="10110"/>
                      </a:cubicBezTo>
                      <a:cubicBezTo>
                        <a:pt x="109538" y="7437"/>
                        <a:pt x="107157" y="4763"/>
                        <a:pt x="104776" y="4763"/>
                      </a:cubicBezTo>
                      <a:close/>
                      <a:moveTo>
                        <a:pt x="142876" y="4763"/>
                      </a:moveTo>
                      <a:cubicBezTo>
                        <a:pt x="140494" y="4763"/>
                        <a:pt x="138113" y="7437"/>
                        <a:pt x="138113" y="10110"/>
                      </a:cubicBezTo>
                      <a:lnTo>
                        <a:pt x="138113" y="75616"/>
                      </a:lnTo>
                      <a:cubicBezTo>
                        <a:pt x="138113" y="79626"/>
                        <a:pt x="140494" y="80963"/>
                        <a:pt x="142876" y="80963"/>
                      </a:cubicBezTo>
                      <a:cubicBezTo>
                        <a:pt x="145257" y="80963"/>
                        <a:pt x="147638" y="79626"/>
                        <a:pt x="147638" y="75616"/>
                      </a:cubicBezTo>
                      <a:cubicBezTo>
                        <a:pt x="147638" y="75616"/>
                        <a:pt x="147638" y="75616"/>
                        <a:pt x="147638" y="10110"/>
                      </a:cubicBezTo>
                      <a:cubicBezTo>
                        <a:pt x="147638" y="7437"/>
                        <a:pt x="145257" y="4763"/>
                        <a:pt x="142876" y="4763"/>
                      </a:cubicBezTo>
                      <a:close/>
                      <a:moveTo>
                        <a:pt x="182563" y="4763"/>
                      </a:moveTo>
                      <a:cubicBezTo>
                        <a:pt x="180181" y="4763"/>
                        <a:pt x="177800" y="7437"/>
                        <a:pt x="177800" y="10110"/>
                      </a:cubicBezTo>
                      <a:lnTo>
                        <a:pt x="177800" y="75616"/>
                      </a:lnTo>
                      <a:cubicBezTo>
                        <a:pt x="177800" y="79626"/>
                        <a:pt x="180181" y="80963"/>
                        <a:pt x="182563" y="80963"/>
                      </a:cubicBezTo>
                      <a:cubicBezTo>
                        <a:pt x="184944" y="80963"/>
                        <a:pt x="187325" y="79626"/>
                        <a:pt x="187325" y="75616"/>
                      </a:cubicBezTo>
                      <a:cubicBezTo>
                        <a:pt x="187325" y="75616"/>
                        <a:pt x="187325" y="75616"/>
                        <a:pt x="187325" y="10110"/>
                      </a:cubicBezTo>
                      <a:cubicBezTo>
                        <a:pt x="187325" y="7437"/>
                        <a:pt x="184944" y="4763"/>
                        <a:pt x="182563" y="4763"/>
                      </a:cubicBezTo>
                      <a:close/>
                      <a:moveTo>
                        <a:pt x="220663" y="4763"/>
                      </a:moveTo>
                      <a:cubicBezTo>
                        <a:pt x="218281" y="4763"/>
                        <a:pt x="215900" y="7437"/>
                        <a:pt x="215900" y="10110"/>
                      </a:cubicBezTo>
                      <a:lnTo>
                        <a:pt x="215900" y="75616"/>
                      </a:lnTo>
                      <a:cubicBezTo>
                        <a:pt x="215900" y="79626"/>
                        <a:pt x="218281" y="80963"/>
                        <a:pt x="220663" y="80963"/>
                      </a:cubicBezTo>
                      <a:cubicBezTo>
                        <a:pt x="223044" y="80963"/>
                        <a:pt x="225425" y="79626"/>
                        <a:pt x="225425" y="75616"/>
                      </a:cubicBezTo>
                      <a:cubicBezTo>
                        <a:pt x="225425" y="75616"/>
                        <a:pt x="225425" y="75616"/>
                        <a:pt x="225425" y="10110"/>
                      </a:cubicBezTo>
                      <a:cubicBezTo>
                        <a:pt x="225425" y="7437"/>
                        <a:pt x="223044" y="4763"/>
                        <a:pt x="220663" y="4763"/>
                      </a:cubicBezTo>
                      <a:close/>
                      <a:moveTo>
                        <a:pt x="260124" y="4763"/>
                      </a:moveTo>
                      <a:cubicBezTo>
                        <a:pt x="256722" y="4763"/>
                        <a:pt x="255588" y="7437"/>
                        <a:pt x="255588" y="10110"/>
                      </a:cubicBezTo>
                      <a:lnTo>
                        <a:pt x="255588" y="75616"/>
                      </a:lnTo>
                      <a:cubicBezTo>
                        <a:pt x="255588" y="79626"/>
                        <a:pt x="256722" y="80963"/>
                        <a:pt x="260124" y="80963"/>
                      </a:cubicBezTo>
                      <a:cubicBezTo>
                        <a:pt x="262392" y="80963"/>
                        <a:pt x="263526" y="79626"/>
                        <a:pt x="263526" y="75616"/>
                      </a:cubicBezTo>
                      <a:cubicBezTo>
                        <a:pt x="263526" y="75616"/>
                        <a:pt x="263526" y="75616"/>
                        <a:pt x="263526" y="10110"/>
                      </a:cubicBezTo>
                      <a:cubicBezTo>
                        <a:pt x="263526" y="7437"/>
                        <a:pt x="262392" y="4763"/>
                        <a:pt x="260124" y="4763"/>
                      </a:cubicBezTo>
                      <a:close/>
                      <a:moveTo>
                        <a:pt x="64823" y="0"/>
                      </a:moveTo>
                      <a:cubicBezTo>
                        <a:pt x="71438" y="0"/>
                        <a:pt x="75406" y="3944"/>
                        <a:pt x="75406" y="10517"/>
                      </a:cubicBezTo>
                      <a:cubicBezTo>
                        <a:pt x="75406" y="10517"/>
                        <a:pt x="75406" y="10517"/>
                        <a:pt x="75406" y="14461"/>
                      </a:cubicBezTo>
                      <a:cubicBezTo>
                        <a:pt x="75406" y="14461"/>
                        <a:pt x="75406" y="14461"/>
                        <a:pt x="93927" y="14461"/>
                      </a:cubicBezTo>
                      <a:cubicBezTo>
                        <a:pt x="93927" y="14461"/>
                        <a:pt x="93927" y="14461"/>
                        <a:pt x="93927" y="10517"/>
                      </a:cubicBezTo>
                      <a:cubicBezTo>
                        <a:pt x="93927" y="3944"/>
                        <a:pt x="99219" y="0"/>
                        <a:pt x="104511" y="0"/>
                      </a:cubicBezTo>
                      <a:cubicBezTo>
                        <a:pt x="109802" y="0"/>
                        <a:pt x="115094" y="3944"/>
                        <a:pt x="115094" y="10517"/>
                      </a:cubicBezTo>
                      <a:cubicBezTo>
                        <a:pt x="115094" y="10517"/>
                        <a:pt x="115094" y="10517"/>
                        <a:pt x="115094" y="14461"/>
                      </a:cubicBezTo>
                      <a:cubicBezTo>
                        <a:pt x="115094" y="14461"/>
                        <a:pt x="115094" y="14461"/>
                        <a:pt x="133615" y="14461"/>
                      </a:cubicBezTo>
                      <a:cubicBezTo>
                        <a:pt x="133615" y="14461"/>
                        <a:pt x="133615" y="14461"/>
                        <a:pt x="133615" y="10517"/>
                      </a:cubicBezTo>
                      <a:cubicBezTo>
                        <a:pt x="133615" y="3944"/>
                        <a:pt x="137584" y="0"/>
                        <a:pt x="142875" y="0"/>
                      </a:cubicBezTo>
                      <a:cubicBezTo>
                        <a:pt x="149490" y="0"/>
                        <a:pt x="153459" y="3944"/>
                        <a:pt x="153459" y="10517"/>
                      </a:cubicBezTo>
                      <a:cubicBezTo>
                        <a:pt x="153459" y="10517"/>
                        <a:pt x="153459" y="10517"/>
                        <a:pt x="153459" y="14461"/>
                      </a:cubicBezTo>
                      <a:cubicBezTo>
                        <a:pt x="153459" y="14461"/>
                        <a:pt x="153459" y="14461"/>
                        <a:pt x="171980" y="14461"/>
                      </a:cubicBezTo>
                      <a:cubicBezTo>
                        <a:pt x="171980" y="14461"/>
                        <a:pt x="171980" y="14461"/>
                        <a:pt x="171980" y="10517"/>
                      </a:cubicBezTo>
                      <a:cubicBezTo>
                        <a:pt x="171980" y="3944"/>
                        <a:pt x="175948" y="0"/>
                        <a:pt x="182563" y="0"/>
                      </a:cubicBezTo>
                      <a:cubicBezTo>
                        <a:pt x="187855" y="0"/>
                        <a:pt x="191823" y="3944"/>
                        <a:pt x="191823" y="10517"/>
                      </a:cubicBezTo>
                      <a:cubicBezTo>
                        <a:pt x="191823" y="10517"/>
                        <a:pt x="191823" y="10517"/>
                        <a:pt x="191823" y="14461"/>
                      </a:cubicBezTo>
                      <a:cubicBezTo>
                        <a:pt x="191823" y="14461"/>
                        <a:pt x="191823" y="14461"/>
                        <a:pt x="210344" y="14461"/>
                      </a:cubicBezTo>
                      <a:cubicBezTo>
                        <a:pt x="210344" y="14461"/>
                        <a:pt x="210344" y="14461"/>
                        <a:pt x="210344" y="10517"/>
                      </a:cubicBezTo>
                      <a:cubicBezTo>
                        <a:pt x="210344" y="3944"/>
                        <a:pt x="215636" y="0"/>
                        <a:pt x="220927" y="0"/>
                      </a:cubicBezTo>
                      <a:cubicBezTo>
                        <a:pt x="226219" y="0"/>
                        <a:pt x="231511" y="3944"/>
                        <a:pt x="231511" y="10517"/>
                      </a:cubicBezTo>
                      <a:cubicBezTo>
                        <a:pt x="231511" y="10517"/>
                        <a:pt x="231511" y="10517"/>
                        <a:pt x="231511" y="14461"/>
                      </a:cubicBezTo>
                      <a:cubicBezTo>
                        <a:pt x="231511" y="14461"/>
                        <a:pt x="231511" y="14461"/>
                        <a:pt x="250032" y="14461"/>
                      </a:cubicBezTo>
                      <a:cubicBezTo>
                        <a:pt x="250032" y="14461"/>
                        <a:pt x="250032" y="14461"/>
                        <a:pt x="250032" y="10517"/>
                      </a:cubicBezTo>
                      <a:cubicBezTo>
                        <a:pt x="250032" y="3944"/>
                        <a:pt x="254000" y="0"/>
                        <a:pt x="260615" y="0"/>
                      </a:cubicBezTo>
                      <a:cubicBezTo>
                        <a:pt x="265907" y="0"/>
                        <a:pt x="269875" y="3944"/>
                        <a:pt x="269875" y="10517"/>
                      </a:cubicBezTo>
                      <a:cubicBezTo>
                        <a:pt x="269875" y="10517"/>
                        <a:pt x="269875" y="10517"/>
                        <a:pt x="269875" y="14461"/>
                      </a:cubicBezTo>
                      <a:cubicBezTo>
                        <a:pt x="269875" y="14461"/>
                        <a:pt x="269875" y="14461"/>
                        <a:pt x="276490" y="14461"/>
                      </a:cubicBezTo>
                      <a:cubicBezTo>
                        <a:pt x="302948" y="14461"/>
                        <a:pt x="325438" y="35496"/>
                        <a:pt x="325438" y="61789"/>
                      </a:cubicBezTo>
                      <a:cubicBezTo>
                        <a:pt x="325438" y="61789"/>
                        <a:pt x="325438" y="61789"/>
                        <a:pt x="325438" y="289223"/>
                      </a:cubicBezTo>
                      <a:cubicBezTo>
                        <a:pt x="325438" y="315516"/>
                        <a:pt x="302948" y="336550"/>
                        <a:pt x="276490" y="336550"/>
                      </a:cubicBezTo>
                      <a:cubicBezTo>
                        <a:pt x="276490" y="336550"/>
                        <a:pt x="276490" y="336550"/>
                        <a:pt x="48948" y="336550"/>
                      </a:cubicBezTo>
                      <a:cubicBezTo>
                        <a:pt x="22490" y="336550"/>
                        <a:pt x="0" y="315516"/>
                        <a:pt x="0" y="289223"/>
                      </a:cubicBezTo>
                      <a:cubicBezTo>
                        <a:pt x="0" y="289223"/>
                        <a:pt x="0" y="289223"/>
                        <a:pt x="0" y="61789"/>
                      </a:cubicBezTo>
                      <a:cubicBezTo>
                        <a:pt x="0" y="35496"/>
                        <a:pt x="22490" y="14461"/>
                        <a:pt x="48948" y="14461"/>
                      </a:cubicBezTo>
                      <a:cubicBezTo>
                        <a:pt x="48948" y="14461"/>
                        <a:pt x="48948" y="14461"/>
                        <a:pt x="55563" y="14461"/>
                      </a:cubicBezTo>
                      <a:cubicBezTo>
                        <a:pt x="55563" y="14461"/>
                        <a:pt x="55563" y="14461"/>
                        <a:pt x="55563" y="10517"/>
                      </a:cubicBezTo>
                      <a:cubicBezTo>
                        <a:pt x="55563" y="3944"/>
                        <a:pt x="59531" y="0"/>
                        <a:pt x="64823" y="0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6" name="文本框 27"/>
              <p:cNvSpPr txBox="1"/>
              <p:nvPr/>
            </p:nvSpPr>
            <p:spPr>
              <a:xfrm>
                <a:off x="6669040" y="4779208"/>
                <a:ext cx="1742936" cy="2298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微软雅黑" panose="020B0503020204020204" charset="-122"/>
                    <a:sym typeface="Arial" panose="020B0604020202020204" pitchFamily="34" charset="0"/>
                  </a:rPr>
                  <a:t>时间：</a:t>
                </a: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764" y="0"/>
            <a:ext cx="12194822" cy="6859588"/>
            <a:chOff x="-2011680" y="-2207623"/>
            <a:chExt cx="12192000" cy="6858000"/>
          </a:xfrm>
        </p:grpSpPr>
        <p:sp>
          <p:nvSpPr>
            <p:cNvPr id="2" name="矩形 1"/>
            <p:cNvSpPr/>
            <p:nvPr/>
          </p:nvSpPr>
          <p:spPr>
            <a:xfrm>
              <a:off x="4053840" y="-2207623"/>
              <a:ext cx="6126480" cy="6858000"/>
            </a:xfrm>
            <a:prstGeom prst="rect">
              <a:avLst/>
            </a:prstGeom>
            <a:solidFill>
              <a:srgbClr val="FED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-2011680" y="-2207623"/>
              <a:ext cx="6065520" cy="6858000"/>
            </a:xfrm>
            <a:prstGeom prst="rect">
              <a:avLst/>
            </a:prstGeom>
            <a:solidFill>
              <a:srgbClr val="1D50A2"/>
            </a:solidFill>
            <a:ln>
              <a:solidFill>
                <a:srgbClr val="1177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285663" y="4797392"/>
            <a:ext cx="4379974" cy="1680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定制</a:t>
            </a:r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排版美化服务（备注</a:t>
            </a:r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69" indent="-342969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专注汇报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排版设计</a:t>
            </a:r>
            <a:endParaRPr lang="en-US" altLang="zh-CN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69" indent="-342969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10+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年制造业企业工作经验</a:t>
            </a:r>
            <a:endParaRPr lang="en-US" altLang="zh-CN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69" indent="-342969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600+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模板设计经验</a:t>
            </a:r>
            <a:endParaRPr lang="en-US" altLang="zh-CN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69" indent="-342969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4000+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套精美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10152" y="4282369"/>
            <a:ext cx="4459304" cy="4617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300" dirty="0">
                <a:solidFill>
                  <a:schemeClr val="bg1"/>
                </a:solidFill>
                <a:latin typeface="+mj-ea"/>
                <a:ea typeface="+mj-ea"/>
              </a:rPr>
              <a:t>扫一扫 加</a:t>
            </a:r>
            <a:r>
              <a:rPr lang="en-US" altLang="zh-CN" b="1" spc="300" dirty="0">
                <a:solidFill>
                  <a:schemeClr val="bg1"/>
                </a:solidFill>
                <a:latin typeface="+mj-ea"/>
                <a:ea typeface="+mj-ea"/>
              </a:rPr>
              <a:t>QQ </a:t>
            </a:r>
            <a:r>
              <a:rPr lang="en-US" altLang="zh-CN" b="1" spc="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418157732</a:t>
            </a:r>
            <a:endParaRPr lang="zh-CN" altLang="en-US" b="1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52587" y="4797392"/>
            <a:ext cx="4379974" cy="1680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</a:rPr>
              <a:t>免费模板</a:t>
            </a:r>
            <a:r>
              <a:rPr lang="en-US" altLang="zh-CN" sz="1600" b="1" dirty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</a:rPr>
              <a:t>教程视频赠送（备注</a:t>
            </a:r>
            <a:r>
              <a:rPr lang="en-US" altLang="zh-CN" sz="1600" b="1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6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69" indent="-342969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69" indent="-342969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40GB 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书籍（配色、版式等）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69" indent="-342969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69" indent="-342969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300+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套汇报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86066" y="403342"/>
            <a:ext cx="440229" cy="4573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6683385" y="818324"/>
            <a:ext cx="3159221" cy="338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>
                <a:solidFill>
                  <a:schemeClr val="bg1"/>
                </a:solidFill>
              </a:rPr>
              <a:t>LOREM IPSUM DOLOR SIT AMET, CONSECTETUR ADIPISICING ELIT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471740" y="497978"/>
            <a:ext cx="2602972" cy="400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免费模版联系方式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7965" y="1560974"/>
            <a:ext cx="2407391" cy="2392342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7270158" y="4220140"/>
            <a:ext cx="4675760" cy="4617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300" dirty="0">
                <a:latin typeface="+mj-ea"/>
                <a:ea typeface="+mj-ea"/>
              </a:rPr>
              <a:t>扫一扫 加</a:t>
            </a:r>
            <a:r>
              <a:rPr lang="en-US" altLang="zh-CN" b="1" spc="300" dirty="0">
                <a:latin typeface="+mj-ea"/>
                <a:ea typeface="+mj-ea"/>
              </a:rPr>
              <a:t>QQ</a:t>
            </a:r>
            <a:r>
              <a:rPr lang="zh-CN" altLang="en-US" b="1" spc="300" dirty="0">
                <a:latin typeface="+mj-ea"/>
                <a:ea typeface="+mj-ea"/>
              </a:rPr>
              <a:t>群</a:t>
            </a:r>
            <a:r>
              <a:rPr lang="en-US" altLang="zh-CN" b="1" spc="300" dirty="0">
                <a:latin typeface="+mj-ea"/>
                <a:ea typeface="+mj-ea"/>
              </a:rPr>
              <a:t>838482973</a:t>
            </a:r>
            <a:endParaRPr lang="zh-CN" altLang="en-US" b="1" spc="300" dirty="0">
              <a:latin typeface="+mj-ea"/>
              <a:ea typeface="+mj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2620" y="1560975"/>
            <a:ext cx="2467145" cy="245133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421277" y="367666"/>
            <a:ext cx="741852" cy="362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6952" y="462302"/>
            <a:ext cx="4733589" cy="400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付费模版联系方式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2418596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42883" y="3245085"/>
            <a:ext cx="6908298" cy="193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hlinkClick r:id="rId2"/>
              </a:rPr>
              <a:t>StephenZhu</a:t>
            </a:r>
            <a:r>
              <a:rPr lang="en-US" altLang="zh-CN" dirty="0"/>
              <a:t> 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743782738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" name="组合 124"/>
          <p:cNvGrpSpPr/>
          <p:nvPr/>
        </p:nvGrpSpPr>
        <p:grpSpPr>
          <a:xfrm>
            <a:off x="8383270" y="5481782"/>
            <a:ext cx="1572253" cy="157225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6" name="同心圆 125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6347221" y="6141718"/>
            <a:ext cx="840242" cy="84024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9" name="同心圆 128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7252204" y="6561840"/>
            <a:ext cx="1187267" cy="118726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2" name="同心圆 131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10348637" y="6308691"/>
            <a:ext cx="914329" cy="91432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5" name="同心圆 134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1024606" y="6720135"/>
            <a:ext cx="785082" cy="78508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8" name="同心圆 137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5286441" y="6039340"/>
            <a:ext cx="336629" cy="33662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1" name="同心圆 140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4244666" y="5768957"/>
            <a:ext cx="705379" cy="70537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4" name="同心圆 143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11288990" y="5108493"/>
            <a:ext cx="1572253" cy="157225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7" name="同心圆 146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5895991" y="5766414"/>
            <a:ext cx="297417" cy="29741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0" name="同心圆 149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2593690" y="6274377"/>
            <a:ext cx="1572253" cy="157225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3" name="同心圆 152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>
              <a:off x="392112" y="760412"/>
              <a:ext cx="3825873" cy="3825873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1703013" y="6141721"/>
            <a:ext cx="693535" cy="69353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6" name="同心圆 155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390729" y="6561842"/>
            <a:ext cx="422470" cy="42247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9" name="同心圆 158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158796" y="6317451"/>
            <a:ext cx="211234" cy="21123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2" name="同心圆 161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63" name="椭圆 162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841524" y="1651078"/>
            <a:ext cx="2477328" cy="2860634"/>
            <a:chOff x="1397895" y="1132124"/>
            <a:chExt cx="1202093" cy="1388087"/>
          </a:xfrm>
        </p:grpSpPr>
        <p:grpSp>
          <p:nvGrpSpPr>
            <p:cNvPr id="72" name="组合 71"/>
            <p:cNvGrpSpPr/>
            <p:nvPr/>
          </p:nvGrpSpPr>
          <p:grpSpPr>
            <a:xfrm>
              <a:off x="1397895" y="1132124"/>
              <a:ext cx="1202093" cy="1388087"/>
              <a:chOff x="789153" y="2729597"/>
              <a:chExt cx="1202093" cy="1388087"/>
            </a:xfrm>
          </p:grpSpPr>
          <p:grpSp>
            <p:nvGrpSpPr>
              <p:cNvPr id="73" name="组合 72"/>
              <p:cNvGrpSpPr/>
              <p:nvPr/>
            </p:nvGrpSpPr>
            <p:grpSpPr>
              <a:xfrm>
                <a:off x="789153" y="2729597"/>
                <a:ext cx="1202093" cy="1388087"/>
                <a:chOff x="3273692" y="1099961"/>
                <a:chExt cx="1202093" cy="1388087"/>
              </a:xfrm>
            </p:grpSpPr>
            <p:sp>
              <p:nvSpPr>
                <p:cNvPr id="75" name="Freeform 14"/>
                <p:cNvSpPr/>
                <p:nvPr/>
              </p:nvSpPr>
              <p:spPr bwMode="auto">
                <a:xfrm>
                  <a:off x="3345550" y="1141029"/>
                  <a:ext cx="529701" cy="237166"/>
                </a:xfrm>
                <a:custGeom>
                  <a:avLst/>
                  <a:gdLst>
                    <a:gd name="T0" fmla="*/ 0 w 516"/>
                    <a:gd name="T1" fmla="*/ 231 h 231"/>
                    <a:gd name="T2" fmla="*/ 398 w 516"/>
                    <a:gd name="T3" fmla="*/ 0 h 231"/>
                    <a:gd name="T4" fmla="*/ 516 w 516"/>
                    <a:gd name="T5" fmla="*/ 0 h 231"/>
                    <a:gd name="T6" fmla="*/ 516 w 516"/>
                    <a:gd name="T7" fmla="*/ 231 h 231"/>
                    <a:gd name="T8" fmla="*/ 0 w 516"/>
                    <a:gd name="T9" fmla="*/ 231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6" h="231">
                      <a:moveTo>
                        <a:pt x="0" y="231"/>
                      </a:moveTo>
                      <a:lnTo>
                        <a:pt x="398" y="0"/>
                      </a:lnTo>
                      <a:lnTo>
                        <a:pt x="516" y="0"/>
                      </a:lnTo>
                      <a:lnTo>
                        <a:pt x="516" y="231"/>
                      </a:lnTo>
                      <a:lnTo>
                        <a:pt x="0" y="231"/>
                      </a:lnTo>
                      <a:close/>
                    </a:path>
                  </a:pathLst>
                </a:custGeom>
                <a:solidFill>
                  <a:srgbClr val="5F65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5" tIns="45723" rIns="91445" bIns="45723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" name="Freeform 15"/>
                <p:cNvSpPr/>
                <p:nvPr/>
              </p:nvSpPr>
              <p:spPr bwMode="auto">
                <a:xfrm>
                  <a:off x="3273692" y="1099961"/>
                  <a:ext cx="1202093" cy="1388087"/>
                </a:xfrm>
                <a:custGeom>
                  <a:avLst/>
                  <a:gdLst>
                    <a:gd name="T0" fmla="*/ 0 w 1171"/>
                    <a:gd name="T1" fmla="*/ 1014 h 1352"/>
                    <a:gd name="T2" fmla="*/ 0 w 1171"/>
                    <a:gd name="T3" fmla="*/ 338 h 1352"/>
                    <a:gd name="T4" fmla="*/ 586 w 1171"/>
                    <a:gd name="T5" fmla="*/ 0 h 1352"/>
                    <a:gd name="T6" fmla="*/ 1171 w 1171"/>
                    <a:gd name="T7" fmla="*/ 338 h 1352"/>
                    <a:gd name="T8" fmla="*/ 1171 w 1171"/>
                    <a:gd name="T9" fmla="*/ 1014 h 1352"/>
                    <a:gd name="T10" fmla="*/ 586 w 1171"/>
                    <a:gd name="T11" fmla="*/ 1352 h 1352"/>
                    <a:gd name="T12" fmla="*/ 0 w 1171"/>
                    <a:gd name="T13" fmla="*/ 1014 h 1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1" h="1352">
                      <a:moveTo>
                        <a:pt x="0" y="1014"/>
                      </a:moveTo>
                      <a:lnTo>
                        <a:pt x="0" y="338"/>
                      </a:lnTo>
                      <a:lnTo>
                        <a:pt x="586" y="0"/>
                      </a:lnTo>
                      <a:lnTo>
                        <a:pt x="1171" y="338"/>
                      </a:lnTo>
                      <a:lnTo>
                        <a:pt x="1171" y="1014"/>
                      </a:lnTo>
                      <a:lnTo>
                        <a:pt x="586" y="1352"/>
                      </a:lnTo>
                      <a:lnTo>
                        <a:pt x="0" y="1014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>
                  <a:outerShdw blurRad="228600" sx="102000" sy="102000" algn="ctr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vert="horz" wrap="square" lIns="91445" tIns="45723" rIns="91445" bIns="45723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" name="Freeform 16"/>
                <p:cNvSpPr/>
                <p:nvPr/>
              </p:nvSpPr>
              <p:spPr bwMode="auto">
                <a:xfrm>
                  <a:off x="3345551" y="1141029"/>
                  <a:ext cx="408568" cy="441478"/>
                </a:xfrm>
                <a:custGeom>
                  <a:avLst/>
                  <a:gdLst>
                    <a:gd name="T0" fmla="*/ 0 w 398"/>
                    <a:gd name="T1" fmla="*/ 430 h 430"/>
                    <a:gd name="T2" fmla="*/ 398 w 398"/>
                    <a:gd name="T3" fmla="*/ 430 h 430"/>
                    <a:gd name="T4" fmla="*/ 398 w 398"/>
                    <a:gd name="T5" fmla="*/ 0 h 430"/>
                    <a:gd name="T6" fmla="*/ 0 w 398"/>
                    <a:gd name="T7" fmla="*/ 231 h 430"/>
                    <a:gd name="T8" fmla="*/ 0 w 398"/>
                    <a:gd name="T9" fmla="*/ 43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8" h="430">
                      <a:moveTo>
                        <a:pt x="0" y="430"/>
                      </a:moveTo>
                      <a:lnTo>
                        <a:pt x="398" y="430"/>
                      </a:lnTo>
                      <a:lnTo>
                        <a:pt x="398" y="0"/>
                      </a:lnTo>
                      <a:lnTo>
                        <a:pt x="0" y="231"/>
                      </a:lnTo>
                      <a:lnTo>
                        <a:pt x="0" y="430"/>
                      </a:lnTo>
                      <a:close/>
                    </a:path>
                  </a:pathLst>
                </a:custGeom>
                <a:solidFill>
                  <a:srgbClr val="005DA2"/>
                </a:solidFill>
                <a:ln w="28575">
                  <a:noFill/>
                </a:ln>
                <a:effectLst>
                  <a:outerShdw blurRad="279400" dist="76200" dir="2700000" sx="101000" sy="101000" algn="tl" rotWithShape="0">
                    <a:prstClr val="black">
                      <a:alpha val="2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1445" tIns="45723" rIns="91445" bIns="45723"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74" name="TextBox 73"/>
              <p:cNvSpPr txBox="1"/>
              <p:nvPr/>
            </p:nvSpPr>
            <p:spPr>
              <a:xfrm>
                <a:off x="935340" y="2858078"/>
                <a:ext cx="948647" cy="4232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5070" dirty="0">
                    <a:solidFill>
                      <a:srgbClr val="FFFFFF"/>
                    </a:solidFill>
                    <a:latin typeface="Agency FB" panose="020B0503020202020204" pitchFamily="34" charset="0"/>
                  </a:rPr>
                  <a:t>01</a:t>
                </a:r>
                <a:endParaRPr lang="zh-CN" altLang="en-US" sz="5070" dirty="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sp>
          <p:nvSpPr>
            <p:cNvPr id="78" name="Freeform 21"/>
            <p:cNvSpPr>
              <a:spLocks noEditPoints="1"/>
            </p:cNvSpPr>
            <p:nvPr/>
          </p:nvSpPr>
          <p:spPr bwMode="auto">
            <a:xfrm>
              <a:off x="1752536" y="1627713"/>
              <a:ext cx="462041" cy="478315"/>
            </a:xfrm>
            <a:custGeom>
              <a:avLst/>
              <a:gdLst>
                <a:gd name="T0" fmla="*/ 24 w 60"/>
                <a:gd name="T1" fmla="*/ 7 h 62"/>
                <a:gd name="T2" fmla="*/ 38 w 60"/>
                <a:gd name="T3" fmla="*/ 7 h 62"/>
                <a:gd name="T4" fmla="*/ 47 w 60"/>
                <a:gd name="T5" fmla="*/ 7 h 62"/>
                <a:gd name="T6" fmla="*/ 47 w 60"/>
                <a:gd name="T7" fmla="*/ 18 h 62"/>
                <a:gd name="T8" fmla="*/ 47 w 60"/>
                <a:gd name="T9" fmla="*/ 7 h 62"/>
                <a:gd name="T10" fmla="*/ 20 w 60"/>
                <a:gd name="T11" fmla="*/ 37 h 62"/>
                <a:gd name="T12" fmla="*/ 21 w 60"/>
                <a:gd name="T13" fmla="*/ 58 h 62"/>
                <a:gd name="T14" fmla="*/ 15 w 60"/>
                <a:gd name="T15" fmla="*/ 40 h 62"/>
                <a:gd name="T16" fmla="*/ 12 w 60"/>
                <a:gd name="T17" fmla="*/ 58 h 62"/>
                <a:gd name="T18" fmla="*/ 7 w 60"/>
                <a:gd name="T19" fmla="*/ 37 h 62"/>
                <a:gd name="T20" fmla="*/ 2 w 60"/>
                <a:gd name="T21" fmla="*/ 36 h 62"/>
                <a:gd name="T22" fmla="*/ 7 w 60"/>
                <a:gd name="T23" fmla="*/ 19 h 62"/>
                <a:gd name="T24" fmla="*/ 14 w 60"/>
                <a:gd name="T25" fmla="*/ 24 h 62"/>
                <a:gd name="T26" fmla="*/ 21 w 60"/>
                <a:gd name="T27" fmla="*/ 19 h 62"/>
                <a:gd name="T28" fmla="*/ 29 w 60"/>
                <a:gd name="T29" fmla="*/ 16 h 62"/>
                <a:gd name="T30" fmla="*/ 30 w 60"/>
                <a:gd name="T31" fmla="*/ 19 h 62"/>
                <a:gd name="T32" fmla="*/ 30 w 60"/>
                <a:gd name="T33" fmla="*/ 32 h 62"/>
                <a:gd name="T34" fmla="*/ 31 w 60"/>
                <a:gd name="T35" fmla="*/ 32 h 62"/>
                <a:gd name="T36" fmla="*/ 31 w 60"/>
                <a:gd name="T37" fmla="*/ 32 h 62"/>
                <a:gd name="T38" fmla="*/ 32 w 60"/>
                <a:gd name="T39" fmla="*/ 19 h 62"/>
                <a:gd name="T40" fmla="*/ 32 w 60"/>
                <a:gd name="T41" fmla="*/ 16 h 62"/>
                <a:gd name="T42" fmla="*/ 40 w 60"/>
                <a:gd name="T43" fmla="*/ 19 h 62"/>
                <a:gd name="T44" fmla="*/ 47 w 60"/>
                <a:gd name="T45" fmla="*/ 24 h 62"/>
                <a:gd name="T46" fmla="*/ 54 w 60"/>
                <a:gd name="T47" fmla="*/ 19 h 62"/>
                <a:gd name="T48" fmla="*/ 58 w 60"/>
                <a:gd name="T49" fmla="*/ 35 h 62"/>
                <a:gd name="T50" fmla="*/ 53 w 60"/>
                <a:gd name="T51" fmla="*/ 37 h 62"/>
                <a:gd name="T52" fmla="*/ 54 w 60"/>
                <a:gd name="T53" fmla="*/ 58 h 62"/>
                <a:gd name="T54" fmla="*/ 48 w 60"/>
                <a:gd name="T55" fmla="*/ 40 h 62"/>
                <a:gd name="T56" fmla="*/ 45 w 60"/>
                <a:gd name="T57" fmla="*/ 58 h 62"/>
                <a:gd name="T58" fmla="*/ 40 w 60"/>
                <a:gd name="T59" fmla="*/ 37 h 62"/>
                <a:gd name="T60" fmla="*/ 38 w 60"/>
                <a:gd name="T61" fmla="*/ 38 h 62"/>
                <a:gd name="T62" fmla="*/ 33 w 60"/>
                <a:gd name="T63" fmla="*/ 62 h 62"/>
                <a:gd name="T64" fmla="*/ 29 w 60"/>
                <a:gd name="T65" fmla="*/ 41 h 62"/>
                <a:gd name="T66" fmla="*/ 22 w 60"/>
                <a:gd name="T67" fmla="*/ 62 h 62"/>
                <a:gd name="T68" fmla="*/ 20 w 60"/>
                <a:gd name="T69" fmla="*/ 36 h 62"/>
                <a:gd name="T70" fmla="*/ 9 w 60"/>
                <a:gd name="T71" fmla="*/ 13 h 62"/>
                <a:gd name="T72" fmla="*/ 20 w 60"/>
                <a:gd name="T73" fmla="*/ 1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" h="62">
                  <a:moveTo>
                    <a:pt x="31" y="0"/>
                  </a:moveTo>
                  <a:cubicBezTo>
                    <a:pt x="27" y="0"/>
                    <a:pt x="24" y="4"/>
                    <a:pt x="24" y="7"/>
                  </a:cubicBezTo>
                  <a:cubicBezTo>
                    <a:pt x="24" y="11"/>
                    <a:pt x="27" y="14"/>
                    <a:pt x="31" y="14"/>
                  </a:cubicBezTo>
                  <a:cubicBezTo>
                    <a:pt x="35" y="14"/>
                    <a:pt x="38" y="11"/>
                    <a:pt x="38" y="7"/>
                  </a:cubicBezTo>
                  <a:cubicBezTo>
                    <a:pt x="38" y="4"/>
                    <a:pt x="35" y="0"/>
                    <a:pt x="31" y="0"/>
                  </a:cubicBezTo>
                  <a:close/>
                  <a:moveTo>
                    <a:pt x="47" y="7"/>
                  </a:moveTo>
                  <a:cubicBezTo>
                    <a:pt x="44" y="7"/>
                    <a:pt x="41" y="10"/>
                    <a:pt x="41" y="13"/>
                  </a:cubicBezTo>
                  <a:cubicBezTo>
                    <a:pt x="41" y="16"/>
                    <a:pt x="44" y="18"/>
                    <a:pt x="47" y="18"/>
                  </a:cubicBezTo>
                  <a:cubicBezTo>
                    <a:pt x="50" y="18"/>
                    <a:pt x="53" y="16"/>
                    <a:pt x="53" y="13"/>
                  </a:cubicBezTo>
                  <a:cubicBezTo>
                    <a:pt x="53" y="10"/>
                    <a:pt x="50" y="7"/>
                    <a:pt x="47" y="7"/>
                  </a:cubicBezTo>
                  <a:close/>
                  <a:moveTo>
                    <a:pt x="20" y="36"/>
                  </a:move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0" y="36"/>
                    <a:pt x="20" y="36"/>
                    <a:pt x="20" y="36"/>
                  </a:cubicBezTo>
                  <a:close/>
                  <a:moveTo>
                    <a:pt x="14" y="7"/>
                  </a:moveTo>
                  <a:cubicBezTo>
                    <a:pt x="11" y="7"/>
                    <a:pt x="9" y="10"/>
                    <a:pt x="9" y="13"/>
                  </a:cubicBezTo>
                  <a:cubicBezTo>
                    <a:pt x="9" y="16"/>
                    <a:pt x="11" y="18"/>
                    <a:pt x="14" y="18"/>
                  </a:cubicBezTo>
                  <a:cubicBezTo>
                    <a:pt x="17" y="18"/>
                    <a:pt x="20" y="16"/>
                    <a:pt x="20" y="13"/>
                  </a:cubicBezTo>
                  <a:cubicBezTo>
                    <a:pt x="20" y="10"/>
                    <a:pt x="17" y="7"/>
                    <a:pt x="14" y="7"/>
                  </a:cubicBez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</p:spPr>
          <p:txBody>
            <a:bodyPr vert="horz" wrap="square" lIns="121911" tIns="60954" rIns="121911" bIns="60954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2" name="Rectangle 4"/>
          <p:cNvSpPr txBox="1">
            <a:spLocks noChangeArrowheads="1"/>
          </p:cNvSpPr>
          <p:nvPr/>
        </p:nvSpPr>
        <p:spPr bwMode="auto">
          <a:xfrm>
            <a:off x="4570093" y="4341985"/>
            <a:ext cx="3233647" cy="1062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1" tIns="45709" rIns="91421" bIns="45709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lvl="0">
              <a:defRPr/>
            </a:pPr>
            <a:r>
              <a:rPr lang="zh-CN" altLang="en-US" sz="3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年度工作概述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6" presetClass="emph" presetSubtype="0" repeatCount="3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1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26" presetClass="emph" presetSubtype="0" repeatCount="3000" fill="hold" nodeType="withEffect">
                                  <p:stCondLst>
                                    <p:cond delay="7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 tmFilter="0, 0; .2, .5; .8, .5; 1, 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250" autoRev="1" fill="hold"/>
                                        <p:tgtEl>
                                          <p:spTgt spid="1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mph" presetSubtype="0" repeatCount="3000" fill="hold" nodeType="withEffect">
                                  <p:stCondLst>
                                    <p:cond delay="4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1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26" presetClass="emph" presetSubtype="0" repeatCount="3000" fill="hold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 tmFilter="0, 0; .2, .5; .8, .5; 1, 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/>
                                        <p:tgtEl>
                                          <p:spTgt spid="1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9020071" y="1054355"/>
            <a:ext cx="1831410" cy="1590435"/>
          </a:xfrm>
          <a:prstGeom prst="rect">
            <a:avLst/>
          </a:prstGeom>
          <a:solidFill>
            <a:srgbClr val="005DA2"/>
          </a:solidFill>
          <a:ln>
            <a:noFill/>
          </a:ln>
          <a:effectLst>
            <a:reflection blurRad="114300" stA="22000" endPos="65000" dir="5400000" sy="-100000" algn="bl" rotWithShape="0"/>
          </a:effectLst>
          <a:scene3d>
            <a:camera prst="isometricTopUp"/>
            <a:lightRig rig="threePt" dir="t">
              <a:rot lat="0" lon="0" rev="0"/>
            </a:lightRig>
          </a:scene3d>
          <a:sp3d extrusionH="381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600" b="1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en-IN" sz="6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Rectangle 3"/>
          <p:cNvSpPr/>
          <p:nvPr/>
        </p:nvSpPr>
        <p:spPr>
          <a:xfrm>
            <a:off x="7720162" y="2111340"/>
            <a:ext cx="1831410" cy="1590435"/>
          </a:xfrm>
          <a:prstGeom prst="rect">
            <a:avLst/>
          </a:prstGeom>
          <a:solidFill>
            <a:srgbClr val="005DA2"/>
          </a:solidFill>
          <a:ln>
            <a:noFill/>
          </a:ln>
          <a:effectLst>
            <a:reflection blurRad="114300" stA="22000" endPos="65000" dir="5400000" sy="-100000" algn="bl" rotWithShape="0"/>
          </a:effectLst>
          <a:scene3d>
            <a:camera prst="isometricTopUp"/>
            <a:lightRig rig="threePt" dir="t">
              <a:rot lat="0" lon="0" rev="0"/>
            </a:lightRig>
          </a:scene3d>
          <a:sp3d extrusionH="381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600" b="1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en-IN" sz="6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Rectangle 4"/>
          <p:cNvSpPr/>
          <p:nvPr/>
        </p:nvSpPr>
        <p:spPr>
          <a:xfrm>
            <a:off x="6409441" y="3153081"/>
            <a:ext cx="1831410" cy="1590435"/>
          </a:xfrm>
          <a:prstGeom prst="rect">
            <a:avLst/>
          </a:prstGeom>
          <a:solidFill>
            <a:srgbClr val="005DA2"/>
          </a:solidFill>
          <a:ln>
            <a:noFill/>
          </a:ln>
          <a:effectLst>
            <a:reflection blurRad="114300" stA="22000" endPos="65000" dir="5400000" sy="-100000" algn="bl" rotWithShape="0"/>
          </a:effectLst>
          <a:scene3d>
            <a:camera prst="isometricTopUp"/>
            <a:lightRig rig="threePt" dir="t">
              <a:rot lat="0" lon="0" rev="0"/>
            </a:lightRig>
          </a:scene3d>
          <a:sp3d extrusionH="387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600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en-IN" sz="6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Rectangle 5"/>
          <p:cNvSpPr/>
          <p:nvPr/>
        </p:nvSpPr>
        <p:spPr>
          <a:xfrm>
            <a:off x="5183328" y="4191305"/>
            <a:ext cx="1831410" cy="1590435"/>
          </a:xfrm>
          <a:prstGeom prst="rect">
            <a:avLst/>
          </a:prstGeom>
          <a:solidFill>
            <a:srgbClr val="005DA2"/>
          </a:solidFill>
          <a:ln>
            <a:noFill/>
          </a:ln>
          <a:effectLst>
            <a:reflection blurRad="114300" stA="22000" endPos="65000" dir="5400000" sy="-100000" algn="bl" rotWithShape="0"/>
          </a:effectLst>
          <a:scene3d>
            <a:camera prst="isometricTopUp"/>
            <a:lightRig rig="threePt" dir="t">
              <a:rot lat="0" lon="0" rev="0"/>
            </a:lightRig>
          </a:scene3d>
          <a:sp3d extrusionH="381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600" b="1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en-IN" sz="6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ïśļîḑe"/>
          <p:cNvSpPr txBox="1"/>
          <p:nvPr/>
        </p:nvSpPr>
        <p:spPr>
          <a:xfrm>
            <a:off x="631669" y="4936791"/>
            <a:ext cx="3892900" cy="1163970"/>
          </a:xfrm>
          <a:prstGeom prst="rect">
            <a:avLst/>
          </a:prstGeom>
          <a:noFill/>
        </p:spPr>
        <p:txBody>
          <a:bodyPr wrap="squar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Supporting text here.</a:t>
            </a:r>
            <a:endParaRPr lang="zh-CN" altLang="en-US" sz="1000" dirty="0">
              <a:cs typeface="+mn-ea"/>
              <a:sym typeface="+mn-lt"/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When you copy &amp; paste, choose "keep text only" option.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14" name="í$ḷïḍê"/>
          <p:cNvSpPr/>
          <p:nvPr/>
        </p:nvSpPr>
        <p:spPr>
          <a:xfrm>
            <a:off x="631669" y="4550240"/>
            <a:ext cx="3892900" cy="871756"/>
          </a:xfrm>
          <a:prstGeom prst="rect">
            <a:avLst/>
          </a:prstGeom>
        </p:spPr>
        <p:txBody>
          <a:bodyPr wrap="non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b="1" dirty="0">
                <a:cs typeface="+mn-ea"/>
                <a:sym typeface="+mn-lt"/>
              </a:rPr>
              <a:t>Text here</a:t>
            </a:r>
            <a:endParaRPr lang="zh-CN" altLang="en-US" sz="1600" b="1" dirty="0">
              <a:cs typeface="+mn-ea"/>
              <a:sym typeface="+mn-lt"/>
            </a:endParaRPr>
          </a:p>
        </p:txBody>
      </p:sp>
      <p:sp>
        <p:nvSpPr>
          <p:cNvPr id="15" name="ïśļîḑe"/>
          <p:cNvSpPr txBox="1"/>
          <p:nvPr/>
        </p:nvSpPr>
        <p:spPr>
          <a:xfrm>
            <a:off x="1348555" y="3216570"/>
            <a:ext cx="4934883" cy="1163970"/>
          </a:xfrm>
          <a:prstGeom prst="rect">
            <a:avLst/>
          </a:prstGeom>
          <a:noFill/>
        </p:spPr>
        <p:txBody>
          <a:bodyPr wrap="squar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Supporting text here.</a:t>
            </a:r>
            <a:endParaRPr lang="zh-CN" altLang="en-US" sz="1000" dirty="0">
              <a:cs typeface="+mn-ea"/>
              <a:sym typeface="+mn-lt"/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When you copy &amp; paste, choose "keep text only" option.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16" name="í$ḷïḍê"/>
          <p:cNvSpPr/>
          <p:nvPr/>
        </p:nvSpPr>
        <p:spPr>
          <a:xfrm>
            <a:off x="2390538" y="2830019"/>
            <a:ext cx="3892900" cy="871756"/>
          </a:xfrm>
          <a:prstGeom prst="rect">
            <a:avLst/>
          </a:prstGeom>
        </p:spPr>
        <p:txBody>
          <a:bodyPr wrap="non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b="1" dirty="0">
                <a:cs typeface="+mn-ea"/>
                <a:sym typeface="+mn-lt"/>
              </a:rPr>
              <a:t>Text here</a:t>
            </a:r>
            <a:endParaRPr lang="zh-CN" altLang="en-US" sz="1600" b="1" dirty="0">
              <a:cs typeface="+mn-ea"/>
              <a:sym typeface="+mn-lt"/>
            </a:endParaRPr>
          </a:p>
        </p:txBody>
      </p:sp>
      <p:sp>
        <p:nvSpPr>
          <p:cNvPr id="17" name="ïśļîḑe"/>
          <p:cNvSpPr txBox="1"/>
          <p:nvPr/>
        </p:nvSpPr>
        <p:spPr>
          <a:xfrm>
            <a:off x="2544585" y="2030135"/>
            <a:ext cx="4934883" cy="1163970"/>
          </a:xfrm>
          <a:prstGeom prst="rect">
            <a:avLst/>
          </a:prstGeom>
          <a:noFill/>
        </p:spPr>
        <p:txBody>
          <a:bodyPr wrap="squar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Supporting text here.</a:t>
            </a:r>
            <a:endParaRPr lang="zh-CN" altLang="en-US" sz="1000" dirty="0">
              <a:cs typeface="+mn-ea"/>
              <a:sym typeface="+mn-lt"/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When you copy &amp; paste, choose "keep text only" option.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18" name="í$ḷïḍê"/>
          <p:cNvSpPr/>
          <p:nvPr/>
        </p:nvSpPr>
        <p:spPr>
          <a:xfrm>
            <a:off x="3586568" y="1643583"/>
            <a:ext cx="3892900" cy="871756"/>
          </a:xfrm>
          <a:prstGeom prst="rect">
            <a:avLst/>
          </a:prstGeom>
        </p:spPr>
        <p:txBody>
          <a:bodyPr wrap="non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b="1" dirty="0">
                <a:cs typeface="+mn-ea"/>
                <a:sym typeface="+mn-lt"/>
              </a:rPr>
              <a:t>Text here</a:t>
            </a:r>
            <a:endParaRPr lang="zh-CN" altLang="en-US" sz="1600" b="1" dirty="0">
              <a:cs typeface="+mn-ea"/>
              <a:sym typeface="+mn-lt"/>
            </a:endParaRPr>
          </a:p>
        </p:txBody>
      </p:sp>
      <p:sp>
        <p:nvSpPr>
          <p:cNvPr id="19" name="ïśļîḑe"/>
          <p:cNvSpPr txBox="1"/>
          <p:nvPr/>
        </p:nvSpPr>
        <p:spPr>
          <a:xfrm>
            <a:off x="4313504" y="915492"/>
            <a:ext cx="4934883" cy="1163970"/>
          </a:xfrm>
          <a:prstGeom prst="rect">
            <a:avLst/>
          </a:prstGeom>
          <a:noFill/>
        </p:spPr>
        <p:txBody>
          <a:bodyPr wrap="squar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Supporting text here.</a:t>
            </a:r>
            <a:endParaRPr lang="zh-CN" altLang="en-US" sz="1000" dirty="0">
              <a:cs typeface="+mn-ea"/>
              <a:sym typeface="+mn-lt"/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When you copy &amp; paste, choose "keep text only" option.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20" name="í$ḷïḍê"/>
          <p:cNvSpPr/>
          <p:nvPr/>
        </p:nvSpPr>
        <p:spPr>
          <a:xfrm>
            <a:off x="5355487" y="528941"/>
            <a:ext cx="3892900" cy="871756"/>
          </a:xfrm>
          <a:prstGeom prst="rect">
            <a:avLst/>
          </a:prstGeom>
        </p:spPr>
        <p:txBody>
          <a:bodyPr wrap="non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b="1" dirty="0">
                <a:cs typeface="+mn-ea"/>
                <a:sym typeface="+mn-lt"/>
              </a:rPr>
              <a:t>Text here</a:t>
            </a:r>
            <a:endParaRPr lang="zh-CN" altLang="en-US" sz="1600" b="1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/>
          <p:nvPr/>
        </p:nvGrpSpPr>
        <p:grpSpPr>
          <a:xfrm>
            <a:off x="6103853" y="1767337"/>
            <a:ext cx="726222" cy="3746606"/>
            <a:chOff x="5985273" y="2108868"/>
            <a:chExt cx="630401" cy="3252264"/>
          </a:xfrm>
        </p:grpSpPr>
        <p:grpSp>
          <p:nvGrpSpPr>
            <p:cNvPr id="22" name="Group 5"/>
            <p:cNvGrpSpPr/>
            <p:nvPr/>
          </p:nvGrpSpPr>
          <p:grpSpPr>
            <a:xfrm>
              <a:off x="5985273" y="2108868"/>
              <a:ext cx="630401" cy="3252264"/>
              <a:chOff x="5985273" y="2108868"/>
              <a:chExt cx="630401" cy="3252264"/>
            </a:xfrm>
          </p:grpSpPr>
          <p:sp>
            <p:nvSpPr>
              <p:cNvPr id="24" name="Forma libre 5"/>
              <p:cNvSpPr/>
              <p:nvPr/>
            </p:nvSpPr>
            <p:spPr bwMode="auto">
              <a:xfrm flipH="1">
                <a:off x="5985273" y="2593724"/>
                <a:ext cx="362974" cy="2767408"/>
              </a:xfrm>
              <a:custGeom>
                <a:avLst/>
                <a:gdLst>
                  <a:gd name="connsiteX0" fmla="*/ 155651 w 2712817"/>
                  <a:gd name="connsiteY0" fmla="*/ 0 h 5295900"/>
                  <a:gd name="connsiteX1" fmla="*/ 231851 w 2712817"/>
                  <a:gd name="connsiteY1" fmla="*/ 1390650 h 5295900"/>
                  <a:gd name="connsiteX2" fmla="*/ 2365451 w 2712817"/>
                  <a:gd name="connsiteY2" fmla="*/ 2724150 h 5295900"/>
                  <a:gd name="connsiteX3" fmla="*/ 2708351 w 2712817"/>
                  <a:gd name="connsiteY3" fmla="*/ 5295900 h 5295900"/>
                  <a:gd name="connsiteX4" fmla="*/ 2708351 w 2712817"/>
                  <a:gd name="connsiteY4" fmla="*/ 5295900 h 5295900"/>
                  <a:gd name="connsiteX0-1" fmla="*/ 111648 w 2773589"/>
                  <a:gd name="connsiteY0-2" fmla="*/ 0 h 5343525"/>
                  <a:gd name="connsiteX1-3" fmla="*/ 292623 w 2773589"/>
                  <a:gd name="connsiteY1-4" fmla="*/ 1438275 h 5343525"/>
                  <a:gd name="connsiteX2-5" fmla="*/ 2426223 w 2773589"/>
                  <a:gd name="connsiteY2-6" fmla="*/ 2771775 h 5343525"/>
                  <a:gd name="connsiteX3-7" fmla="*/ 2769123 w 2773589"/>
                  <a:gd name="connsiteY3-8" fmla="*/ 5343525 h 5343525"/>
                  <a:gd name="connsiteX4-9" fmla="*/ 2769123 w 2773589"/>
                  <a:gd name="connsiteY4-10" fmla="*/ 5343525 h 5343525"/>
                  <a:gd name="connsiteX0-11" fmla="*/ 58965 w 2720906"/>
                  <a:gd name="connsiteY0-12" fmla="*/ 0 h 5343525"/>
                  <a:gd name="connsiteX1-13" fmla="*/ 239940 w 2720906"/>
                  <a:gd name="connsiteY1-14" fmla="*/ 1438275 h 5343525"/>
                  <a:gd name="connsiteX2-15" fmla="*/ 2373540 w 2720906"/>
                  <a:gd name="connsiteY2-16" fmla="*/ 2771775 h 5343525"/>
                  <a:gd name="connsiteX3-17" fmla="*/ 2716440 w 2720906"/>
                  <a:gd name="connsiteY3-18" fmla="*/ 5343525 h 5343525"/>
                  <a:gd name="connsiteX4-19" fmla="*/ 2716440 w 2720906"/>
                  <a:gd name="connsiteY4-20" fmla="*/ 5343525 h 5343525"/>
                  <a:gd name="connsiteX0-21" fmla="*/ 1798 w 2659857"/>
                  <a:gd name="connsiteY0-22" fmla="*/ 0 h 5343525"/>
                  <a:gd name="connsiteX1-23" fmla="*/ 420898 w 2659857"/>
                  <a:gd name="connsiteY1-24" fmla="*/ 1752600 h 5343525"/>
                  <a:gd name="connsiteX2-25" fmla="*/ 2316373 w 2659857"/>
                  <a:gd name="connsiteY2-26" fmla="*/ 2771775 h 5343525"/>
                  <a:gd name="connsiteX3-27" fmla="*/ 2659273 w 2659857"/>
                  <a:gd name="connsiteY3-28" fmla="*/ 5343525 h 5343525"/>
                  <a:gd name="connsiteX4-29" fmla="*/ 2659273 w 2659857"/>
                  <a:gd name="connsiteY4-30" fmla="*/ 5343525 h 5343525"/>
                  <a:gd name="connsiteX0-31" fmla="*/ 1310 w 2659158"/>
                  <a:gd name="connsiteY0-32" fmla="*/ 0 h 5343525"/>
                  <a:gd name="connsiteX1-33" fmla="*/ 448985 w 2659158"/>
                  <a:gd name="connsiteY1-34" fmla="*/ 1695450 h 5343525"/>
                  <a:gd name="connsiteX2-35" fmla="*/ 2315885 w 2659158"/>
                  <a:gd name="connsiteY2-36" fmla="*/ 2771775 h 5343525"/>
                  <a:gd name="connsiteX3-37" fmla="*/ 2658785 w 2659158"/>
                  <a:gd name="connsiteY3-38" fmla="*/ 5343525 h 5343525"/>
                  <a:gd name="connsiteX4-39" fmla="*/ 2658785 w 2659158"/>
                  <a:gd name="connsiteY4-40" fmla="*/ 5343525 h 5343525"/>
                  <a:gd name="connsiteX0-41" fmla="*/ 1777 w 2701681"/>
                  <a:gd name="connsiteY0-42" fmla="*/ 0 h 5343525"/>
                  <a:gd name="connsiteX1-43" fmla="*/ 449452 w 2701681"/>
                  <a:gd name="connsiteY1-44" fmla="*/ 1695450 h 5343525"/>
                  <a:gd name="connsiteX2-45" fmla="*/ 2487802 w 2701681"/>
                  <a:gd name="connsiteY2-46" fmla="*/ 2914650 h 5343525"/>
                  <a:gd name="connsiteX3-47" fmla="*/ 2659252 w 2701681"/>
                  <a:gd name="connsiteY3-48" fmla="*/ 5343525 h 5343525"/>
                  <a:gd name="connsiteX4-49" fmla="*/ 2659252 w 2701681"/>
                  <a:gd name="connsiteY4-50" fmla="*/ 5343525 h 5343525"/>
                  <a:gd name="connsiteX0-51" fmla="*/ 1777 w 2701681"/>
                  <a:gd name="connsiteY0-52" fmla="*/ 0 h 5638800"/>
                  <a:gd name="connsiteX1-53" fmla="*/ 449452 w 2701681"/>
                  <a:gd name="connsiteY1-54" fmla="*/ 1695450 h 5638800"/>
                  <a:gd name="connsiteX2-55" fmla="*/ 2487802 w 2701681"/>
                  <a:gd name="connsiteY2-56" fmla="*/ 2914650 h 5638800"/>
                  <a:gd name="connsiteX3-57" fmla="*/ 2659252 w 2701681"/>
                  <a:gd name="connsiteY3-58" fmla="*/ 5343525 h 5638800"/>
                  <a:gd name="connsiteX4-59" fmla="*/ 2659252 w 2701681"/>
                  <a:gd name="connsiteY4-60" fmla="*/ 5638800 h 5638800"/>
                  <a:gd name="connsiteX0-61" fmla="*/ 1777 w 2701681"/>
                  <a:gd name="connsiteY0-62" fmla="*/ 0 h 5343525"/>
                  <a:gd name="connsiteX1-63" fmla="*/ 449452 w 2701681"/>
                  <a:gd name="connsiteY1-64" fmla="*/ 1695450 h 5343525"/>
                  <a:gd name="connsiteX2-65" fmla="*/ 2487802 w 2701681"/>
                  <a:gd name="connsiteY2-66" fmla="*/ 2914650 h 5343525"/>
                  <a:gd name="connsiteX3-67" fmla="*/ 2659252 w 2701681"/>
                  <a:gd name="connsiteY3-68" fmla="*/ 5343525 h 5343525"/>
                  <a:gd name="connsiteX0-69" fmla="*/ 1777 w 2685452"/>
                  <a:gd name="connsiteY0-70" fmla="*/ 0 h 5686425"/>
                  <a:gd name="connsiteX1-71" fmla="*/ 449452 w 2685452"/>
                  <a:gd name="connsiteY1-72" fmla="*/ 1695450 h 5686425"/>
                  <a:gd name="connsiteX2-73" fmla="*/ 2487802 w 2685452"/>
                  <a:gd name="connsiteY2-74" fmla="*/ 2914650 h 5686425"/>
                  <a:gd name="connsiteX3-75" fmla="*/ 2625914 w 2685452"/>
                  <a:gd name="connsiteY3-76" fmla="*/ 5686425 h 5686425"/>
                  <a:gd name="connsiteX0-77" fmla="*/ 1919 w 2709785"/>
                  <a:gd name="connsiteY0-78" fmla="*/ 0 h 5686425"/>
                  <a:gd name="connsiteX1-79" fmla="*/ 449594 w 2709785"/>
                  <a:gd name="connsiteY1-80" fmla="*/ 1695450 h 5686425"/>
                  <a:gd name="connsiteX2-81" fmla="*/ 2526044 w 2709785"/>
                  <a:gd name="connsiteY2-82" fmla="*/ 2771775 h 5686425"/>
                  <a:gd name="connsiteX3-83" fmla="*/ 2626056 w 2709785"/>
                  <a:gd name="connsiteY3-84" fmla="*/ 5686425 h 5686425"/>
                  <a:gd name="connsiteX0-85" fmla="*/ 1919 w 2646871"/>
                  <a:gd name="connsiteY0-86" fmla="*/ 0 h 5686425"/>
                  <a:gd name="connsiteX1-87" fmla="*/ 449594 w 2646871"/>
                  <a:gd name="connsiteY1-88" fmla="*/ 1695450 h 5686425"/>
                  <a:gd name="connsiteX2-89" fmla="*/ 2526044 w 2646871"/>
                  <a:gd name="connsiteY2-90" fmla="*/ 2771775 h 5686425"/>
                  <a:gd name="connsiteX3-91" fmla="*/ 2626056 w 2646871"/>
                  <a:gd name="connsiteY3-92" fmla="*/ 5686425 h 5686425"/>
                  <a:gd name="connsiteX0-93" fmla="*/ 1697 w 2625834"/>
                  <a:gd name="connsiteY0-94" fmla="*/ 0 h 5686425"/>
                  <a:gd name="connsiteX1-95" fmla="*/ 449372 w 2625834"/>
                  <a:gd name="connsiteY1-96" fmla="*/ 1695450 h 5686425"/>
                  <a:gd name="connsiteX2-97" fmla="*/ 2463909 w 2625834"/>
                  <a:gd name="connsiteY2-98" fmla="*/ 2867025 h 5686425"/>
                  <a:gd name="connsiteX3-99" fmla="*/ 2625834 w 2625834"/>
                  <a:gd name="connsiteY3-100" fmla="*/ 5686425 h 5686425"/>
                  <a:gd name="connsiteX0-101" fmla="*/ 1540 w 2625677"/>
                  <a:gd name="connsiteY0-102" fmla="*/ 0 h 5686425"/>
                  <a:gd name="connsiteX1-103" fmla="*/ 449215 w 2625677"/>
                  <a:gd name="connsiteY1-104" fmla="*/ 1695450 h 5686425"/>
                  <a:gd name="connsiteX2-105" fmla="*/ 2411365 w 2625677"/>
                  <a:gd name="connsiteY2-106" fmla="*/ 3033713 h 5686425"/>
                  <a:gd name="connsiteX3-107" fmla="*/ 2625677 w 2625677"/>
                  <a:gd name="connsiteY3-108" fmla="*/ 5686425 h 5686425"/>
                  <a:gd name="connsiteX0-109" fmla="*/ 1811 w 2631698"/>
                  <a:gd name="connsiteY0-110" fmla="*/ 0 h 5686425"/>
                  <a:gd name="connsiteX1-111" fmla="*/ 449486 w 2631698"/>
                  <a:gd name="connsiteY1-112" fmla="*/ 1695450 h 5686425"/>
                  <a:gd name="connsiteX2-113" fmla="*/ 2497361 w 2631698"/>
                  <a:gd name="connsiteY2-114" fmla="*/ 3043238 h 5686425"/>
                  <a:gd name="connsiteX3-115" fmla="*/ 2625948 w 2631698"/>
                  <a:gd name="connsiteY3-116" fmla="*/ 5686425 h 5686425"/>
                  <a:gd name="connsiteX0-117" fmla="*/ 2018 w 2661487"/>
                  <a:gd name="connsiteY0-118" fmla="*/ 0 h 5686425"/>
                  <a:gd name="connsiteX1-119" fmla="*/ 449693 w 2661487"/>
                  <a:gd name="connsiteY1-120" fmla="*/ 1695450 h 5686425"/>
                  <a:gd name="connsiteX2-121" fmla="*/ 2549955 w 2661487"/>
                  <a:gd name="connsiteY2-122" fmla="*/ 3152776 h 5686425"/>
                  <a:gd name="connsiteX3-123" fmla="*/ 2626155 w 2661487"/>
                  <a:gd name="connsiteY3-124" fmla="*/ 5686425 h 5686425"/>
                  <a:gd name="connsiteX0-125" fmla="*/ 2018 w 2665779"/>
                  <a:gd name="connsiteY0-126" fmla="*/ 0 h 5686425"/>
                  <a:gd name="connsiteX1-127" fmla="*/ 449693 w 2665779"/>
                  <a:gd name="connsiteY1-128" fmla="*/ 1695450 h 5686425"/>
                  <a:gd name="connsiteX2-129" fmla="*/ 2549955 w 2665779"/>
                  <a:gd name="connsiteY2-130" fmla="*/ 3152776 h 5686425"/>
                  <a:gd name="connsiteX3-131" fmla="*/ 2626155 w 2665779"/>
                  <a:gd name="connsiteY3-132" fmla="*/ 5686425 h 5686425"/>
                  <a:gd name="connsiteX0-133" fmla="*/ 2018 w 2733545"/>
                  <a:gd name="connsiteY0-134" fmla="*/ 0 h 5781675"/>
                  <a:gd name="connsiteX1-135" fmla="*/ 449693 w 2733545"/>
                  <a:gd name="connsiteY1-136" fmla="*/ 1695450 h 5781675"/>
                  <a:gd name="connsiteX2-137" fmla="*/ 2549955 w 2733545"/>
                  <a:gd name="connsiteY2-138" fmla="*/ 3152776 h 5781675"/>
                  <a:gd name="connsiteX3-139" fmla="*/ 2635680 w 2733545"/>
                  <a:gd name="connsiteY3-140" fmla="*/ 5781675 h 5781675"/>
                  <a:gd name="connsiteX0-141" fmla="*/ 2018 w 2638741"/>
                  <a:gd name="connsiteY0-142" fmla="*/ 0 h 5781675"/>
                  <a:gd name="connsiteX1-143" fmla="*/ 449693 w 2638741"/>
                  <a:gd name="connsiteY1-144" fmla="*/ 1695450 h 5781675"/>
                  <a:gd name="connsiteX2-145" fmla="*/ 2549955 w 2638741"/>
                  <a:gd name="connsiteY2-146" fmla="*/ 3152776 h 5781675"/>
                  <a:gd name="connsiteX3-147" fmla="*/ 2635680 w 2638741"/>
                  <a:gd name="connsiteY3-148" fmla="*/ 5781675 h 5781675"/>
                  <a:gd name="connsiteX0-149" fmla="*/ 2018 w 2658487"/>
                  <a:gd name="connsiteY0-150" fmla="*/ 0 h 5781675"/>
                  <a:gd name="connsiteX1-151" fmla="*/ 449693 w 2658487"/>
                  <a:gd name="connsiteY1-152" fmla="*/ 1695450 h 5781675"/>
                  <a:gd name="connsiteX2-153" fmla="*/ 2549955 w 2658487"/>
                  <a:gd name="connsiteY2-154" fmla="*/ 3152776 h 5781675"/>
                  <a:gd name="connsiteX3-155" fmla="*/ 2635680 w 2658487"/>
                  <a:gd name="connsiteY3-156" fmla="*/ 5781675 h 5781675"/>
                  <a:gd name="connsiteX0-157" fmla="*/ 583915 w 2262484"/>
                  <a:gd name="connsiteY0-158" fmla="*/ 0 h 7077075"/>
                  <a:gd name="connsiteX1-159" fmla="*/ 53690 w 2262484"/>
                  <a:gd name="connsiteY1-160" fmla="*/ 2990850 h 7077075"/>
                  <a:gd name="connsiteX2-161" fmla="*/ 2153952 w 2262484"/>
                  <a:gd name="connsiteY2-162" fmla="*/ 4448176 h 7077075"/>
                  <a:gd name="connsiteX3-163" fmla="*/ 2239677 w 2262484"/>
                  <a:gd name="connsiteY3-164" fmla="*/ 7077075 h 7077075"/>
                  <a:gd name="connsiteX0-165" fmla="*/ 733581 w 2247050"/>
                  <a:gd name="connsiteY0-166" fmla="*/ 0 h 7121525"/>
                  <a:gd name="connsiteX1-167" fmla="*/ 38256 w 2247050"/>
                  <a:gd name="connsiteY1-168" fmla="*/ 3035300 h 7121525"/>
                  <a:gd name="connsiteX2-169" fmla="*/ 2138518 w 2247050"/>
                  <a:gd name="connsiteY2-170" fmla="*/ 4492626 h 7121525"/>
                  <a:gd name="connsiteX3-171" fmla="*/ 2224243 w 2247050"/>
                  <a:gd name="connsiteY3-172" fmla="*/ 7121525 h 7121525"/>
                  <a:gd name="connsiteX0-173" fmla="*/ 441 w 1505751"/>
                  <a:gd name="connsiteY0-174" fmla="*/ 0 h 7121525"/>
                  <a:gd name="connsiteX1-175" fmla="*/ 486216 w 1505751"/>
                  <a:gd name="connsiteY1-176" fmla="*/ 2736850 h 7121525"/>
                  <a:gd name="connsiteX2-177" fmla="*/ 1405378 w 1505751"/>
                  <a:gd name="connsiteY2-178" fmla="*/ 4492626 h 7121525"/>
                  <a:gd name="connsiteX3-179" fmla="*/ 1491103 w 1505751"/>
                  <a:gd name="connsiteY3-180" fmla="*/ 7121525 h 7121525"/>
                  <a:gd name="connsiteX0-181" fmla="*/ 322 w 1499249"/>
                  <a:gd name="connsiteY0-182" fmla="*/ 0 h 7121525"/>
                  <a:gd name="connsiteX1-183" fmla="*/ 587697 w 1499249"/>
                  <a:gd name="connsiteY1-184" fmla="*/ 2673350 h 7121525"/>
                  <a:gd name="connsiteX2-185" fmla="*/ 1405259 w 1499249"/>
                  <a:gd name="connsiteY2-186" fmla="*/ 4492626 h 7121525"/>
                  <a:gd name="connsiteX3-187" fmla="*/ 1490984 w 1499249"/>
                  <a:gd name="connsiteY3-188" fmla="*/ 7121525 h 7121525"/>
                  <a:gd name="connsiteX0-189" fmla="*/ 620 w 1499547"/>
                  <a:gd name="connsiteY0-190" fmla="*/ 0 h 7121525"/>
                  <a:gd name="connsiteX1-191" fmla="*/ 587995 w 1499547"/>
                  <a:gd name="connsiteY1-192" fmla="*/ 2673350 h 7121525"/>
                  <a:gd name="connsiteX2-193" fmla="*/ 1405557 w 1499547"/>
                  <a:gd name="connsiteY2-194" fmla="*/ 4492626 h 7121525"/>
                  <a:gd name="connsiteX3-195" fmla="*/ 1491282 w 1499547"/>
                  <a:gd name="connsiteY3-196" fmla="*/ 7121525 h 7121525"/>
                  <a:gd name="connsiteX0-197" fmla="*/ 331 w 1533906"/>
                  <a:gd name="connsiteY0-198" fmla="*/ 0 h 7121525"/>
                  <a:gd name="connsiteX1-199" fmla="*/ 587706 w 1533906"/>
                  <a:gd name="connsiteY1-200" fmla="*/ 2673350 h 7121525"/>
                  <a:gd name="connsiteX2-201" fmla="*/ 1462418 w 1533906"/>
                  <a:gd name="connsiteY2-202" fmla="*/ 4492626 h 7121525"/>
                  <a:gd name="connsiteX3-203" fmla="*/ 1490993 w 1533906"/>
                  <a:gd name="connsiteY3-204" fmla="*/ 7121525 h 7121525"/>
                  <a:gd name="connsiteX0-205" fmla="*/ 325 w 1509371"/>
                  <a:gd name="connsiteY0-206" fmla="*/ 0 h 7121525"/>
                  <a:gd name="connsiteX1-207" fmla="*/ 587700 w 1509371"/>
                  <a:gd name="connsiteY1-208" fmla="*/ 2673350 h 7121525"/>
                  <a:gd name="connsiteX2-209" fmla="*/ 1424312 w 1509371"/>
                  <a:gd name="connsiteY2-210" fmla="*/ 4505326 h 7121525"/>
                  <a:gd name="connsiteX3-211" fmla="*/ 1490987 w 1509371"/>
                  <a:gd name="connsiteY3-212" fmla="*/ 7121525 h 7121525"/>
                  <a:gd name="connsiteX0-213" fmla="*/ 326 w 1517010"/>
                  <a:gd name="connsiteY0-214" fmla="*/ 0 h 7121525"/>
                  <a:gd name="connsiteX1-215" fmla="*/ 587701 w 1517010"/>
                  <a:gd name="connsiteY1-216" fmla="*/ 2673350 h 7121525"/>
                  <a:gd name="connsiteX2-217" fmla="*/ 1437013 w 1517010"/>
                  <a:gd name="connsiteY2-218" fmla="*/ 4505326 h 7121525"/>
                  <a:gd name="connsiteX3-219" fmla="*/ 1490988 w 1517010"/>
                  <a:gd name="connsiteY3-220" fmla="*/ 7121525 h 7121525"/>
                  <a:gd name="connsiteX0-221" fmla="*/ 460 w 1517144"/>
                  <a:gd name="connsiteY0-222" fmla="*/ 0 h 7121525"/>
                  <a:gd name="connsiteX1-223" fmla="*/ 587835 w 1517144"/>
                  <a:gd name="connsiteY1-224" fmla="*/ 2673350 h 7121525"/>
                  <a:gd name="connsiteX2-225" fmla="*/ 1437147 w 1517144"/>
                  <a:gd name="connsiteY2-226" fmla="*/ 4505326 h 7121525"/>
                  <a:gd name="connsiteX3-227" fmla="*/ 1491122 w 1517144"/>
                  <a:gd name="connsiteY3-228" fmla="*/ 7121525 h 7121525"/>
                  <a:gd name="connsiteX0-229" fmla="*/ 614 w 1522046"/>
                  <a:gd name="connsiteY0-230" fmla="*/ 0 h 7121525"/>
                  <a:gd name="connsiteX1-231" fmla="*/ 521314 w 1522046"/>
                  <a:gd name="connsiteY1-232" fmla="*/ 2673350 h 7121525"/>
                  <a:gd name="connsiteX2-233" fmla="*/ 1437301 w 1522046"/>
                  <a:gd name="connsiteY2-234" fmla="*/ 4505326 h 7121525"/>
                  <a:gd name="connsiteX3-235" fmla="*/ 1491276 w 1522046"/>
                  <a:gd name="connsiteY3-236" fmla="*/ 7121525 h 7121525"/>
                  <a:gd name="connsiteX0-237" fmla="*/ 2045 w 1523477"/>
                  <a:gd name="connsiteY0-238" fmla="*/ 0 h 7121525"/>
                  <a:gd name="connsiteX1-239" fmla="*/ 522745 w 1523477"/>
                  <a:gd name="connsiteY1-240" fmla="*/ 2673350 h 7121525"/>
                  <a:gd name="connsiteX2-241" fmla="*/ 1438732 w 1523477"/>
                  <a:gd name="connsiteY2-242" fmla="*/ 4505326 h 7121525"/>
                  <a:gd name="connsiteX3-243" fmla="*/ 1492707 w 1523477"/>
                  <a:gd name="connsiteY3-244" fmla="*/ 7121525 h 7121525"/>
                  <a:gd name="connsiteX0-245" fmla="*/ 1559 w 1521360"/>
                  <a:gd name="connsiteY0-246" fmla="*/ 0 h 7121525"/>
                  <a:gd name="connsiteX1-247" fmla="*/ 545119 w 1521360"/>
                  <a:gd name="connsiteY1-248" fmla="*/ 2597150 h 7121525"/>
                  <a:gd name="connsiteX2-249" fmla="*/ 1438246 w 1521360"/>
                  <a:gd name="connsiteY2-250" fmla="*/ 4505326 h 7121525"/>
                  <a:gd name="connsiteX3-251" fmla="*/ 1492221 w 1521360"/>
                  <a:gd name="connsiteY3-252" fmla="*/ 7121525 h 7121525"/>
                  <a:gd name="connsiteX0-253" fmla="*/ 351 w 1491013"/>
                  <a:gd name="connsiteY0-254" fmla="*/ 0 h 7121525"/>
                  <a:gd name="connsiteX1-255" fmla="*/ 543911 w 1491013"/>
                  <a:gd name="connsiteY1-256" fmla="*/ 2597150 h 7121525"/>
                  <a:gd name="connsiteX2-257" fmla="*/ 1329088 w 1491013"/>
                  <a:gd name="connsiteY2-258" fmla="*/ 4448176 h 7121525"/>
                  <a:gd name="connsiteX3-259" fmla="*/ 1491013 w 1491013"/>
                  <a:gd name="connsiteY3-260" fmla="*/ 7121525 h 7121525"/>
                  <a:gd name="connsiteX0-261" fmla="*/ 359 w 1491216"/>
                  <a:gd name="connsiteY0-262" fmla="*/ 0 h 7121525"/>
                  <a:gd name="connsiteX1-263" fmla="*/ 543919 w 1491216"/>
                  <a:gd name="connsiteY1-264" fmla="*/ 2597150 h 7121525"/>
                  <a:gd name="connsiteX2-265" fmla="*/ 1379896 w 1491216"/>
                  <a:gd name="connsiteY2-266" fmla="*/ 4454526 h 7121525"/>
                  <a:gd name="connsiteX3-267" fmla="*/ 1491021 w 1491216"/>
                  <a:gd name="connsiteY3-268" fmla="*/ 7121525 h 7121525"/>
                  <a:gd name="connsiteX0-269" fmla="*/ 358 w 1491020"/>
                  <a:gd name="connsiteY0-270" fmla="*/ 0 h 7121525"/>
                  <a:gd name="connsiteX1-271" fmla="*/ 543918 w 1491020"/>
                  <a:gd name="connsiteY1-272" fmla="*/ 2597150 h 7121525"/>
                  <a:gd name="connsiteX2-273" fmla="*/ 1367195 w 1491020"/>
                  <a:gd name="connsiteY2-274" fmla="*/ 4460876 h 7121525"/>
                  <a:gd name="connsiteX3-275" fmla="*/ 1491020 w 1491020"/>
                  <a:gd name="connsiteY3-276" fmla="*/ 7121525 h 7121525"/>
                  <a:gd name="connsiteX0-277" fmla="*/ 355 w 1491017"/>
                  <a:gd name="connsiteY0-278" fmla="*/ 0 h 7121525"/>
                  <a:gd name="connsiteX1-279" fmla="*/ 543915 w 1491017"/>
                  <a:gd name="connsiteY1-280" fmla="*/ 2597150 h 7121525"/>
                  <a:gd name="connsiteX2-281" fmla="*/ 1348142 w 1491017"/>
                  <a:gd name="connsiteY2-282" fmla="*/ 4467226 h 7121525"/>
                  <a:gd name="connsiteX3-283" fmla="*/ 1491017 w 1491017"/>
                  <a:gd name="connsiteY3-284" fmla="*/ 7121525 h 7121525"/>
                  <a:gd name="connsiteX0-285" fmla="*/ 347 w 1491009"/>
                  <a:gd name="connsiteY0-286" fmla="*/ 0 h 7121525"/>
                  <a:gd name="connsiteX1-287" fmla="*/ 543907 w 1491009"/>
                  <a:gd name="connsiteY1-288" fmla="*/ 2597150 h 7121525"/>
                  <a:gd name="connsiteX2-289" fmla="*/ 1303684 w 1491009"/>
                  <a:gd name="connsiteY2-290" fmla="*/ 4448176 h 7121525"/>
                  <a:gd name="connsiteX3-291" fmla="*/ 1491009 w 1491009"/>
                  <a:gd name="connsiteY3-292" fmla="*/ 7121525 h 7121525"/>
                  <a:gd name="connsiteX0-293" fmla="*/ 348 w 1491010"/>
                  <a:gd name="connsiteY0-294" fmla="*/ 0 h 7121525"/>
                  <a:gd name="connsiteX1-295" fmla="*/ 543908 w 1491010"/>
                  <a:gd name="connsiteY1-296" fmla="*/ 2597150 h 7121525"/>
                  <a:gd name="connsiteX2-297" fmla="*/ 1316385 w 1491010"/>
                  <a:gd name="connsiteY2-298" fmla="*/ 4448176 h 7121525"/>
                  <a:gd name="connsiteX3-299" fmla="*/ 1491010 w 1491010"/>
                  <a:gd name="connsiteY3-300" fmla="*/ 7121525 h 7121525"/>
                  <a:gd name="connsiteX0-301" fmla="*/ 353 w 1491015"/>
                  <a:gd name="connsiteY0-302" fmla="*/ 0 h 7121525"/>
                  <a:gd name="connsiteX1-303" fmla="*/ 543913 w 1491015"/>
                  <a:gd name="connsiteY1-304" fmla="*/ 2597150 h 7121525"/>
                  <a:gd name="connsiteX2-305" fmla="*/ 1341790 w 1491015"/>
                  <a:gd name="connsiteY2-306" fmla="*/ 4441826 h 7121525"/>
                  <a:gd name="connsiteX3-307" fmla="*/ 1491015 w 1491015"/>
                  <a:gd name="connsiteY3-308" fmla="*/ 7121525 h 7121525"/>
                  <a:gd name="connsiteX0-309" fmla="*/ 353 w 1491015"/>
                  <a:gd name="connsiteY0-310" fmla="*/ 0 h 7121525"/>
                  <a:gd name="connsiteX1-311" fmla="*/ 543913 w 1491015"/>
                  <a:gd name="connsiteY1-312" fmla="*/ 2597150 h 7121525"/>
                  <a:gd name="connsiteX2-313" fmla="*/ 1341790 w 1491015"/>
                  <a:gd name="connsiteY2-314" fmla="*/ 4441826 h 7121525"/>
                  <a:gd name="connsiteX3-315" fmla="*/ 1491015 w 1491015"/>
                  <a:gd name="connsiteY3-316" fmla="*/ 7121525 h 7121525"/>
                  <a:gd name="connsiteX0-317" fmla="*/ 353 w 1491015"/>
                  <a:gd name="connsiteY0-318" fmla="*/ 0 h 7121525"/>
                  <a:gd name="connsiteX1-319" fmla="*/ 543913 w 1491015"/>
                  <a:gd name="connsiteY1-320" fmla="*/ 2597150 h 7121525"/>
                  <a:gd name="connsiteX2-321" fmla="*/ 1341790 w 1491015"/>
                  <a:gd name="connsiteY2-322" fmla="*/ 4441826 h 7121525"/>
                  <a:gd name="connsiteX3-323" fmla="*/ 1491015 w 1491015"/>
                  <a:gd name="connsiteY3-324" fmla="*/ 7121525 h 7121525"/>
                  <a:gd name="connsiteX0-325" fmla="*/ 353 w 1460059"/>
                  <a:gd name="connsiteY0-326" fmla="*/ 0 h 7095331"/>
                  <a:gd name="connsiteX1-327" fmla="*/ 543913 w 1460059"/>
                  <a:gd name="connsiteY1-328" fmla="*/ 2597150 h 7095331"/>
                  <a:gd name="connsiteX2-329" fmla="*/ 1341790 w 1460059"/>
                  <a:gd name="connsiteY2-330" fmla="*/ 4441826 h 7095331"/>
                  <a:gd name="connsiteX3-331" fmla="*/ 1460059 w 1460059"/>
                  <a:gd name="connsiteY3-332" fmla="*/ 7095331 h 7095331"/>
                  <a:gd name="connsiteX0-333" fmla="*/ 353 w 1469584"/>
                  <a:gd name="connsiteY0-334" fmla="*/ 0 h 7107237"/>
                  <a:gd name="connsiteX1-335" fmla="*/ 543913 w 1469584"/>
                  <a:gd name="connsiteY1-336" fmla="*/ 2597150 h 7107237"/>
                  <a:gd name="connsiteX2-337" fmla="*/ 1341790 w 1469584"/>
                  <a:gd name="connsiteY2-338" fmla="*/ 4441826 h 7107237"/>
                  <a:gd name="connsiteX3-339" fmla="*/ 1469584 w 1469584"/>
                  <a:gd name="connsiteY3-340" fmla="*/ 7107237 h 7107237"/>
                  <a:gd name="connsiteX0-341" fmla="*/ 353 w 1460059"/>
                  <a:gd name="connsiteY0-342" fmla="*/ 0 h 7097712"/>
                  <a:gd name="connsiteX1-343" fmla="*/ 543913 w 1460059"/>
                  <a:gd name="connsiteY1-344" fmla="*/ 2597150 h 7097712"/>
                  <a:gd name="connsiteX2-345" fmla="*/ 1341790 w 1460059"/>
                  <a:gd name="connsiteY2-346" fmla="*/ 4441826 h 7097712"/>
                  <a:gd name="connsiteX3-347" fmla="*/ 1460059 w 1460059"/>
                  <a:gd name="connsiteY3-348" fmla="*/ 7097712 h 7097712"/>
                  <a:gd name="connsiteX0-349" fmla="*/ 353 w 1455296"/>
                  <a:gd name="connsiteY0-350" fmla="*/ 0 h 7112000"/>
                  <a:gd name="connsiteX1-351" fmla="*/ 543913 w 1455296"/>
                  <a:gd name="connsiteY1-352" fmla="*/ 2597150 h 7112000"/>
                  <a:gd name="connsiteX2-353" fmla="*/ 1341790 w 1455296"/>
                  <a:gd name="connsiteY2-354" fmla="*/ 4441826 h 7112000"/>
                  <a:gd name="connsiteX3-355" fmla="*/ 1455296 w 1455296"/>
                  <a:gd name="connsiteY3-356" fmla="*/ 7112000 h 7112000"/>
                  <a:gd name="connsiteX0-357" fmla="*/ 353 w 1460058"/>
                  <a:gd name="connsiteY0-358" fmla="*/ 0 h 7109618"/>
                  <a:gd name="connsiteX1-359" fmla="*/ 543913 w 1460058"/>
                  <a:gd name="connsiteY1-360" fmla="*/ 2597150 h 7109618"/>
                  <a:gd name="connsiteX2-361" fmla="*/ 1341790 w 1460058"/>
                  <a:gd name="connsiteY2-362" fmla="*/ 4441826 h 7109618"/>
                  <a:gd name="connsiteX3-363" fmla="*/ 1460058 w 1460058"/>
                  <a:gd name="connsiteY3-364" fmla="*/ 7109618 h 7109618"/>
                  <a:gd name="connsiteX0-365" fmla="*/ 353 w 1465492"/>
                  <a:gd name="connsiteY0-366" fmla="*/ 0 h 7109618"/>
                  <a:gd name="connsiteX1-367" fmla="*/ 543913 w 1465492"/>
                  <a:gd name="connsiteY1-368" fmla="*/ 2597150 h 7109618"/>
                  <a:gd name="connsiteX2-369" fmla="*/ 1341790 w 1465492"/>
                  <a:gd name="connsiteY2-370" fmla="*/ 4441826 h 7109618"/>
                  <a:gd name="connsiteX3-371" fmla="*/ 1460058 w 1465492"/>
                  <a:gd name="connsiteY3-372" fmla="*/ 7109618 h 7109618"/>
                  <a:gd name="connsiteX0-373" fmla="*/ 353 w 1462738"/>
                  <a:gd name="connsiteY0-374" fmla="*/ 0 h 7109618"/>
                  <a:gd name="connsiteX1-375" fmla="*/ 543913 w 1462738"/>
                  <a:gd name="connsiteY1-376" fmla="*/ 2597150 h 7109618"/>
                  <a:gd name="connsiteX2-377" fmla="*/ 1341790 w 1462738"/>
                  <a:gd name="connsiteY2-378" fmla="*/ 4441826 h 7109618"/>
                  <a:gd name="connsiteX3-379" fmla="*/ 1460058 w 1462738"/>
                  <a:gd name="connsiteY3-380" fmla="*/ 7109618 h 7109618"/>
                  <a:gd name="connsiteX0-381" fmla="*/ 353 w 1461270"/>
                  <a:gd name="connsiteY0-382" fmla="*/ 0 h 7109618"/>
                  <a:gd name="connsiteX1-383" fmla="*/ 543913 w 1461270"/>
                  <a:gd name="connsiteY1-384" fmla="*/ 2597150 h 7109618"/>
                  <a:gd name="connsiteX2-385" fmla="*/ 1341790 w 1461270"/>
                  <a:gd name="connsiteY2-386" fmla="*/ 4441826 h 7109618"/>
                  <a:gd name="connsiteX3-387" fmla="*/ 1460058 w 1461270"/>
                  <a:gd name="connsiteY3-388" fmla="*/ 7109618 h 7109618"/>
                  <a:gd name="connsiteX0-389" fmla="*/ 353 w 1460647"/>
                  <a:gd name="connsiteY0-390" fmla="*/ 0 h 7109618"/>
                  <a:gd name="connsiteX1-391" fmla="*/ 543913 w 1460647"/>
                  <a:gd name="connsiteY1-392" fmla="*/ 2597150 h 7109618"/>
                  <a:gd name="connsiteX2-393" fmla="*/ 1341790 w 1460647"/>
                  <a:gd name="connsiteY2-394" fmla="*/ 4441826 h 7109618"/>
                  <a:gd name="connsiteX3-395" fmla="*/ 1460058 w 1460647"/>
                  <a:gd name="connsiteY3-396" fmla="*/ 7109618 h 7109618"/>
                  <a:gd name="connsiteX0-397" fmla="*/ 360 w 1464525"/>
                  <a:gd name="connsiteY0-398" fmla="*/ 0 h 7109618"/>
                  <a:gd name="connsiteX1-399" fmla="*/ 543920 w 1464525"/>
                  <a:gd name="connsiteY1-400" fmla="*/ 2597150 h 7109618"/>
                  <a:gd name="connsiteX2-401" fmla="*/ 1383072 w 1464525"/>
                  <a:gd name="connsiteY2-402" fmla="*/ 4438651 h 7109618"/>
                  <a:gd name="connsiteX3-403" fmla="*/ 1460065 w 1464525"/>
                  <a:gd name="connsiteY3-404" fmla="*/ 7109618 h 7109618"/>
                  <a:gd name="connsiteX0-405" fmla="*/ 373 w 1500602"/>
                  <a:gd name="connsiteY0-406" fmla="*/ 0 h 7109618"/>
                  <a:gd name="connsiteX1-407" fmla="*/ 543933 w 1500602"/>
                  <a:gd name="connsiteY1-408" fmla="*/ 2597150 h 7109618"/>
                  <a:gd name="connsiteX2-409" fmla="*/ 1452935 w 1500602"/>
                  <a:gd name="connsiteY2-410" fmla="*/ 4435476 h 7109618"/>
                  <a:gd name="connsiteX3-411" fmla="*/ 1460078 w 1500602"/>
                  <a:gd name="connsiteY3-412" fmla="*/ 7109618 h 7109618"/>
                  <a:gd name="connsiteX0-413" fmla="*/ 365 w 1473726"/>
                  <a:gd name="connsiteY0-414" fmla="*/ 0 h 7109618"/>
                  <a:gd name="connsiteX1-415" fmla="*/ 543925 w 1473726"/>
                  <a:gd name="connsiteY1-416" fmla="*/ 2597150 h 7109618"/>
                  <a:gd name="connsiteX2-417" fmla="*/ 1408477 w 1473726"/>
                  <a:gd name="connsiteY2-418" fmla="*/ 4486276 h 7109618"/>
                  <a:gd name="connsiteX3-419" fmla="*/ 1460070 w 1473726"/>
                  <a:gd name="connsiteY3-420" fmla="*/ 7109618 h 7109618"/>
                  <a:gd name="connsiteX0-421" fmla="*/ 361 w 1464526"/>
                  <a:gd name="connsiteY0-422" fmla="*/ 0 h 7109618"/>
                  <a:gd name="connsiteX1-423" fmla="*/ 543921 w 1464526"/>
                  <a:gd name="connsiteY1-424" fmla="*/ 2597150 h 7109618"/>
                  <a:gd name="connsiteX2-425" fmla="*/ 1383073 w 1464526"/>
                  <a:gd name="connsiteY2-426" fmla="*/ 4479926 h 7109618"/>
                  <a:gd name="connsiteX3-427" fmla="*/ 1460066 w 1464526"/>
                  <a:gd name="connsiteY3-428" fmla="*/ 7109618 h 7109618"/>
                  <a:gd name="connsiteX0-429" fmla="*/ 363 w 1469594"/>
                  <a:gd name="connsiteY0-430" fmla="*/ 0 h 7109618"/>
                  <a:gd name="connsiteX1-431" fmla="*/ 543923 w 1469594"/>
                  <a:gd name="connsiteY1-432" fmla="*/ 2597150 h 7109618"/>
                  <a:gd name="connsiteX2-433" fmla="*/ 1398950 w 1469594"/>
                  <a:gd name="connsiteY2-434" fmla="*/ 4489451 h 7109618"/>
                  <a:gd name="connsiteX3-435" fmla="*/ 1460068 w 1469594"/>
                  <a:gd name="connsiteY3-436" fmla="*/ 7109618 h 7109618"/>
                  <a:gd name="connsiteX0-437" fmla="*/ 362 w 1466262"/>
                  <a:gd name="connsiteY0-438" fmla="*/ 0 h 7109618"/>
                  <a:gd name="connsiteX1-439" fmla="*/ 543922 w 1466262"/>
                  <a:gd name="connsiteY1-440" fmla="*/ 2597150 h 7109618"/>
                  <a:gd name="connsiteX2-441" fmla="*/ 1389424 w 1466262"/>
                  <a:gd name="connsiteY2-442" fmla="*/ 4489451 h 7109618"/>
                  <a:gd name="connsiteX3-443" fmla="*/ 1460067 w 1466262"/>
                  <a:gd name="connsiteY3-444" fmla="*/ 7109618 h 7109618"/>
                  <a:gd name="connsiteX0-445" fmla="*/ 362 w 1489378"/>
                  <a:gd name="connsiteY0-446" fmla="*/ 0 h 7109618"/>
                  <a:gd name="connsiteX1-447" fmla="*/ 543922 w 1489378"/>
                  <a:gd name="connsiteY1-448" fmla="*/ 2597150 h 7109618"/>
                  <a:gd name="connsiteX2-449" fmla="*/ 1389424 w 1489378"/>
                  <a:gd name="connsiteY2-450" fmla="*/ 4489451 h 7109618"/>
                  <a:gd name="connsiteX3-451" fmla="*/ 1460067 w 1489378"/>
                  <a:gd name="connsiteY3-452" fmla="*/ 7109618 h 7109618"/>
                  <a:gd name="connsiteX0-453" fmla="*/ 374 w 1533850"/>
                  <a:gd name="connsiteY0-454" fmla="*/ 0 h 7109618"/>
                  <a:gd name="connsiteX1-455" fmla="*/ 543934 w 1533850"/>
                  <a:gd name="connsiteY1-456" fmla="*/ 2597150 h 7109618"/>
                  <a:gd name="connsiteX2-457" fmla="*/ 1458016 w 1533850"/>
                  <a:gd name="connsiteY2-458" fmla="*/ 4260851 h 7109618"/>
                  <a:gd name="connsiteX3-459" fmla="*/ 1460079 w 1533850"/>
                  <a:gd name="connsiteY3-460" fmla="*/ 7109618 h 7109618"/>
                  <a:gd name="connsiteX0-461" fmla="*/ 374 w 1486488"/>
                  <a:gd name="connsiteY0-462" fmla="*/ 0 h 7109618"/>
                  <a:gd name="connsiteX1-463" fmla="*/ 543934 w 1486488"/>
                  <a:gd name="connsiteY1-464" fmla="*/ 2597150 h 7109618"/>
                  <a:gd name="connsiteX2-465" fmla="*/ 1458016 w 1486488"/>
                  <a:gd name="connsiteY2-466" fmla="*/ 4260851 h 7109618"/>
                  <a:gd name="connsiteX3-467" fmla="*/ 1460079 w 1486488"/>
                  <a:gd name="connsiteY3-468" fmla="*/ 7109618 h 7109618"/>
                  <a:gd name="connsiteX0-469" fmla="*/ 374 w 1544006"/>
                  <a:gd name="connsiteY0-470" fmla="*/ 0 h 7109618"/>
                  <a:gd name="connsiteX1-471" fmla="*/ 543934 w 1544006"/>
                  <a:gd name="connsiteY1-472" fmla="*/ 2597150 h 7109618"/>
                  <a:gd name="connsiteX2-473" fmla="*/ 1458016 w 1544006"/>
                  <a:gd name="connsiteY2-474" fmla="*/ 4260851 h 7109618"/>
                  <a:gd name="connsiteX3-475" fmla="*/ 1460079 w 1544006"/>
                  <a:gd name="connsiteY3-476" fmla="*/ 7109618 h 7109618"/>
                  <a:gd name="connsiteX0-477" fmla="*/ 353 w 1473151"/>
                  <a:gd name="connsiteY0-478" fmla="*/ 0 h 7109618"/>
                  <a:gd name="connsiteX1-479" fmla="*/ 543913 w 1473151"/>
                  <a:gd name="connsiteY1-480" fmla="*/ 2597150 h 7109618"/>
                  <a:gd name="connsiteX2-481" fmla="*/ 1336075 w 1473151"/>
                  <a:gd name="connsiteY2-482" fmla="*/ 4268471 h 7109618"/>
                  <a:gd name="connsiteX3-483" fmla="*/ 1460058 w 1473151"/>
                  <a:gd name="connsiteY3-484" fmla="*/ 7109618 h 7109618"/>
                  <a:gd name="connsiteX0-485" fmla="*/ 354 w 1479196"/>
                  <a:gd name="connsiteY0-486" fmla="*/ 0 h 7109618"/>
                  <a:gd name="connsiteX1-487" fmla="*/ 543914 w 1479196"/>
                  <a:gd name="connsiteY1-488" fmla="*/ 2597150 h 7109618"/>
                  <a:gd name="connsiteX2-489" fmla="*/ 1351316 w 1479196"/>
                  <a:gd name="connsiteY2-490" fmla="*/ 4268471 h 7109618"/>
                  <a:gd name="connsiteX3-491" fmla="*/ 1460059 w 1479196"/>
                  <a:gd name="connsiteY3-492" fmla="*/ 7109618 h 7109618"/>
                  <a:gd name="connsiteX0-493" fmla="*/ 353 w 1473151"/>
                  <a:gd name="connsiteY0-494" fmla="*/ 0 h 7109618"/>
                  <a:gd name="connsiteX1-495" fmla="*/ 543913 w 1473151"/>
                  <a:gd name="connsiteY1-496" fmla="*/ 2597150 h 7109618"/>
                  <a:gd name="connsiteX2-497" fmla="*/ 1336075 w 1473151"/>
                  <a:gd name="connsiteY2-498" fmla="*/ 4268471 h 7109618"/>
                  <a:gd name="connsiteX3-499" fmla="*/ 1460058 w 1473151"/>
                  <a:gd name="connsiteY3-500" fmla="*/ 7109618 h 7109618"/>
                  <a:gd name="connsiteX0-501" fmla="*/ 284 w 1462254"/>
                  <a:gd name="connsiteY0-502" fmla="*/ 0 h 7109618"/>
                  <a:gd name="connsiteX1-503" fmla="*/ 627664 w 1462254"/>
                  <a:gd name="connsiteY1-504" fmla="*/ 2879090 h 7109618"/>
                  <a:gd name="connsiteX2-505" fmla="*/ 1336006 w 1462254"/>
                  <a:gd name="connsiteY2-506" fmla="*/ 4268471 h 7109618"/>
                  <a:gd name="connsiteX3-507" fmla="*/ 1459989 w 1462254"/>
                  <a:gd name="connsiteY3-508" fmla="*/ 7109618 h 7109618"/>
                  <a:gd name="connsiteX0-509" fmla="*/ 8674 w 1470644"/>
                  <a:gd name="connsiteY0-510" fmla="*/ 0 h 7109618"/>
                  <a:gd name="connsiteX1-511" fmla="*/ 636054 w 1470644"/>
                  <a:gd name="connsiteY1-512" fmla="*/ 2879090 h 7109618"/>
                  <a:gd name="connsiteX2-513" fmla="*/ 1344396 w 1470644"/>
                  <a:gd name="connsiteY2-514" fmla="*/ 4268471 h 7109618"/>
                  <a:gd name="connsiteX3-515" fmla="*/ 1468379 w 1470644"/>
                  <a:gd name="connsiteY3-516" fmla="*/ 7109618 h 7109618"/>
                  <a:gd name="connsiteX0-517" fmla="*/ 288 w 1471870"/>
                  <a:gd name="connsiteY0-518" fmla="*/ 0 h 7109618"/>
                  <a:gd name="connsiteX1-519" fmla="*/ 627668 w 1471870"/>
                  <a:gd name="connsiteY1-520" fmla="*/ 2879090 h 7109618"/>
                  <a:gd name="connsiteX2-521" fmla="*/ 1374110 w 1471870"/>
                  <a:gd name="connsiteY2-522" fmla="*/ 4268471 h 7109618"/>
                  <a:gd name="connsiteX3-523" fmla="*/ 1459993 w 1471870"/>
                  <a:gd name="connsiteY3-524" fmla="*/ 7109618 h 7109618"/>
                  <a:gd name="connsiteX0-525" fmla="*/ 288 w 1475888"/>
                  <a:gd name="connsiteY0-526" fmla="*/ 0 h 6671468"/>
                  <a:gd name="connsiteX1-527" fmla="*/ 627668 w 1475888"/>
                  <a:gd name="connsiteY1-528" fmla="*/ 2879090 h 6671468"/>
                  <a:gd name="connsiteX2-529" fmla="*/ 1374110 w 1475888"/>
                  <a:gd name="connsiteY2-530" fmla="*/ 4268471 h 6671468"/>
                  <a:gd name="connsiteX3-531" fmla="*/ 1466343 w 1475888"/>
                  <a:gd name="connsiteY3-532" fmla="*/ 6671468 h 6671468"/>
                  <a:gd name="connsiteX0-533" fmla="*/ 288 w 1475888"/>
                  <a:gd name="connsiteY0-534" fmla="*/ 0 h 6550818"/>
                  <a:gd name="connsiteX1-535" fmla="*/ 627668 w 1475888"/>
                  <a:gd name="connsiteY1-536" fmla="*/ 2879090 h 6550818"/>
                  <a:gd name="connsiteX2-537" fmla="*/ 1374110 w 1475888"/>
                  <a:gd name="connsiteY2-538" fmla="*/ 4268471 h 6550818"/>
                  <a:gd name="connsiteX3-539" fmla="*/ 1466343 w 1475888"/>
                  <a:gd name="connsiteY3-540" fmla="*/ 6550818 h 6550818"/>
                  <a:gd name="connsiteX0-541" fmla="*/ 284 w 1467977"/>
                  <a:gd name="connsiteY0-542" fmla="*/ 0 h 6550818"/>
                  <a:gd name="connsiteX1-543" fmla="*/ 627664 w 1467977"/>
                  <a:gd name="connsiteY1-544" fmla="*/ 2879090 h 6550818"/>
                  <a:gd name="connsiteX2-545" fmla="*/ 1336006 w 1467977"/>
                  <a:gd name="connsiteY2-546" fmla="*/ 4268471 h 6550818"/>
                  <a:gd name="connsiteX3-547" fmla="*/ 1466339 w 1467977"/>
                  <a:gd name="connsiteY3-548" fmla="*/ 6550818 h 655081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467977" h="6550818">
                    <a:moveTo>
                      <a:pt x="284" y="0"/>
                    </a:moveTo>
                    <a:cubicBezTo>
                      <a:pt x="-12416" y="534987"/>
                      <a:pt x="405044" y="2167678"/>
                      <a:pt x="627664" y="2879090"/>
                    </a:cubicBezTo>
                    <a:cubicBezTo>
                      <a:pt x="850284" y="3590502"/>
                      <a:pt x="1197285" y="3563383"/>
                      <a:pt x="1336006" y="4268471"/>
                    </a:cubicBezTo>
                    <a:cubicBezTo>
                      <a:pt x="1474727" y="4973559"/>
                      <a:pt x="1471101" y="6072980"/>
                      <a:pt x="1466339" y="6550818"/>
                    </a:cubicBezTo>
                  </a:path>
                </a:pathLst>
              </a:custGeom>
              <a:solidFill>
                <a:srgbClr val="D3381C"/>
              </a:solidFill>
              <a:ln w="238125">
                <a:solidFill>
                  <a:srgbClr val="005DA2"/>
                </a:solidFill>
              </a:ln>
              <a:effectLst>
                <a:outerShdw blurRad="241300" dist="38100" dir="10800000" algn="r" rotWithShape="0">
                  <a:prstClr val="black">
                    <a:alpha val="59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s-ES" sz="1600">
                  <a:cs typeface="+mn-ea"/>
                  <a:sym typeface="+mn-lt"/>
                </a:endParaRPr>
              </a:p>
            </p:txBody>
          </p:sp>
          <p:sp>
            <p:nvSpPr>
              <p:cNvPr id="25" name="119 Elipse"/>
              <p:cNvSpPr>
                <a:spLocks noChangeAspect="1"/>
              </p:cNvSpPr>
              <p:nvPr/>
            </p:nvSpPr>
            <p:spPr bwMode="auto">
              <a:xfrm flipH="1">
                <a:off x="6068176" y="2108868"/>
                <a:ext cx="547498" cy="547498"/>
              </a:xfrm>
              <a:prstGeom prst="ellipse">
                <a:avLst/>
              </a:prstGeom>
              <a:solidFill>
                <a:srgbClr val="005DA2"/>
              </a:solidFill>
              <a:ln>
                <a:solidFill>
                  <a:srgbClr val="005DA2"/>
                </a:solidFill>
              </a:ln>
              <a:effectLst>
                <a:outerShdw blurRad="241300" dist="38100" dir="10800000" algn="ctr" rotWithShape="0">
                  <a:srgbClr val="000000">
                    <a:alpha val="59000"/>
                  </a:srgbClr>
                </a:outerShdw>
              </a:effectLst>
            </p:spPr>
            <p:txBody>
              <a:bodyPr lIns="0" tIns="0" rIns="0" bIns="0" rtlCol="0" anchor="ctr"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s-SV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3" name="Freeform 44"/>
            <p:cNvSpPr>
              <a:spLocks noEditPoints="1"/>
            </p:cNvSpPr>
            <p:nvPr/>
          </p:nvSpPr>
          <p:spPr bwMode="auto">
            <a:xfrm>
              <a:off x="6236250" y="2278890"/>
              <a:ext cx="211349" cy="207454"/>
            </a:xfrm>
            <a:custGeom>
              <a:avLst/>
              <a:gdLst>
                <a:gd name="T0" fmla="*/ 208 w 220"/>
                <a:gd name="T1" fmla="*/ 80 h 216"/>
                <a:gd name="T2" fmla="*/ 194 w 220"/>
                <a:gd name="T3" fmla="*/ 80 h 216"/>
                <a:gd name="T4" fmla="*/ 207 w 220"/>
                <a:gd name="T5" fmla="*/ 67 h 216"/>
                <a:gd name="T6" fmla="*/ 144 w 220"/>
                <a:gd name="T7" fmla="*/ 5 h 216"/>
                <a:gd name="T8" fmla="*/ 134 w 220"/>
                <a:gd name="T9" fmla="*/ 16 h 216"/>
                <a:gd name="T10" fmla="*/ 109 w 220"/>
                <a:gd name="T11" fmla="*/ 0 h 216"/>
                <a:gd name="T12" fmla="*/ 59 w 220"/>
                <a:gd name="T13" fmla="*/ 80 h 216"/>
                <a:gd name="T14" fmla="*/ 12 w 220"/>
                <a:gd name="T15" fmla="*/ 80 h 216"/>
                <a:gd name="T16" fmla="*/ 0 w 220"/>
                <a:gd name="T17" fmla="*/ 91 h 216"/>
                <a:gd name="T18" fmla="*/ 0 w 220"/>
                <a:gd name="T19" fmla="*/ 204 h 216"/>
                <a:gd name="T20" fmla="*/ 12 w 220"/>
                <a:gd name="T21" fmla="*/ 216 h 216"/>
                <a:gd name="T22" fmla="*/ 208 w 220"/>
                <a:gd name="T23" fmla="*/ 216 h 216"/>
                <a:gd name="T24" fmla="*/ 220 w 220"/>
                <a:gd name="T25" fmla="*/ 204 h 216"/>
                <a:gd name="T26" fmla="*/ 220 w 220"/>
                <a:gd name="T27" fmla="*/ 91 h 216"/>
                <a:gd name="T28" fmla="*/ 208 w 220"/>
                <a:gd name="T29" fmla="*/ 80 h 216"/>
                <a:gd name="T30" fmla="*/ 144 w 220"/>
                <a:gd name="T31" fmla="*/ 16 h 216"/>
                <a:gd name="T32" fmla="*/ 195 w 220"/>
                <a:gd name="T33" fmla="*/ 67 h 216"/>
                <a:gd name="T34" fmla="*/ 183 w 220"/>
                <a:gd name="T35" fmla="*/ 80 h 216"/>
                <a:gd name="T36" fmla="*/ 81 w 220"/>
                <a:gd name="T37" fmla="*/ 80 h 216"/>
                <a:gd name="T38" fmla="*/ 144 w 220"/>
                <a:gd name="T39" fmla="*/ 16 h 216"/>
                <a:gd name="T40" fmla="*/ 111 w 220"/>
                <a:gd name="T41" fmla="*/ 11 h 216"/>
                <a:gd name="T42" fmla="*/ 128 w 220"/>
                <a:gd name="T43" fmla="*/ 21 h 216"/>
                <a:gd name="T44" fmla="*/ 69 w 220"/>
                <a:gd name="T45" fmla="*/ 80 h 216"/>
                <a:gd name="T46" fmla="*/ 69 w 220"/>
                <a:gd name="T47" fmla="*/ 80 h 216"/>
                <a:gd name="T48" fmla="*/ 111 w 220"/>
                <a:gd name="T49" fmla="*/ 11 h 216"/>
                <a:gd name="T50" fmla="*/ 212 w 220"/>
                <a:gd name="T51" fmla="*/ 160 h 216"/>
                <a:gd name="T52" fmla="*/ 152 w 220"/>
                <a:gd name="T53" fmla="*/ 160 h 216"/>
                <a:gd name="T54" fmla="*/ 148 w 220"/>
                <a:gd name="T55" fmla="*/ 156 h 216"/>
                <a:gd name="T56" fmla="*/ 148 w 220"/>
                <a:gd name="T57" fmla="*/ 132 h 216"/>
                <a:gd name="T58" fmla="*/ 152 w 220"/>
                <a:gd name="T59" fmla="*/ 128 h 216"/>
                <a:gd name="T60" fmla="*/ 212 w 220"/>
                <a:gd name="T61" fmla="*/ 128 h 216"/>
                <a:gd name="T62" fmla="*/ 212 w 220"/>
                <a:gd name="T63" fmla="*/ 160 h 216"/>
                <a:gd name="T64" fmla="*/ 212 w 220"/>
                <a:gd name="T65" fmla="*/ 120 h 216"/>
                <a:gd name="T66" fmla="*/ 152 w 220"/>
                <a:gd name="T67" fmla="*/ 120 h 216"/>
                <a:gd name="T68" fmla="*/ 140 w 220"/>
                <a:gd name="T69" fmla="*/ 132 h 216"/>
                <a:gd name="T70" fmla="*/ 140 w 220"/>
                <a:gd name="T71" fmla="*/ 156 h 216"/>
                <a:gd name="T72" fmla="*/ 152 w 220"/>
                <a:gd name="T73" fmla="*/ 168 h 216"/>
                <a:gd name="T74" fmla="*/ 212 w 220"/>
                <a:gd name="T75" fmla="*/ 168 h 216"/>
                <a:gd name="T76" fmla="*/ 212 w 220"/>
                <a:gd name="T77" fmla="*/ 204 h 216"/>
                <a:gd name="T78" fmla="*/ 208 w 220"/>
                <a:gd name="T79" fmla="*/ 208 h 216"/>
                <a:gd name="T80" fmla="*/ 12 w 220"/>
                <a:gd name="T81" fmla="*/ 208 h 216"/>
                <a:gd name="T82" fmla="*/ 8 w 220"/>
                <a:gd name="T83" fmla="*/ 204 h 216"/>
                <a:gd name="T84" fmla="*/ 8 w 220"/>
                <a:gd name="T85" fmla="*/ 91 h 216"/>
                <a:gd name="T86" fmla="*/ 12 w 220"/>
                <a:gd name="T87" fmla="*/ 88 h 216"/>
                <a:gd name="T88" fmla="*/ 208 w 220"/>
                <a:gd name="T89" fmla="*/ 88 h 216"/>
                <a:gd name="T90" fmla="*/ 212 w 220"/>
                <a:gd name="T91" fmla="*/ 91 h 216"/>
                <a:gd name="T92" fmla="*/ 212 w 220"/>
                <a:gd name="T93" fmla="*/ 120 h 216"/>
                <a:gd name="T94" fmla="*/ 159 w 220"/>
                <a:gd name="T95" fmla="*/ 150 h 216"/>
                <a:gd name="T96" fmla="*/ 159 w 220"/>
                <a:gd name="T97" fmla="*/ 138 h 216"/>
                <a:gd name="T98" fmla="*/ 159 w 220"/>
                <a:gd name="T99" fmla="*/ 15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0" h="216">
                  <a:moveTo>
                    <a:pt x="208" y="80"/>
                  </a:moveTo>
                  <a:cubicBezTo>
                    <a:pt x="194" y="80"/>
                    <a:pt x="194" y="80"/>
                    <a:pt x="194" y="80"/>
                  </a:cubicBezTo>
                  <a:cubicBezTo>
                    <a:pt x="207" y="67"/>
                    <a:pt x="207" y="67"/>
                    <a:pt x="207" y="67"/>
                  </a:cubicBezTo>
                  <a:cubicBezTo>
                    <a:pt x="144" y="5"/>
                    <a:pt x="144" y="5"/>
                    <a:pt x="144" y="5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5" y="80"/>
                    <a:pt x="0" y="85"/>
                    <a:pt x="0" y="91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11"/>
                    <a:pt x="5" y="216"/>
                    <a:pt x="12" y="216"/>
                  </a:cubicBezTo>
                  <a:cubicBezTo>
                    <a:pt x="208" y="216"/>
                    <a:pt x="208" y="216"/>
                    <a:pt x="208" y="216"/>
                  </a:cubicBezTo>
                  <a:cubicBezTo>
                    <a:pt x="215" y="216"/>
                    <a:pt x="220" y="211"/>
                    <a:pt x="220" y="204"/>
                  </a:cubicBezTo>
                  <a:cubicBezTo>
                    <a:pt x="220" y="91"/>
                    <a:pt x="220" y="91"/>
                    <a:pt x="220" y="91"/>
                  </a:cubicBezTo>
                  <a:cubicBezTo>
                    <a:pt x="220" y="85"/>
                    <a:pt x="215" y="80"/>
                    <a:pt x="208" y="80"/>
                  </a:cubicBezTo>
                  <a:close/>
                  <a:moveTo>
                    <a:pt x="144" y="16"/>
                  </a:moveTo>
                  <a:cubicBezTo>
                    <a:pt x="195" y="67"/>
                    <a:pt x="195" y="67"/>
                    <a:pt x="195" y="67"/>
                  </a:cubicBezTo>
                  <a:cubicBezTo>
                    <a:pt x="183" y="80"/>
                    <a:pt x="183" y="80"/>
                    <a:pt x="183" y="80"/>
                  </a:cubicBezTo>
                  <a:cubicBezTo>
                    <a:pt x="81" y="80"/>
                    <a:pt x="81" y="80"/>
                    <a:pt x="81" y="80"/>
                  </a:cubicBezTo>
                  <a:lnTo>
                    <a:pt x="144" y="16"/>
                  </a:lnTo>
                  <a:close/>
                  <a:moveTo>
                    <a:pt x="111" y="11"/>
                  </a:moveTo>
                  <a:cubicBezTo>
                    <a:pt x="128" y="21"/>
                    <a:pt x="128" y="21"/>
                    <a:pt x="128" y="2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9" y="80"/>
                    <a:pt x="69" y="80"/>
                    <a:pt x="69" y="80"/>
                  </a:cubicBezTo>
                  <a:lnTo>
                    <a:pt x="111" y="11"/>
                  </a:lnTo>
                  <a:close/>
                  <a:moveTo>
                    <a:pt x="212" y="160"/>
                  </a:moveTo>
                  <a:cubicBezTo>
                    <a:pt x="152" y="160"/>
                    <a:pt x="152" y="160"/>
                    <a:pt x="152" y="160"/>
                  </a:cubicBezTo>
                  <a:cubicBezTo>
                    <a:pt x="150" y="160"/>
                    <a:pt x="148" y="158"/>
                    <a:pt x="148" y="156"/>
                  </a:cubicBezTo>
                  <a:cubicBezTo>
                    <a:pt x="148" y="132"/>
                    <a:pt x="148" y="132"/>
                    <a:pt x="148" y="132"/>
                  </a:cubicBezTo>
                  <a:cubicBezTo>
                    <a:pt x="148" y="130"/>
                    <a:pt x="150" y="128"/>
                    <a:pt x="152" y="128"/>
                  </a:cubicBezTo>
                  <a:cubicBezTo>
                    <a:pt x="212" y="128"/>
                    <a:pt x="212" y="128"/>
                    <a:pt x="212" y="128"/>
                  </a:cubicBezTo>
                  <a:lnTo>
                    <a:pt x="212" y="160"/>
                  </a:lnTo>
                  <a:close/>
                  <a:moveTo>
                    <a:pt x="212" y="120"/>
                  </a:moveTo>
                  <a:cubicBezTo>
                    <a:pt x="152" y="120"/>
                    <a:pt x="152" y="120"/>
                    <a:pt x="152" y="120"/>
                  </a:cubicBezTo>
                  <a:cubicBezTo>
                    <a:pt x="145" y="120"/>
                    <a:pt x="140" y="125"/>
                    <a:pt x="140" y="132"/>
                  </a:cubicBezTo>
                  <a:cubicBezTo>
                    <a:pt x="140" y="156"/>
                    <a:pt x="140" y="156"/>
                    <a:pt x="140" y="156"/>
                  </a:cubicBezTo>
                  <a:cubicBezTo>
                    <a:pt x="140" y="163"/>
                    <a:pt x="145" y="168"/>
                    <a:pt x="152" y="168"/>
                  </a:cubicBezTo>
                  <a:cubicBezTo>
                    <a:pt x="212" y="168"/>
                    <a:pt x="212" y="168"/>
                    <a:pt x="212" y="168"/>
                  </a:cubicBezTo>
                  <a:cubicBezTo>
                    <a:pt x="212" y="204"/>
                    <a:pt x="212" y="204"/>
                    <a:pt x="212" y="204"/>
                  </a:cubicBezTo>
                  <a:cubicBezTo>
                    <a:pt x="212" y="206"/>
                    <a:pt x="210" y="208"/>
                    <a:pt x="208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0" y="208"/>
                    <a:pt x="8" y="206"/>
                    <a:pt x="8" y="204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8" y="89"/>
                    <a:pt x="10" y="88"/>
                    <a:pt x="12" y="88"/>
                  </a:cubicBezTo>
                  <a:cubicBezTo>
                    <a:pt x="208" y="88"/>
                    <a:pt x="208" y="88"/>
                    <a:pt x="208" y="88"/>
                  </a:cubicBezTo>
                  <a:cubicBezTo>
                    <a:pt x="210" y="88"/>
                    <a:pt x="212" y="89"/>
                    <a:pt x="212" y="91"/>
                  </a:cubicBezTo>
                  <a:lnTo>
                    <a:pt x="212" y="120"/>
                  </a:lnTo>
                  <a:close/>
                  <a:moveTo>
                    <a:pt x="159" y="150"/>
                  </a:moveTo>
                  <a:cubicBezTo>
                    <a:pt x="167" y="150"/>
                    <a:pt x="167" y="138"/>
                    <a:pt x="159" y="138"/>
                  </a:cubicBezTo>
                  <a:cubicBezTo>
                    <a:pt x="151" y="138"/>
                    <a:pt x="151" y="150"/>
                    <a:pt x="159" y="1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61" tIns="45731" rIns="91461" bIns="45731" numCol="1" anchor="t" anchorCtr="0" compatLnSpc="1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3" name="Group 1"/>
          <p:cNvGrpSpPr/>
          <p:nvPr/>
        </p:nvGrpSpPr>
        <p:grpSpPr>
          <a:xfrm>
            <a:off x="4588066" y="2383317"/>
            <a:ext cx="1345148" cy="3151871"/>
            <a:chOff x="4669484" y="2643574"/>
            <a:chExt cx="1167664" cy="2736001"/>
          </a:xfrm>
        </p:grpSpPr>
        <p:grpSp>
          <p:nvGrpSpPr>
            <p:cNvPr id="18" name="Group 3"/>
            <p:cNvGrpSpPr/>
            <p:nvPr/>
          </p:nvGrpSpPr>
          <p:grpSpPr>
            <a:xfrm>
              <a:off x="4669484" y="2643574"/>
              <a:ext cx="1167664" cy="2736001"/>
              <a:chOff x="4669484" y="2643574"/>
              <a:chExt cx="1167664" cy="2736001"/>
            </a:xfrm>
          </p:grpSpPr>
          <p:sp>
            <p:nvSpPr>
              <p:cNvPr id="20" name="Forma libre 2"/>
              <p:cNvSpPr/>
              <p:nvPr/>
            </p:nvSpPr>
            <p:spPr bwMode="auto">
              <a:xfrm>
                <a:off x="4936386" y="3156091"/>
                <a:ext cx="900762" cy="2223484"/>
              </a:xfrm>
              <a:custGeom>
                <a:avLst/>
                <a:gdLst>
                  <a:gd name="connsiteX0" fmla="*/ 155651 w 2712817"/>
                  <a:gd name="connsiteY0" fmla="*/ 0 h 5295900"/>
                  <a:gd name="connsiteX1" fmla="*/ 231851 w 2712817"/>
                  <a:gd name="connsiteY1" fmla="*/ 1390650 h 5295900"/>
                  <a:gd name="connsiteX2" fmla="*/ 2365451 w 2712817"/>
                  <a:gd name="connsiteY2" fmla="*/ 2724150 h 5295900"/>
                  <a:gd name="connsiteX3" fmla="*/ 2708351 w 2712817"/>
                  <a:gd name="connsiteY3" fmla="*/ 5295900 h 5295900"/>
                  <a:gd name="connsiteX4" fmla="*/ 2708351 w 2712817"/>
                  <a:gd name="connsiteY4" fmla="*/ 5295900 h 5295900"/>
                  <a:gd name="connsiteX0-1" fmla="*/ 111648 w 2773589"/>
                  <a:gd name="connsiteY0-2" fmla="*/ 0 h 5343525"/>
                  <a:gd name="connsiteX1-3" fmla="*/ 292623 w 2773589"/>
                  <a:gd name="connsiteY1-4" fmla="*/ 1438275 h 5343525"/>
                  <a:gd name="connsiteX2-5" fmla="*/ 2426223 w 2773589"/>
                  <a:gd name="connsiteY2-6" fmla="*/ 2771775 h 5343525"/>
                  <a:gd name="connsiteX3-7" fmla="*/ 2769123 w 2773589"/>
                  <a:gd name="connsiteY3-8" fmla="*/ 5343525 h 5343525"/>
                  <a:gd name="connsiteX4-9" fmla="*/ 2769123 w 2773589"/>
                  <a:gd name="connsiteY4-10" fmla="*/ 5343525 h 5343525"/>
                  <a:gd name="connsiteX0-11" fmla="*/ 58965 w 2720906"/>
                  <a:gd name="connsiteY0-12" fmla="*/ 0 h 5343525"/>
                  <a:gd name="connsiteX1-13" fmla="*/ 239940 w 2720906"/>
                  <a:gd name="connsiteY1-14" fmla="*/ 1438275 h 5343525"/>
                  <a:gd name="connsiteX2-15" fmla="*/ 2373540 w 2720906"/>
                  <a:gd name="connsiteY2-16" fmla="*/ 2771775 h 5343525"/>
                  <a:gd name="connsiteX3-17" fmla="*/ 2716440 w 2720906"/>
                  <a:gd name="connsiteY3-18" fmla="*/ 5343525 h 5343525"/>
                  <a:gd name="connsiteX4-19" fmla="*/ 2716440 w 2720906"/>
                  <a:gd name="connsiteY4-20" fmla="*/ 5343525 h 5343525"/>
                  <a:gd name="connsiteX0-21" fmla="*/ 1798 w 2659857"/>
                  <a:gd name="connsiteY0-22" fmla="*/ 0 h 5343525"/>
                  <a:gd name="connsiteX1-23" fmla="*/ 420898 w 2659857"/>
                  <a:gd name="connsiteY1-24" fmla="*/ 1752600 h 5343525"/>
                  <a:gd name="connsiteX2-25" fmla="*/ 2316373 w 2659857"/>
                  <a:gd name="connsiteY2-26" fmla="*/ 2771775 h 5343525"/>
                  <a:gd name="connsiteX3-27" fmla="*/ 2659273 w 2659857"/>
                  <a:gd name="connsiteY3-28" fmla="*/ 5343525 h 5343525"/>
                  <a:gd name="connsiteX4-29" fmla="*/ 2659273 w 2659857"/>
                  <a:gd name="connsiteY4-30" fmla="*/ 5343525 h 5343525"/>
                  <a:gd name="connsiteX0-31" fmla="*/ 1310 w 2659158"/>
                  <a:gd name="connsiteY0-32" fmla="*/ 0 h 5343525"/>
                  <a:gd name="connsiteX1-33" fmla="*/ 448985 w 2659158"/>
                  <a:gd name="connsiteY1-34" fmla="*/ 1695450 h 5343525"/>
                  <a:gd name="connsiteX2-35" fmla="*/ 2315885 w 2659158"/>
                  <a:gd name="connsiteY2-36" fmla="*/ 2771775 h 5343525"/>
                  <a:gd name="connsiteX3-37" fmla="*/ 2658785 w 2659158"/>
                  <a:gd name="connsiteY3-38" fmla="*/ 5343525 h 5343525"/>
                  <a:gd name="connsiteX4-39" fmla="*/ 2658785 w 2659158"/>
                  <a:gd name="connsiteY4-40" fmla="*/ 5343525 h 5343525"/>
                  <a:gd name="connsiteX0-41" fmla="*/ 1777 w 2701681"/>
                  <a:gd name="connsiteY0-42" fmla="*/ 0 h 5343525"/>
                  <a:gd name="connsiteX1-43" fmla="*/ 449452 w 2701681"/>
                  <a:gd name="connsiteY1-44" fmla="*/ 1695450 h 5343525"/>
                  <a:gd name="connsiteX2-45" fmla="*/ 2487802 w 2701681"/>
                  <a:gd name="connsiteY2-46" fmla="*/ 2914650 h 5343525"/>
                  <a:gd name="connsiteX3-47" fmla="*/ 2659252 w 2701681"/>
                  <a:gd name="connsiteY3-48" fmla="*/ 5343525 h 5343525"/>
                  <a:gd name="connsiteX4-49" fmla="*/ 2659252 w 2701681"/>
                  <a:gd name="connsiteY4-50" fmla="*/ 5343525 h 5343525"/>
                  <a:gd name="connsiteX0-51" fmla="*/ 1777 w 2701681"/>
                  <a:gd name="connsiteY0-52" fmla="*/ 0 h 5638800"/>
                  <a:gd name="connsiteX1-53" fmla="*/ 449452 w 2701681"/>
                  <a:gd name="connsiteY1-54" fmla="*/ 1695450 h 5638800"/>
                  <a:gd name="connsiteX2-55" fmla="*/ 2487802 w 2701681"/>
                  <a:gd name="connsiteY2-56" fmla="*/ 2914650 h 5638800"/>
                  <a:gd name="connsiteX3-57" fmla="*/ 2659252 w 2701681"/>
                  <a:gd name="connsiteY3-58" fmla="*/ 5343525 h 5638800"/>
                  <a:gd name="connsiteX4-59" fmla="*/ 2659252 w 2701681"/>
                  <a:gd name="connsiteY4-60" fmla="*/ 5638800 h 5638800"/>
                  <a:gd name="connsiteX0-61" fmla="*/ 1777 w 2701681"/>
                  <a:gd name="connsiteY0-62" fmla="*/ 0 h 5343525"/>
                  <a:gd name="connsiteX1-63" fmla="*/ 449452 w 2701681"/>
                  <a:gd name="connsiteY1-64" fmla="*/ 1695450 h 5343525"/>
                  <a:gd name="connsiteX2-65" fmla="*/ 2487802 w 2701681"/>
                  <a:gd name="connsiteY2-66" fmla="*/ 2914650 h 5343525"/>
                  <a:gd name="connsiteX3-67" fmla="*/ 2659252 w 2701681"/>
                  <a:gd name="connsiteY3-68" fmla="*/ 5343525 h 5343525"/>
                  <a:gd name="connsiteX0-69" fmla="*/ 1777 w 2685452"/>
                  <a:gd name="connsiteY0-70" fmla="*/ 0 h 5686425"/>
                  <a:gd name="connsiteX1-71" fmla="*/ 449452 w 2685452"/>
                  <a:gd name="connsiteY1-72" fmla="*/ 1695450 h 5686425"/>
                  <a:gd name="connsiteX2-73" fmla="*/ 2487802 w 2685452"/>
                  <a:gd name="connsiteY2-74" fmla="*/ 2914650 h 5686425"/>
                  <a:gd name="connsiteX3-75" fmla="*/ 2625914 w 2685452"/>
                  <a:gd name="connsiteY3-76" fmla="*/ 5686425 h 5686425"/>
                  <a:gd name="connsiteX0-77" fmla="*/ 1919 w 2709785"/>
                  <a:gd name="connsiteY0-78" fmla="*/ 0 h 5686425"/>
                  <a:gd name="connsiteX1-79" fmla="*/ 449594 w 2709785"/>
                  <a:gd name="connsiteY1-80" fmla="*/ 1695450 h 5686425"/>
                  <a:gd name="connsiteX2-81" fmla="*/ 2526044 w 2709785"/>
                  <a:gd name="connsiteY2-82" fmla="*/ 2771775 h 5686425"/>
                  <a:gd name="connsiteX3-83" fmla="*/ 2626056 w 2709785"/>
                  <a:gd name="connsiteY3-84" fmla="*/ 5686425 h 5686425"/>
                  <a:gd name="connsiteX0-85" fmla="*/ 1919 w 2646871"/>
                  <a:gd name="connsiteY0-86" fmla="*/ 0 h 5686425"/>
                  <a:gd name="connsiteX1-87" fmla="*/ 449594 w 2646871"/>
                  <a:gd name="connsiteY1-88" fmla="*/ 1695450 h 5686425"/>
                  <a:gd name="connsiteX2-89" fmla="*/ 2526044 w 2646871"/>
                  <a:gd name="connsiteY2-90" fmla="*/ 2771775 h 5686425"/>
                  <a:gd name="connsiteX3-91" fmla="*/ 2626056 w 2646871"/>
                  <a:gd name="connsiteY3-92" fmla="*/ 5686425 h 5686425"/>
                  <a:gd name="connsiteX0-93" fmla="*/ 1697 w 2625834"/>
                  <a:gd name="connsiteY0-94" fmla="*/ 0 h 5686425"/>
                  <a:gd name="connsiteX1-95" fmla="*/ 449372 w 2625834"/>
                  <a:gd name="connsiteY1-96" fmla="*/ 1695450 h 5686425"/>
                  <a:gd name="connsiteX2-97" fmla="*/ 2463909 w 2625834"/>
                  <a:gd name="connsiteY2-98" fmla="*/ 2867025 h 5686425"/>
                  <a:gd name="connsiteX3-99" fmla="*/ 2625834 w 2625834"/>
                  <a:gd name="connsiteY3-100" fmla="*/ 5686425 h 5686425"/>
                  <a:gd name="connsiteX0-101" fmla="*/ 1540 w 2625677"/>
                  <a:gd name="connsiteY0-102" fmla="*/ 0 h 5686425"/>
                  <a:gd name="connsiteX1-103" fmla="*/ 449215 w 2625677"/>
                  <a:gd name="connsiteY1-104" fmla="*/ 1695450 h 5686425"/>
                  <a:gd name="connsiteX2-105" fmla="*/ 2411365 w 2625677"/>
                  <a:gd name="connsiteY2-106" fmla="*/ 3033713 h 5686425"/>
                  <a:gd name="connsiteX3-107" fmla="*/ 2625677 w 2625677"/>
                  <a:gd name="connsiteY3-108" fmla="*/ 5686425 h 5686425"/>
                  <a:gd name="connsiteX0-109" fmla="*/ 1811 w 2631698"/>
                  <a:gd name="connsiteY0-110" fmla="*/ 0 h 5686425"/>
                  <a:gd name="connsiteX1-111" fmla="*/ 449486 w 2631698"/>
                  <a:gd name="connsiteY1-112" fmla="*/ 1695450 h 5686425"/>
                  <a:gd name="connsiteX2-113" fmla="*/ 2497361 w 2631698"/>
                  <a:gd name="connsiteY2-114" fmla="*/ 3043238 h 5686425"/>
                  <a:gd name="connsiteX3-115" fmla="*/ 2625948 w 2631698"/>
                  <a:gd name="connsiteY3-116" fmla="*/ 5686425 h 5686425"/>
                  <a:gd name="connsiteX0-117" fmla="*/ 2018 w 2661487"/>
                  <a:gd name="connsiteY0-118" fmla="*/ 0 h 5686425"/>
                  <a:gd name="connsiteX1-119" fmla="*/ 449693 w 2661487"/>
                  <a:gd name="connsiteY1-120" fmla="*/ 1695450 h 5686425"/>
                  <a:gd name="connsiteX2-121" fmla="*/ 2549955 w 2661487"/>
                  <a:gd name="connsiteY2-122" fmla="*/ 3152776 h 5686425"/>
                  <a:gd name="connsiteX3-123" fmla="*/ 2626155 w 2661487"/>
                  <a:gd name="connsiteY3-124" fmla="*/ 5686425 h 5686425"/>
                  <a:gd name="connsiteX0-125" fmla="*/ 2018 w 2665779"/>
                  <a:gd name="connsiteY0-126" fmla="*/ 0 h 5686425"/>
                  <a:gd name="connsiteX1-127" fmla="*/ 449693 w 2665779"/>
                  <a:gd name="connsiteY1-128" fmla="*/ 1695450 h 5686425"/>
                  <a:gd name="connsiteX2-129" fmla="*/ 2549955 w 2665779"/>
                  <a:gd name="connsiteY2-130" fmla="*/ 3152776 h 5686425"/>
                  <a:gd name="connsiteX3-131" fmla="*/ 2626155 w 2665779"/>
                  <a:gd name="connsiteY3-132" fmla="*/ 5686425 h 5686425"/>
                  <a:gd name="connsiteX0-133" fmla="*/ 2018 w 2733545"/>
                  <a:gd name="connsiteY0-134" fmla="*/ 0 h 5781675"/>
                  <a:gd name="connsiteX1-135" fmla="*/ 449693 w 2733545"/>
                  <a:gd name="connsiteY1-136" fmla="*/ 1695450 h 5781675"/>
                  <a:gd name="connsiteX2-137" fmla="*/ 2549955 w 2733545"/>
                  <a:gd name="connsiteY2-138" fmla="*/ 3152776 h 5781675"/>
                  <a:gd name="connsiteX3-139" fmla="*/ 2635680 w 2733545"/>
                  <a:gd name="connsiteY3-140" fmla="*/ 5781675 h 5781675"/>
                  <a:gd name="connsiteX0-141" fmla="*/ 2018 w 2638741"/>
                  <a:gd name="connsiteY0-142" fmla="*/ 0 h 5781675"/>
                  <a:gd name="connsiteX1-143" fmla="*/ 449693 w 2638741"/>
                  <a:gd name="connsiteY1-144" fmla="*/ 1695450 h 5781675"/>
                  <a:gd name="connsiteX2-145" fmla="*/ 2549955 w 2638741"/>
                  <a:gd name="connsiteY2-146" fmla="*/ 3152776 h 5781675"/>
                  <a:gd name="connsiteX3-147" fmla="*/ 2635680 w 2638741"/>
                  <a:gd name="connsiteY3-148" fmla="*/ 5781675 h 5781675"/>
                  <a:gd name="connsiteX0-149" fmla="*/ 2018 w 2658487"/>
                  <a:gd name="connsiteY0-150" fmla="*/ 0 h 5781675"/>
                  <a:gd name="connsiteX1-151" fmla="*/ 449693 w 2658487"/>
                  <a:gd name="connsiteY1-152" fmla="*/ 1695450 h 5781675"/>
                  <a:gd name="connsiteX2-153" fmla="*/ 2549955 w 2658487"/>
                  <a:gd name="connsiteY2-154" fmla="*/ 3152776 h 5781675"/>
                  <a:gd name="connsiteX3-155" fmla="*/ 2635680 w 2658487"/>
                  <a:gd name="connsiteY3-156" fmla="*/ 5781675 h 578167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658487" h="5781675">
                    <a:moveTo>
                      <a:pt x="2018" y="0"/>
                    </a:moveTo>
                    <a:cubicBezTo>
                      <a:pt x="-10682" y="534987"/>
                      <a:pt x="25037" y="1169987"/>
                      <a:pt x="449693" y="1695450"/>
                    </a:cubicBezTo>
                    <a:cubicBezTo>
                      <a:pt x="874349" y="2220913"/>
                      <a:pt x="2361836" y="2667001"/>
                      <a:pt x="2549955" y="3152776"/>
                    </a:cubicBezTo>
                    <a:cubicBezTo>
                      <a:pt x="2738074" y="3638551"/>
                      <a:pt x="2621392" y="5299075"/>
                      <a:pt x="2635680" y="5781675"/>
                    </a:cubicBezTo>
                  </a:path>
                </a:pathLst>
              </a:custGeom>
              <a:noFill/>
              <a:ln w="238125">
                <a:solidFill>
                  <a:schemeClr val="tx1">
                    <a:lumMod val="75000"/>
                    <a:lumOff val="25000"/>
                  </a:schemeClr>
                </a:solidFill>
              </a:ln>
              <a:effectLst>
                <a:outerShdw blurRad="241300" dist="38100" dir="10800000" algn="r" rotWithShape="0">
                  <a:prstClr val="black">
                    <a:alpha val="59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s-ES" sz="1600">
                  <a:cs typeface="+mn-ea"/>
                  <a:sym typeface="+mn-lt"/>
                </a:endParaRPr>
              </a:p>
            </p:txBody>
          </p:sp>
          <p:sp>
            <p:nvSpPr>
              <p:cNvPr id="21" name="118 Elipse"/>
              <p:cNvSpPr>
                <a:spLocks noChangeAspect="1"/>
              </p:cNvSpPr>
              <p:nvPr/>
            </p:nvSpPr>
            <p:spPr bwMode="auto">
              <a:xfrm flipH="1">
                <a:off x="4669484" y="2643574"/>
                <a:ext cx="547498" cy="547498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241300" dist="38100" dir="10800000" algn="ctr" rotWithShape="0">
                  <a:srgbClr val="000000">
                    <a:alpha val="59000"/>
                  </a:srgbClr>
                </a:outerShdw>
              </a:effectLst>
            </p:spPr>
            <p:txBody>
              <a:bodyPr lIns="0" tIns="0" rIns="0" bIns="0" rtlCol="0" anchor="ctr"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s-SV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4823436" y="2827231"/>
              <a:ext cx="239593" cy="180182"/>
            </a:xfrm>
            <a:custGeom>
              <a:avLst/>
              <a:gdLst>
                <a:gd name="T0" fmla="*/ 192 w 208"/>
                <a:gd name="T1" fmla="*/ 24 h 156"/>
                <a:gd name="T2" fmla="*/ 138 w 208"/>
                <a:gd name="T3" fmla="*/ 24 h 156"/>
                <a:gd name="T4" fmla="*/ 124 w 208"/>
                <a:gd name="T5" fmla="*/ 0 h 156"/>
                <a:gd name="T6" fmla="*/ 80 w 208"/>
                <a:gd name="T7" fmla="*/ 0 h 156"/>
                <a:gd name="T8" fmla="*/ 66 w 208"/>
                <a:gd name="T9" fmla="*/ 24 h 156"/>
                <a:gd name="T10" fmla="*/ 16 w 208"/>
                <a:gd name="T11" fmla="*/ 24 h 156"/>
                <a:gd name="T12" fmla="*/ 0 w 208"/>
                <a:gd name="T13" fmla="*/ 40 h 156"/>
                <a:gd name="T14" fmla="*/ 0 w 208"/>
                <a:gd name="T15" fmla="*/ 140 h 156"/>
                <a:gd name="T16" fmla="*/ 16 w 208"/>
                <a:gd name="T17" fmla="*/ 156 h 156"/>
                <a:gd name="T18" fmla="*/ 192 w 208"/>
                <a:gd name="T19" fmla="*/ 156 h 156"/>
                <a:gd name="T20" fmla="*/ 208 w 208"/>
                <a:gd name="T21" fmla="*/ 140 h 156"/>
                <a:gd name="T22" fmla="*/ 208 w 208"/>
                <a:gd name="T23" fmla="*/ 40 h 156"/>
                <a:gd name="T24" fmla="*/ 192 w 208"/>
                <a:gd name="T25" fmla="*/ 24 h 156"/>
                <a:gd name="T26" fmla="*/ 200 w 208"/>
                <a:gd name="T27" fmla="*/ 140 h 156"/>
                <a:gd name="T28" fmla="*/ 192 w 208"/>
                <a:gd name="T29" fmla="*/ 148 h 156"/>
                <a:gd name="T30" fmla="*/ 16 w 208"/>
                <a:gd name="T31" fmla="*/ 148 h 156"/>
                <a:gd name="T32" fmla="*/ 8 w 208"/>
                <a:gd name="T33" fmla="*/ 140 h 156"/>
                <a:gd name="T34" fmla="*/ 8 w 208"/>
                <a:gd name="T35" fmla="*/ 40 h 156"/>
                <a:gd name="T36" fmla="*/ 16 w 208"/>
                <a:gd name="T37" fmla="*/ 32 h 156"/>
                <a:gd name="T38" fmla="*/ 71 w 208"/>
                <a:gd name="T39" fmla="*/ 32 h 156"/>
                <a:gd name="T40" fmla="*/ 73 w 208"/>
                <a:gd name="T41" fmla="*/ 28 h 156"/>
                <a:gd name="T42" fmla="*/ 85 w 208"/>
                <a:gd name="T43" fmla="*/ 8 h 156"/>
                <a:gd name="T44" fmla="*/ 120 w 208"/>
                <a:gd name="T45" fmla="*/ 8 h 156"/>
                <a:gd name="T46" fmla="*/ 131 w 208"/>
                <a:gd name="T47" fmla="*/ 28 h 156"/>
                <a:gd name="T48" fmla="*/ 133 w 208"/>
                <a:gd name="T49" fmla="*/ 32 h 156"/>
                <a:gd name="T50" fmla="*/ 192 w 208"/>
                <a:gd name="T51" fmla="*/ 32 h 156"/>
                <a:gd name="T52" fmla="*/ 200 w 208"/>
                <a:gd name="T53" fmla="*/ 40 h 156"/>
                <a:gd name="T54" fmla="*/ 200 w 208"/>
                <a:gd name="T55" fmla="*/ 140 h 156"/>
                <a:gd name="T56" fmla="*/ 20 w 208"/>
                <a:gd name="T57" fmla="*/ 20 h 156"/>
                <a:gd name="T58" fmla="*/ 52 w 208"/>
                <a:gd name="T59" fmla="*/ 20 h 156"/>
                <a:gd name="T60" fmla="*/ 56 w 208"/>
                <a:gd name="T61" fmla="*/ 16 h 156"/>
                <a:gd name="T62" fmla="*/ 52 w 208"/>
                <a:gd name="T63" fmla="*/ 12 h 156"/>
                <a:gd name="T64" fmla="*/ 20 w 208"/>
                <a:gd name="T65" fmla="*/ 12 h 156"/>
                <a:gd name="T66" fmla="*/ 16 w 208"/>
                <a:gd name="T67" fmla="*/ 16 h 156"/>
                <a:gd name="T68" fmla="*/ 20 w 208"/>
                <a:gd name="T69" fmla="*/ 20 h 156"/>
                <a:gd name="T70" fmla="*/ 172 w 208"/>
                <a:gd name="T71" fmla="*/ 47 h 156"/>
                <a:gd name="T72" fmla="*/ 161 w 208"/>
                <a:gd name="T73" fmla="*/ 59 h 156"/>
                <a:gd name="T74" fmla="*/ 172 w 208"/>
                <a:gd name="T75" fmla="*/ 71 h 156"/>
                <a:gd name="T76" fmla="*/ 184 w 208"/>
                <a:gd name="T77" fmla="*/ 59 h 156"/>
                <a:gd name="T78" fmla="*/ 172 w 208"/>
                <a:gd name="T79" fmla="*/ 47 h 156"/>
                <a:gd name="T80" fmla="*/ 172 w 208"/>
                <a:gd name="T81" fmla="*/ 63 h 156"/>
                <a:gd name="T82" fmla="*/ 169 w 208"/>
                <a:gd name="T83" fmla="*/ 59 h 156"/>
                <a:gd name="T84" fmla="*/ 172 w 208"/>
                <a:gd name="T85" fmla="*/ 55 h 156"/>
                <a:gd name="T86" fmla="*/ 176 w 208"/>
                <a:gd name="T87" fmla="*/ 59 h 156"/>
                <a:gd name="T88" fmla="*/ 172 w 208"/>
                <a:gd name="T89" fmla="*/ 63 h 156"/>
                <a:gd name="T90" fmla="*/ 99 w 208"/>
                <a:gd name="T91" fmla="*/ 39 h 156"/>
                <a:gd name="T92" fmla="*/ 48 w 208"/>
                <a:gd name="T93" fmla="*/ 89 h 156"/>
                <a:gd name="T94" fmla="*/ 99 w 208"/>
                <a:gd name="T95" fmla="*/ 140 h 156"/>
                <a:gd name="T96" fmla="*/ 150 w 208"/>
                <a:gd name="T97" fmla="*/ 89 h 156"/>
                <a:gd name="T98" fmla="*/ 99 w 208"/>
                <a:gd name="T99" fmla="*/ 39 h 156"/>
                <a:gd name="T100" fmla="*/ 99 w 208"/>
                <a:gd name="T101" fmla="*/ 132 h 156"/>
                <a:gd name="T102" fmla="*/ 56 w 208"/>
                <a:gd name="T103" fmla="*/ 89 h 156"/>
                <a:gd name="T104" fmla="*/ 99 w 208"/>
                <a:gd name="T105" fmla="*/ 47 h 156"/>
                <a:gd name="T106" fmla="*/ 142 w 208"/>
                <a:gd name="T107" fmla="*/ 89 h 156"/>
                <a:gd name="T108" fmla="*/ 99 w 208"/>
                <a:gd name="T109" fmla="*/ 1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8" h="156">
                  <a:moveTo>
                    <a:pt x="192" y="24"/>
                  </a:moveTo>
                  <a:cubicBezTo>
                    <a:pt x="138" y="24"/>
                    <a:pt x="138" y="24"/>
                    <a:pt x="138" y="24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7" y="24"/>
                    <a:pt x="0" y="31"/>
                    <a:pt x="0" y="4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9"/>
                    <a:pt x="7" y="156"/>
                    <a:pt x="16" y="156"/>
                  </a:cubicBezTo>
                  <a:cubicBezTo>
                    <a:pt x="192" y="156"/>
                    <a:pt x="192" y="156"/>
                    <a:pt x="192" y="156"/>
                  </a:cubicBezTo>
                  <a:cubicBezTo>
                    <a:pt x="201" y="156"/>
                    <a:pt x="208" y="149"/>
                    <a:pt x="208" y="140"/>
                  </a:cubicBezTo>
                  <a:cubicBezTo>
                    <a:pt x="208" y="40"/>
                    <a:pt x="208" y="40"/>
                    <a:pt x="208" y="40"/>
                  </a:cubicBezTo>
                  <a:cubicBezTo>
                    <a:pt x="208" y="31"/>
                    <a:pt x="201" y="24"/>
                    <a:pt x="192" y="24"/>
                  </a:cubicBezTo>
                  <a:close/>
                  <a:moveTo>
                    <a:pt x="200" y="140"/>
                  </a:moveTo>
                  <a:cubicBezTo>
                    <a:pt x="200" y="144"/>
                    <a:pt x="196" y="148"/>
                    <a:pt x="192" y="148"/>
                  </a:cubicBezTo>
                  <a:cubicBezTo>
                    <a:pt x="16" y="148"/>
                    <a:pt x="16" y="148"/>
                    <a:pt x="16" y="148"/>
                  </a:cubicBezTo>
                  <a:cubicBezTo>
                    <a:pt x="12" y="148"/>
                    <a:pt x="8" y="144"/>
                    <a:pt x="8" y="1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36"/>
                    <a:pt x="12" y="32"/>
                    <a:pt x="16" y="3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120" y="8"/>
                    <a:pt x="120" y="8"/>
                    <a:pt x="120" y="8"/>
                  </a:cubicBezTo>
                  <a:cubicBezTo>
                    <a:pt x="131" y="28"/>
                    <a:pt x="131" y="28"/>
                    <a:pt x="131" y="28"/>
                  </a:cubicBezTo>
                  <a:cubicBezTo>
                    <a:pt x="133" y="32"/>
                    <a:pt x="133" y="32"/>
                    <a:pt x="133" y="32"/>
                  </a:cubicBezTo>
                  <a:cubicBezTo>
                    <a:pt x="192" y="32"/>
                    <a:pt x="192" y="32"/>
                    <a:pt x="192" y="32"/>
                  </a:cubicBezTo>
                  <a:cubicBezTo>
                    <a:pt x="196" y="32"/>
                    <a:pt x="200" y="36"/>
                    <a:pt x="200" y="40"/>
                  </a:cubicBezTo>
                  <a:lnTo>
                    <a:pt x="200" y="140"/>
                  </a:lnTo>
                  <a:close/>
                  <a:moveTo>
                    <a:pt x="20" y="20"/>
                  </a:moveTo>
                  <a:cubicBezTo>
                    <a:pt x="52" y="20"/>
                    <a:pt x="52" y="20"/>
                    <a:pt x="52" y="20"/>
                  </a:cubicBezTo>
                  <a:cubicBezTo>
                    <a:pt x="54" y="20"/>
                    <a:pt x="56" y="18"/>
                    <a:pt x="56" y="16"/>
                  </a:cubicBezTo>
                  <a:cubicBezTo>
                    <a:pt x="56" y="14"/>
                    <a:pt x="54" y="12"/>
                    <a:pt x="5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8" y="12"/>
                    <a:pt x="16" y="14"/>
                    <a:pt x="16" y="16"/>
                  </a:cubicBezTo>
                  <a:cubicBezTo>
                    <a:pt x="16" y="18"/>
                    <a:pt x="18" y="20"/>
                    <a:pt x="20" y="20"/>
                  </a:cubicBezTo>
                  <a:close/>
                  <a:moveTo>
                    <a:pt x="172" y="47"/>
                  </a:moveTo>
                  <a:cubicBezTo>
                    <a:pt x="166" y="47"/>
                    <a:pt x="161" y="53"/>
                    <a:pt x="161" y="59"/>
                  </a:cubicBezTo>
                  <a:cubicBezTo>
                    <a:pt x="161" y="65"/>
                    <a:pt x="166" y="71"/>
                    <a:pt x="172" y="71"/>
                  </a:cubicBezTo>
                  <a:cubicBezTo>
                    <a:pt x="179" y="71"/>
                    <a:pt x="184" y="65"/>
                    <a:pt x="184" y="59"/>
                  </a:cubicBezTo>
                  <a:cubicBezTo>
                    <a:pt x="184" y="53"/>
                    <a:pt x="179" y="47"/>
                    <a:pt x="172" y="47"/>
                  </a:cubicBezTo>
                  <a:close/>
                  <a:moveTo>
                    <a:pt x="172" y="63"/>
                  </a:moveTo>
                  <a:cubicBezTo>
                    <a:pt x="170" y="63"/>
                    <a:pt x="169" y="61"/>
                    <a:pt x="169" y="59"/>
                  </a:cubicBezTo>
                  <a:cubicBezTo>
                    <a:pt x="169" y="57"/>
                    <a:pt x="170" y="55"/>
                    <a:pt x="172" y="55"/>
                  </a:cubicBezTo>
                  <a:cubicBezTo>
                    <a:pt x="174" y="55"/>
                    <a:pt x="176" y="57"/>
                    <a:pt x="176" y="59"/>
                  </a:cubicBezTo>
                  <a:cubicBezTo>
                    <a:pt x="176" y="61"/>
                    <a:pt x="174" y="63"/>
                    <a:pt x="172" y="63"/>
                  </a:cubicBezTo>
                  <a:close/>
                  <a:moveTo>
                    <a:pt x="99" y="39"/>
                  </a:moveTo>
                  <a:cubicBezTo>
                    <a:pt x="71" y="39"/>
                    <a:pt x="48" y="61"/>
                    <a:pt x="48" y="89"/>
                  </a:cubicBezTo>
                  <a:cubicBezTo>
                    <a:pt x="48" y="117"/>
                    <a:pt x="71" y="140"/>
                    <a:pt x="99" y="140"/>
                  </a:cubicBezTo>
                  <a:cubicBezTo>
                    <a:pt x="127" y="140"/>
                    <a:pt x="150" y="117"/>
                    <a:pt x="150" y="89"/>
                  </a:cubicBezTo>
                  <a:cubicBezTo>
                    <a:pt x="150" y="61"/>
                    <a:pt x="127" y="39"/>
                    <a:pt x="99" y="39"/>
                  </a:cubicBezTo>
                  <a:close/>
                  <a:moveTo>
                    <a:pt x="99" y="132"/>
                  </a:moveTo>
                  <a:cubicBezTo>
                    <a:pt x="75" y="132"/>
                    <a:pt x="56" y="113"/>
                    <a:pt x="56" y="89"/>
                  </a:cubicBezTo>
                  <a:cubicBezTo>
                    <a:pt x="56" y="66"/>
                    <a:pt x="75" y="47"/>
                    <a:pt x="99" y="47"/>
                  </a:cubicBezTo>
                  <a:cubicBezTo>
                    <a:pt x="123" y="47"/>
                    <a:pt x="142" y="66"/>
                    <a:pt x="142" y="89"/>
                  </a:cubicBezTo>
                  <a:cubicBezTo>
                    <a:pt x="142" y="113"/>
                    <a:pt x="123" y="132"/>
                    <a:pt x="99" y="1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61" tIns="45731" rIns="91461" bIns="45731" numCol="1" anchor="t" anchorCtr="0" compatLnSpc="1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4" name="Group 8"/>
          <p:cNvGrpSpPr/>
          <p:nvPr/>
        </p:nvGrpSpPr>
        <p:grpSpPr>
          <a:xfrm>
            <a:off x="5332336" y="1776096"/>
            <a:ext cx="1123013" cy="3751790"/>
            <a:chOff x="5315552" y="2116472"/>
            <a:chExt cx="974838" cy="3256764"/>
          </a:xfrm>
        </p:grpSpPr>
        <p:grpSp>
          <p:nvGrpSpPr>
            <p:cNvPr id="14" name="Group 4"/>
            <p:cNvGrpSpPr/>
            <p:nvPr/>
          </p:nvGrpSpPr>
          <p:grpSpPr>
            <a:xfrm>
              <a:off x="5315552" y="2116472"/>
              <a:ext cx="974838" cy="3256764"/>
              <a:chOff x="5315552" y="2116472"/>
              <a:chExt cx="974838" cy="3256764"/>
            </a:xfrm>
          </p:grpSpPr>
          <p:sp>
            <p:nvSpPr>
              <p:cNvPr id="16" name="Forma libre 3"/>
              <p:cNvSpPr/>
              <p:nvPr/>
            </p:nvSpPr>
            <p:spPr bwMode="auto">
              <a:xfrm>
                <a:off x="5582452" y="2587385"/>
                <a:ext cx="707938" cy="2785851"/>
              </a:xfrm>
              <a:custGeom>
                <a:avLst/>
                <a:gdLst>
                  <a:gd name="connsiteX0" fmla="*/ 155651 w 2712817"/>
                  <a:gd name="connsiteY0" fmla="*/ 0 h 5295900"/>
                  <a:gd name="connsiteX1" fmla="*/ 231851 w 2712817"/>
                  <a:gd name="connsiteY1" fmla="*/ 1390650 h 5295900"/>
                  <a:gd name="connsiteX2" fmla="*/ 2365451 w 2712817"/>
                  <a:gd name="connsiteY2" fmla="*/ 2724150 h 5295900"/>
                  <a:gd name="connsiteX3" fmla="*/ 2708351 w 2712817"/>
                  <a:gd name="connsiteY3" fmla="*/ 5295900 h 5295900"/>
                  <a:gd name="connsiteX4" fmla="*/ 2708351 w 2712817"/>
                  <a:gd name="connsiteY4" fmla="*/ 5295900 h 5295900"/>
                  <a:gd name="connsiteX0-1" fmla="*/ 111648 w 2773589"/>
                  <a:gd name="connsiteY0-2" fmla="*/ 0 h 5343525"/>
                  <a:gd name="connsiteX1-3" fmla="*/ 292623 w 2773589"/>
                  <a:gd name="connsiteY1-4" fmla="*/ 1438275 h 5343525"/>
                  <a:gd name="connsiteX2-5" fmla="*/ 2426223 w 2773589"/>
                  <a:gd name="connsiteY2-6" fmla="*/ 2771775 h 5343525"/>
                  <a:gd name="connsiteX3-7" fmla="*/ 2769123 w 2773589"/>
                  <a:gd name="connsiteY3-8" fmla="*/ 5343525 h 5343525"/>
                  <a:gd name="connsiteX4-9" fmla="*/ 2769123 w 2773589"/>
                  <a:gd name="connsiteY4-10" fmla="*/ 5343525 h 5343525"/>
                  <a:gd name="connsiteX0-11" fmla="*/ 58965 w 2720906"/>
                  <a:gd name="connsiteY0-12" fmla="*/ 0 h 5343525"/>
                  <a:gd name="connsiteX1-13" fmla="*/ 239940 w 2720906"/>
                  <a:gd name="connsiteY1-14" fmla="*/ 1438275 h 5343525"/>
                  <a:gd name="connsiteX2-15" fmla="*/ 2373540 w 2720906"/>
                  <a:gd name="connsiteY2-16" fmla="*/ 2771775 h 5343525"/>
                  <a:gd name="connsiteX3-17" fmla="*/ 2716440 w 2720906"/>
                  <a:gd name="connsiteY3-18" fmla="*/ 5343525 h 5343525"/>
                  <a:gd name="connsiteX4-19" fmla="*/ 2716440 w 2720906"/>
                  <a:gd name="connsiteY4-20" fmla="*/ 5343525 h 5343525"/>
                  <a:gd name="connsiteX0-21" fmla="*/ 1798 w 2659857"/>
                  <a:gd name="connsiteY0-22" fmla="*/ 0 h 5343525"/>
                  <a:gd name="connsiteX1-23" fmla="*/ 420898 w 2659857"/>
                  <a:gd name="connsiteY1-24" fmla="*/ 1752600 h 5343525"/>
                  <a:gd name="connsiteX2-25" fmla="*/ 2316373 w 2659857"/>
                  <a:gd name="connsiteY2-26" fmla="*/ 2771775 h 5343525"/>
                  <a:gd name="connsiteX3-27" fmla="*/ 2659273 w 2659857"/>
                  <a:gd name="connsiteY3-28" fmla="*/ 5343525 h 5343525"/>
                  <a:gd name="connsiteX4-29" fmla="*/ 2659273 w 2659857"/>
                  <a:gd name="connsiteY4-30" fmla="*/ 5343525 h 5343525"/>
                  <a:gd name="connsiteX0-31" fmla="*/ 1310 w 2659158"/>
                  <a:gd name="connsiteY0-32" fmla="*/ 0 h 5343525"/>
                  <a:gd name="connsiteX1-33" fmla="*/ 448985 w 2659158"/>
                  <a:gd name="connsiteY1-34" fmla="*/ 1695450 h 5343525"/>
                  <a:gd name="connsiteX2-35" fmla="*/ 2315885 w 2659158"/>
                  <a:gd name="connsiteY2-36" fmla="*/ 2771775 h 5343525"/>
                  <a:gd name="connsiteX3-37" fmla="*/ 2658785 w 2659158"/>
                  <a:gd name="connsiteY3-38" fmla="*/ 5343525 h 5343525"/>
                  <a:gd name="connsiteX4-39" fmla="*/ 2658785 w 2659158"/>
                  <a:gd name="connsiteY4-40" fmla="*/ 5343525 h 5343525"/>
                  <a:gd name="connsiteX0-41" fmla="*/ 1777 w 2701681"/>
                  <a:gd name="connsiteY0-42" fmla="*/ 0 h 5343525"/>
                  <a:gd name="connsiteX1-43" fmla="*/ 449452 w 2701681"/>
                  <a:gd name="connsiteY1-44" fmla="*/ 1695450 h 5343525"/>
                  <a:gd name="connsiteX2-45" fmla="*/ 2487802 w 2701681"/>
                  <a:gd name="connsiteY2-46" fmla="*/ 2914650 h 5343525"/>
                  <a:gd name="connsiteX3-47" fmla="*/ 2659252 w 2701681"/>
                  <a:gd name="connsiteY3-48" fmla="*/ 5343525 h 5343525"/>
                  <a:gd name="connsiteX4-49" fmla="*/ 2659252 w 2701681"/>
                  <a:gd name="connsiteY4-50" fmla="*/ 5343525 h 5343525"/>
                  <a:gd name="connsiteX0-51" fmla="*/ 1777 w 2701681"/>
                  <a:gd name="connsiteY0-52" fmla="*/ 0 h 5638800"/>
                  <a:gd name="connsiteX1-53" fmla="*/ 449452 w 2701681"/>
                  <a:gd name="connsiteY1-54" fmla="*/ 1695450 h 5638800"/>
                  <a:gd name="connsiteX2-55" fmla="*/ 2487802 w 2701681"/>
                  <a:gd name="connsiteY2-56" fmla="*/ 2914650 h 5638800"/>
                  <a:gd name="connsiteX3-57" fmla="*/ 2659252 w 2701681"/>
                  <a:gd name="connsiteY3-58" fmla="*/ 5343525 h 5638800"/>
                  <a:gd name="connsiteX4-59" fmla="*/ 2659252 w 2701681"/>
                  <a:gd name="connsiteY4-60" fmla="*/ 5638800 h 5638800"/>
                  <a:gd name="connsiteX0-61" fmla="*/ 1777 w 2701681"/>
                  <a:gd name="connsiteY0-62" fmla="*/ 0 h 5343525"/>
                  <a:gd name="connsiteX1-63" fmla="*/ 449452 w 2701681"/>
                  <a:gd name="connsiteY1-64" fmla="*/ 1695450 h 5343525"/>
                  <a:gd name="connsiteX2-65" fmla="*/ 2487802 w 2701681"/>
                  <a:gd name="connsiteY2-66" fmla="*/ 2914650 h 5343525"/>
                  <a:gd name="connsiteX3-67" fmla="*/ 2659252 w 2701681"/>
                  <a:gd name="connsiteY3-68" fmla="*/ 5343525 h 5343525"/>
                  <a:gd name="connsiteX0-69" fmla="*/ 1777 w 2685452"/>
                  <a:gd name="connsiteY0-70" fmla="*/ 0 h 5686425"/>
                  <a:gd name="connsiteX1-71" fmla="*/ 449452 w 2685452"/>
                  <a:gd name="connsiteY1-72" fmla="*/ 1695450 h 5686425"/>
                  <a:gd name="connsiteX2-73" fmla="*/ 2487802 w 2685452"/>
                  <a:gd name="connsiteY2-74" fmla="*/ 2914650 h 5686425"/>
                  <a:gd name="connsiteX3-75" fmla="*/ 2625914 w 2685452"/>
                  <a:gd name="connsiteY3-76" fmla="*/ 5686425 h 5686425"/>
                  <a:gd name="connsiteX0-77" fmla="*/ 1919 w 2709785"/>
                  <a:gd name="connsiteY0-78" fmla="*/ 0 h 5686425"/>
                  <a:gd name="connsiteX1-79" fmla="*/ 449594 w 2709785"/>
                  <a:gd name="connsiteY1-80" fmla="*/ 1695450 h 5686425"/>
                  <a:gd name="connsiteX2-81" fmla="*/ 2526044 w 2709785"/>
                  <a:gd name="connsiteY2-82" fmla="*/ 2771775 h 5686425"/>
                  <a:gd name="connsiteX3-83" fmla="*/ 2626056 w 2709785"/>
                  <a:gd name="connsiteY3-84" fmla="*/ 5686425 h 5686425"/>
                  <a:gd name="connsiteX0-85" fmla="*/ 1919 w 2646871"/>
                  <a:gd name="connsiteY0-86" fmla="*/ 0 h 5686425"/>
                  <a:gd name="connsiteX1-87" fmla="*/ 449594 w 2646871"/>
                  <a:gd name="connsiteY1-88" fmla="*/ 1695450 h 5686425"/>
                  <a:gd name="connsiteX2-89" fmla="*/ 2526044 w 2646871"/>
                  <a:gd name="connsiteY2-90" fmla="*/ 2771775 h 5686425"/>
                  <a:gd name="connsiteX3-91" fmla="*/ 2626056 w 2646871"/>
                  <a:gd name="connsiteY3-92" fmla="*/ 5686425 h 5686425"/>
                  <a:gd name="connsiteX0-93" fmla="*/ 1697 w 2625834"/>
                  <a:gd name="connsiteY0-94" fmla="*/ 0 h 5686425"/>
                  <a:gd name="connsiteX1-95" fmla="*/ 449372 w 2625834"/>
                  <a:gd name="connsiteY1-96" fmla="*/ 1695450 h 5686425"/>
                  <a:gd name="connsiteX2-97" fmla="*/ 2463909 w 2625834"/>
                  <a:gd name="connsiteY2-98" fmla="*/ 2867025 h 5686425"/>
                  <a:gd name="connsiteX3-99" fmla="*/ 2625834 w 2625834"/>
                  <a:gd name="connsiteY3-100" fmla="*/ 5686425 h 5686425"/>
                  <a:gd name="connsiteX0-101" fmla="*/ 1540 w 2625677"/>
                  <a:gd name="connsiteY0-102" fmla="*/ 0 h 5686425"/>
                  <a:gd name="connsiteX1-103" fmla="*/ 449215 w 2625677"/>
                  <a:gd name="connsiteY1-104" fmla="*/ 1695450 h 5686425"/>
                  <a:gd name="connsiteX2-105" fmla="*/ 2411365 w 2625677"/>
                  <a:gd name="connsiteY2-106" fmla="*/ 3033713 h 5686425"/>
                  <a:gd name="connsiteX3-107" fmla="*/ 2625677 w 2625677"/>
                  <a:gd name="connsiteY3-108" fmla="*/ 5686425 h 5686425"/>
                  <a:gd name="connsiteX0-109" fmla="*/ 1811 w 2631698"/>
                  <a:gd name="connsiteY0-110" fmla="*/ 0 h 5686425"/>
                  <a:gd name="connsiteX1-111" fmla="*/ 449486 w 2631698"/>
                  <a:gd name="connsiteY1-112" fmla="*/ 1695450 h 5686425"/>
                  <a:gd name="connsiteX2-113" fmla="*/ 2497361 w 2631698"/>
                  <a:gd name="connsiteY2-114" fmla="*/ 3043238 h 5686425"/>
                  <a:gd name="connsiteX3-115" fmla="*/ 2625948 w 2631698"/>
                  <a:gd name="connsiteY3-116" fmla="*/ 5686425 h 5686425"/>
                  <a:gd name="connsiteX0-117" fmla="*/ 2018 w 2661487"/>
                  <a:gd name="connsiteY0-118" fmla="*/ 0 h 5686425"/>
                  <a:gd name="connsiteX1-119" fmla="*/ 449693 w 2661487"/>
                  <a:gd name="connsiteY1-120" fmla="*/ 1695450 h 5686425"/>
                  <a:gd name="connsiteX2-121" fmla="*/ 2549955 w 2661487"/>
                  <a:gd name="connsiteY2-122" fmla="*/ 3152776 h 5686425"/>
                  <a:gd name="connsiteX3-123" fmla="*/ 2626155 w 2661487"/>
                  <a:gd name="connsiteY3-124" fmla="*/ 5686425 h 5686425"/>
                  <a:gd name="connsiteX0-125" fmla="*/ 2018 w 2665779"/>
                  <a:gd name="connsiteY0-126" fmla="*/ 0 h 5686425"/>
                  <a:gd name="connsiteX1-127" fmla="*/ 449693 w 2665779"/>
                  <a:gd name="connsiteY1-128" fmla="*/ 1695450 h 5686425"/>
                  <a:gd name="connsiteX2-129" fmla="*/ 2549955 w 2665779"/>
                  <a:gd name="connsiteY2-130" fmla="*/ 3152776 h 5686425"/>
                  <a:gd name="connsiteX3-131" fmla="*/ 2626155 w 2665779"/>
                  <a:gd name="connsiteY3-132" fmla="*/ 5686425 h 5686425"/>
                  <a:gd name="connsiteX0-133" fmla="*/ 2018 w 2733545"/>
                  <a:gd name="connsiteY0-134" fmla="*/ 0 h 5781675"/>
                  <a:gd name="connsiteX1-135" fmla="*/ 449693 w 2733545"/>
                  <a:gd name="connsiteY1-136" fmla="*/ 1695450 h 5781675"/>
                  <a:gd name="connsiteX2-137" fmla="*/ 2549955 w 2733545"/>
                  <a:gd name="connsiteY2-138" fmla="*/ 3152776 h 5781675"/>
                  <a:gd name="connsiteX3-139" fmla="*/ 2635680 w 2733545"/>
                  <a:gd name="connsiteY3-140" fmla="*/ 5781675 h 5781675"/>
                  <a:gd name="connsiteX0-141" fmla="*/ 2018 w 2638741"/>
                  <a:gd name="connsiteY0-142" fmla="*/ 0 h 5781675"/>
                  <a:gd name="connsiteX1-143" fmla="*/ 449693 w 2638741"/>
                  <a:gd name="connsiteY1-144" fmla="*/ 1695450 h 5781675"/>
                  <a:gd name="connsiteX2-145" fmla="*/ 2549955 w 2638741"/>
                  <a:gd name="connsiteY2-146" fmla="*/ 3152776 h 5781675"/>
                  <a:gd name="connsiteX3-147" fmla="*/ 2635680 w 2638741"/>
                  <a:gd name="connsiteY3-148" fmla="*/ 5781675 h 5781675"/>
                  <a:gd name="connsiteX0-149" fmla="*/ 2018 w 2658487"/>
                  <a:gd name="connsiteY0-150" fmla="*/ 0 h 5781675"/>
                  <a:gd name="connsiteX1-151" fmla="*/ 449693 w 2658487"/>
                  <a:gd name="connsiteY1-152" fmla="*/ 1695450 h 5781675"/>
                  <a:gd name="connsiteX2-153" fmla="*/ 2549955 w 2658487"/>
                  <a:gd name="connsiteY2-154" fmla="*/ 3152776 h 5781675"/>
                  <a:gd name="connsiteX3-155" fmla="*/ 2635680 w 2658487"/>
                  <a:gd name="connsiteY3-156" fmla="*/ 5781675 h 5781675"/>
                  <a:gd name="connsiteX0-157" fmla="*/ 583915 w 2262484"/>
                  <a:gd name="connsiteY0-158" fmla="*/ 0 h 7077075"/>
                  <a:gd name="connsiteX1-159" fmla="*/ 53690 w 2262484"/>
                  <a:gd name="connsiteY1-160" fmla="*/ 2990850 h 7077075"/>
                  <a:gd name="connsiteX2-161" fmla="*/ 2153952 w 2262484"/>
                  <a:gd name="connsiteY2-162" fmla="*/ 4448176 h 7077075"/>
                  <a:gd name="connsiteX3-163" fmla="*/ 2239677 w 2262484"/>
                  <a:gd name="connsiteY3-164" fmla="*/ 7077075 h 7077075"/>
                  <a:gd name="connsiteX0-165" fmla="*/ 733581 w 2247050"/>
                  <a:gd name="connsiteY0-166" fmla="*/ 0 h 7121525"/>
                  <a:gd name="connsiteX1-167" fmla="*/ 38256 w 2247050"/>
                  <a:gd name="connsiteY1-168" fmla="*/ 3035300 h 7121525"/>
                  <a:gd name="connsiteX2-169" fmla="*/ 2138518 w 2247050"/>
                  <a:gd name="connsiteY2-170" fmla="*/ 4492626 h 7121525"/>
                  <a:gd name="connsiteX3-171" fmla="*/ 2224243 w 2247050"/>
                  <a:gd name="connsiteY3-172" fmla="*/ 7121525 h 7121525"/>
                  <a:gd name="connsiteX0-173" fmla="*/ 441 w 1505751"/>
                  <a:gd name="connsiteY0-174" fmla="*/ 0 h 7121525"/>
                  <a:gd name="connsiteX1-175" fmla="*/ 486216 w 1505751"/>
                  <a:gd name="connsiteY1-176" fmla="*/ 2736850 h 7121525"/>
                  <a:gd name="connsiteX2-177" fmla="*/ 1405378 w 1505751"/>
                  <a:gd name="connsiteY2-178" fmla="*/ 4492626 h 7121525"/>
                  <a:gd name="connsiteX3-179" fmla="*/ 1491103 w 1505751"/>
                  <a:gd name="connsiteY3-180" fmla="*/ 7121525 h 7121525"/>
                  <a:gd name="connsiteX0-181" fmla="*/ 322 w 1499249"/>
                  <a:gd name="connsiteY0-182" fmla="*/ 0 h 7121525"/>
                  <a:gd name="connsiteX1-183" fmla="*/ 587697 w 1499249"/>
                  <a:gd name="connsiteY1-184" fmla="*/ 2673350 h 7121525"/>
                  <a:gd name="connsiteX2-185" fmla="*/ 1405259 w 1499249"/>
                  <a:gd name="connsiteY2-186" fmla="*/ 4492626 h 7121525"/>
                  <a:gd name="connsiteX3-187" fmla="*/ 1490984 w 1499249"/>
                  <a:gd name="connsiteY3-188" fmla="*/ 7121525 h 7121525"/>
                  <a:gd name="connsiteX0-189" fmla="*/ 620 w 1499547"/>
                  <a:gd name="connsiteY0-190" fmla="*/ 0 h 7121525"/>
                  <a:gd name="connsiteX1-191" fmla="*/ 587995 w 1499547"/>
                  <a:gd name="connsiteY1-192" fmla="*/ 2673350 h 7121525"/>
                  <a:gd name="connsiteX2-193" fmla="*/ 1405557 w 1499547"/>
                  <a:gd name="connsiteY2-194" fmla="*/ 4492626 h 7121525"/>
                  <a:gd name="connsiteX3-195" fmla="*/ 1491282 w 1499547"/>
                  <a:gd name="connsiteY3-196" fmla="*/ 7121525 h 7121525"/>
                  <a:gd name="connsiteX0-197" fmla="*/ 331 w 1533906"/>
                  <a:gd name="connsiteY0-198" fmla="*/ 0 h 7121525"/>
                  <a:gd name="connsiteX1-199" fmla="*/ 587706 w 1533906"/>
                  <a:gd name="connsiteY1-200" fmla="*/ 2673350 h 7121525"/>
                  <a:gd name="connsiteX2-201" fmla="*/ 1462418 w 1533906"/>
                  <a:gd name="connsiteY2-202" fmla="*/ 4492626 h 7121525"/>
                  <a:gd name="connsiteX3-203" fmla="*/ 1490993 w 1533906"/>
                  <a:gd name="connsiteY3-204" fmla="*/ 7121525 h 7121525"/>
                  <a:gd name="connsiteX0-205" fmla="*/ 325 w 1509371"/>
                  <a:gd name="connsiteY0-206" fmla="*/ 0 h 7121525"/>
                  <a:gd name="connsiteX1-207" fmla="*/ 587700 w 1509371"/>
                  <a:gd name="connsiteY1-208" fmla="*/ 2673350 h 7121525"/>
                  <a:gd name="connsiteX2-209" fmla="*/ 1424312 w 1509371"/>
                  <a:gd name="connsiteY2-210" fmla="*/ 4505326 h 7121525"/>
                  <a:gd name="connsiteX3-211" fmla="*/ 1490987 w 1509371"/>
                  <a:gd name="connsiteY3-212" fmla="*/ 7121525 h 7121525"/>
                  <a:gd name="connsiteX0-213" fmla="*/ 326 w 1517010"/>
                  <a:gd name="connsiteY0-214" fmla="*/ 0 h 7121525"/>
                  <a:gd name="connsiteX1-215" fmla="*/ 587701 w 1517010"/>
                  <a:gd name="connsiteY1-216" fmla="*/ 2673350 h 7121525"/>
                  <a:gd name="connsiteX2-217" fmla="*/ 1437013 w 1517010"/>
                  <a:gd name="connsiteY2-218" fmla="*/ 4505326 h 7121525"/>
                  <a:gd name="connsiteX3-219" fmla="*/ 1490988 w 1517010"/>
                  <a:gd name="connsiteY3-220" fmla="*/ 7121525 h 7121525"/>
                  <a:gd name="connsiteX0-221" fmla="*/ 460 w 1517144"/>
                  <a:gd name="connsiteY0-222" fmla="*/ 0 h 7121525"/>
                  <a:gd name="connsiteX1-223" fmla="*/ 587835 w 1517144"/>
                  <a:gd name="connsiteY1-224" fmla="*/ 2673350 h 7121525"/>
                  <a:gd name="connsiteX2-225" fmla="*/ 1437147 w 1517144"/>
                  <a:gd name="connsiteY2-226" fmla="*/ 4505326 h 7121525"/>
                  <a:gd name="connsiteX3-227" fmla="*/ 1491122 w 1517144"/>
                  <a:gd name="connsiteY3-228" fmla="*/ 7121525 h 7121525"/>
                  <a:gd name="connsiteX0-229" fmla="*/ 614 w 1522046"/>
                  <a:gd name="connsiteY0-230" fmla="*/ 0 h 7121525"/>
                  <a:gd name="connsiteX1-231" fmla="*/ 521314 w 1522046"/>
                  <a:gd name="connsiteY1-232" fmla="*/ 2673350 h 7121525"/>
                  <a:gd name="connsiteX2-233" fmla="*/ 1437301 w 1522046"/>
                  <a:gd name="connsiteY2-234" fmla="*/ 4505326 h 7121525"/>
                  <a:gd name="connsiteX3-235" fmla="*/ 1491276 w 1522046"/>
                  <a:gd name="connsiteY3-236" fmla="*/ 7121525 h 7121525"/>
                  <a:gd name="connsiteX0-237" fmla="*/ 2045 w 1523477"/>
                  <a:gd name="connsiteY0-238" fmla="*/ 0 h 7121525"/>
                  <a:gd name="connsiteX1-239" fmla="*/ 522745 w 1523477"/>
                  <a:gd name="connsiteY1-240" fmla="*/ 2673350 h 7121525"/>
                  <a:gd name="connsiteX2-241" fmla="*/ 1438732 w 1523477"/>
                  <a:gd name="connsiteY2-242" fmla="*/ 4505326 h 7121525"/>
                  <a:gd name="connsiteX3-243" fmla="*/ 1492707 w 1523477"/>
                  <a:gd name="connsiteY3-244" fmla="*/ 7121525 h 7121525"/>
                  <a:gd name="connsiteX0-245" fmla="*/ 393 w 1506811"/>
                  <a:gd name="connsiteY0-246" fmla="*/ 0 h 7121525"/>
                  <a:gd name="connsiteX1-247" fmla="*/ 521093 w 1506811"/>
                  <a:gd name="connsiteY1-248" fmla="*/ 2673350 h 7121525"/>
                  <a:gd name="connsiteX2-249" fmla="*/ 1411680 w 1506811"/>
                  <a:gd name="connsiteY2-250" fmla="*/ 4511676 h 7121525"/>
                  <a:gd name="connsiteX3-251" fmla="*/ 1491055 w 1506811"/>
                  <a:gd name="connsiteY3-252" fmla="*/ 7121525 h 7121525"/>
                  <a:gd name="connsiteX0-253" fmla="*/ 393 w 1509819"/>
                  <a:gd name="connsiteY0-254" fmla="*/ 0 h 6619875"/>
                  <a:gd name="connsiteX1-255" fmla="*/ 521093 w 1509819"/>
                  <a:gd name="connsiteY1-256" fmla="*/ 2673350 h 6619875"/>
                  <a:gd name="connsiteX2-257" fmla="*/ 1411680 w 1509819"/>
                  <a:gd name="connsiteY2-258" fmla="*/ 4511676 h 6619875"/>
                  <a:gd name="connsiteX3-259" fmla="*/ 1497405 w 1509819"/>
                  <a:gd name="connsiteY3-260" fmla="*/ 6619875 h 6619875"/>
                  <a:gd name="connsiteX0-261" fmla="*/ 393 w 1501319"/>
                  <a:gd name="connsiteY0-262" fmla="*/ 0 h 6594475"/>
                  <a:gd name="connsiteX1-263" fmla="*/ 521093 w 1501319"/>
                  <a:gd name="connsiteY1-264" fmla="*/ 2673350 h 6594475"/>
                  <a:gd name="connsiteX2-265" fmla="*/ 1411680 w 1501319"/>
                  <a:gd name="connsiteY2-266" fmla="*/ 4511676 h 6594475"/>
                  <a:gd name="connsiteX3-267" fmla="*/ 1478355 w 1501319"/>
                  <a:gd name="connsiteY3-268" fmla="*/ 6594475 h 659447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501319" h="6594475">
                    <a:moveTo>
                      <a:pt x="393" y="0"/>
                    </a:moveTo>
                    <a:cubicBezTo>
                      <a:pt x="-12307" y="534987"/>
                      <a:pt x="285879" y="1921404"/>
                      <a:pt x="521093" y="2673350"/>
                    </a:cubicBezTo>
                    <a:cubicBezTo>
                      <a:pt x="756307" y="3425296"/>
                      <a:pt x="1250020" y="3770314"/>
                      <a:pt x="1411680" y="4511676"/>
                    </a:cubicBezTo>
                    <a:cubicBezTo>
                      <a:pt x="1573340" y="5253039"/>
                      <a:pt x="1464067" y="6111875"/>
                      <a:pt x="1478355" y="6594475"/>
                    </a:cubicBezTo>
                  </a:path>
                </a:pathLst>
              </a:custGeom>
              <a:solidFill>
                <a:srgbClr val="005DA2"/>
              </a:solidFill>
              <a:ln w="238125">
                <a:solidFill>
                  <a:srgbClr val="005DA2"/>
                </a:solidFill>
              </a:ln>
              <a:effectLst>
                <a:outerShdw blurRad="241300" dist="38100" dir="10800000" algn="r" rotWithShape="0">
                  <a:prstClr val="black">
                    <a:alpha val="59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s-ES" sz="1600">
                  <a:cs typeface="+mn-ea"/>
                  <a:sym typeface="+mn-lt"/>
                </a:endParaRPr>
              </a:p>
            </p:txBody>
          </p:sp>
          <p:sp>
            <p:nvSpPr>
              <p:cNvPr id="17" name="118 Elipse"/>
              <p:cNvSpPr>
                <a:spLocks noChangeAspect="1"/>
              </p:cNvSpPr>
              <p:nvPr/>
            </p:nvSpPr>
            <p:spPr bwMode="auto">
              <a:xfrm flipH="1">
                <a:off x="5315552" y="2116472"/>
                <a:ext cx="547498" cy="547498"/>
              </a:xfrm>
              <a:prstGeom prst="ellipse">
                <a:avLst/>
              </a:prstGeom>
              <a:solidFill>
                <a:srgbClr val="005DA2"/>
              </a:solidFill>
              <a:ln>
                <a:solidFill>
                  <a:srgbClr val="005DA2"/>
                </a:solidFill>
              </a:ln>
              <a:effectLst>
                <a:outerShdw blurRad="241300" dist="38100" dir="10800000" algn="ctr" rotWithShape="0">
                  <a:srgbClr val="000000">
                    <a:alpha val="59000"/>
                  </a:srgbClr>
                </a:outerShdw>
              </a:effectLst>
            </p:spPr>
            <p:txBody>
              <a:bodyPr lIns="0" tIns="0" rIns="0" bIns="0" rtlCol="0" anchor="ctr"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s-SV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5" name="Freeform 20"/>
            <p:cNvSpPr>
              <a:spLocks noEditPoints="1"/>
            </p:cNvSpPr>
            <p:nvPr/>
          </p:nvSpPr>
          <p:spPr bwMode="auto">
            <a:xfrm>
              <a:off x="5453434" y="2303052"/>
              <a:ext cx="271734" cy="174337"/>
            </a:xfrm>
            <a:custGeom>
              <a:avLst/>
              <a:gdLst>
                <a:gd name="T0" fmla="*/ 177 w 236"/>
                <a:gd name="T1" fmla="*/ 2 h 152"/>
                <a:gd name="T2" fmla="*/ 145 w 236"/>
                <a:gd name="T3" fmla="*/ 5 h 152"/>
                <a:gd name="T4" fmla="*/ 90 w 236"/>
                <a:gd name="T5" fmla="*/ 5 h 152"/>
                <a:gd name="T6" fmla="*/ 58 w 236"/>
                <a:gd name="T7" fmla="*/ 2 h 152"/>
                <a:gd name="T8" fmla="*/ 19 w 236"/>
                <a:gd name="T9" fmla="*/ 150 h 152"/>
                <a:gd name="T10" fmla="*/ 67 w 236"/>
                <a:gd name="T11" fmla="*/ 125 h 152"/>
                <a:gd name="T12" fmla="*/ 118 w 236"/>
                <a:gd name="T13" fmla="*/ 106 h 152"/>
                <a:gd name="T14" fmla="*/ 168 w 236"/>
                <a:gd name="T15" fmla="*/ 125 h 152"/>
                <a:gd name="T16" fmla="*/ 216 w 236"/>
                <a:gd name="T17" fmla="*/ 150 h 152"/>
                <a:gd name="T18" fmla="*/ 213 w 236"/>
                <a:gd name="T19" fmla="*/ 143 h 152"/>
                <a:gd name="T20" fmla="*/ 174 w 236"/>
                <a:gd name="T21" fmla="*/ 120 h 152"/>
                <a:gd name="T22" fmla="*/ 118 w 236"/>
                <a:gd name="T23" fmla="*/ 98 h 152"/>
                <a:gd name="T24" fmla="*/ 61 w 236"/>
                <a:gd name="T25" fmla="*/ 120 h 152"/>
                <a:gd name="T26" fmla="*/ 23 w 236"/>
                <a:gd name="T27" fmla="*/ 143 h 152"/>
                <a:gd name="T28" fmla="*/ 61 w 236"/>
                <a:gd name="T29" fmla="*/ 9 h 152"/>
                <a:gd name="T30" fmla="*/ 88 w 236"/>
                <a:gd name="T31" fmla="*/ 12 h 152"/>
                <a:gd name="T32" fmla="*/ 148 w 236"/>
                <a:gd name="T33" fmla="*/ 12 h 152"/>
                <a:gd name="T34" fmla="*/ 175 w 236"/>
                <a:gd name="T35" fmla="*/ 9 h 152"/>
                <a:gd name="T36" fmla="*/ 213 w 236"/>
                <a:gd name="T37" fmla="*/ 143 h 152"/>
                <a:gd name="T38" fmla="*/ 174 w 236"/>
                <a:gd name="T39" fmla="*/ 35 h 152"/>
                <a:gd name="T40" fmla="*/ 174 w 236"/>
                <a:gd name="T41" fmla="*/ 48 h 152"/>
                <a:gd name="T42" fmla="*/ 174 w 236"/>
                <a:gd name="T43" fmla="*/ 48 h 152"/>
                <a:gd name="T44" fmla="*/ 187 w 236"/>
                <a:gd name="T45" fmla="*/ 47 h 152"/>
                <a:gd name="T46" fmla="*/ 162 w 236"/>
                <a:gd name="T47" fmla="*/ 35 h 152"/>
                <a:gd name="T48" fmla="*/ 162 w 236"/>
                <a:gd name="T49" fmla="*/ 35 h 152"/>
                <a:gd name="T50" fmla="*/ 43 w 236"/>
                <a:gd name="T51" fmla="*/ 41 h 152"/>
                <a:gd name="T52" fmla="*/ 76 w 236"/>
                <a:gd name="T53" fmla="*/ 41 h 152"/>
                <a:gd name="T54" fmla="*/ 59 w 236"/>
                <a:gd name="T55" fmla="*/ 50 h 152"/>
                <a:gd name="T56" fmla="*/ 59 w 236"/>
                <a:gd name="T57" fmla="*/ 32 h 152"/>
                <a:gd name="T58" fmla="*/ 59 w 236"/>
                <a:gd name="T59" fmla="*/ 50 h 152"/>
                <a:gd name="T60" fmla="*/ 131 w 236"/>
                <a:gd name="T61" fmla="*/ 77 h 152"/>
                <a:gd name="T62" fmla="*/ 165 w 236"/>
                <a:gd name="T63" fmla="*/ 77 h 152"/>
                <a:gd name="T64" fmla="*/ 148 w 236"/>
                <a:gd name="T65" fmla="*/ 86 h 152"/>
                <a:gd name="T66" fmla="*/ 148 w 236"/>
                <a:gd name="T67" fmla="*/ 68 h 152"/>
                <a:gd name="T68" fmla="*/ 148 w 236"/>
                <a:gd name="T69" fmla="*/ 86 h 152"/>
                <a:gd name="T70" fmla="*/ 73 w 236"/>
                <a:gd name="T71" fmla="*/ 71 h 152"/>
                <a:gd name="T72" fmla="*/ 117 w 236"/>
                <a:gd name="T73" fmla="*/ 71 h 152"/>
                <a:gd name="T74" fmla="*/ 107 w 236"/>
                <a:gd name="T75" fmla="*/ 77 h 152"/>
                <a:gd name="T76" fmla="*/ 99 w 236"/>
                <a:gd name="T77" fmla="*/ 83 h 152"/>
                <a:gd name="T78" fmla="*/ 95 w 236"/>
                <a:gd name="T79" fmla="*/ 85 h 152"/>
                <a:gd name="T80" fmla="*/ 91 w 236"/>
                <a:gd name="T81" fmla="*/ 83 h 152"/>
                <a:gd name="T82" fmla="*/ 83 w 236"/>
                <a:gd name="T83" fmla="*/ 77 h 152"/>
                <a:gd name="T84" fmla="*/ 83 w 236"/>
                <a:gd name="T85" fmla="*/ 64 h 152"/>
                <a:gd name="T86" fmla="*/ 91 w 236"/>
                <a:gd name="T87" fmla="*/ 59 h 152"/>
                <a:gd name="T88" fmla="*/ 95 w 236"/>
                <a:gd name="T89" fmla="*/ 57 h 152"/>
                <a:gd name="T90" fmla="*/ 99 w 236"/>
                <a:gd name="T91" fmla="*/ 59 h 152"/>
                <a:gd name="T92" fmla="*/ 108 w 236"/>
                <a:gd name="T93" fmla="*/ 64 h 152"/>
                <a:gd name="T94" fmla="*/ 107 w 236"/>
                <a:gd name="T95" fmla="*/ 77 h 152"/>
                <a:gd name="T96" fmla="*/ 132 w 236"/>
                <a:gd name="T97" fmla="*/ 30 h 152"/>
                <a:gd name="T98" fmla="*/ 118 w 236"/>
                <a:gd name="T99" fmla="*/ 27 h 152"/>
                <a:gd name="T100" fmla="*/ 104 w 236"/>
                <a:gd name="T101" fmla="*/ 30 h 152"/>
                <a:gd name="T102" fmla="*/ 104 w 236"/>
                <a:gd name="T103" fmla="*/ 38 h 152"/>
                <a:gd name="T104" fmla="*/ 118 w 236"/>
                <a:gd name="T105" fmla="*/ 41 h 152"/>
                <a:gd name="T106" fmla="*/ 132 w 236"/>
                <a:gd name="T107" fmla="*/ 3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6" h="152">
                  <a:moveTo>
                    <a:pt x="224" y="71"/>
                  </a:moveTo>
                  <a:cubicBezTo>
                    <a:pt x="214" y="33"/>
                    <a:pt x="203" y="9"/>
                    <a:pt x="177" y="2"/>
                  </a:cubicBezTo>
                  <a:cubicBezTo>
                    <a:pt x="173" y="1"/>
                    <a:pt x="169" y="0"/>
                    <a:pt x="165" y="0"/>
                  </a:cubicBezTo>
                  <a:cubicBezTo>
                    <a:pt x="157" y="0"/>
                    <a:pt x="151" y="2"/>
                    <a:pt x="145" y="5"/>
                  </a:cubicBezTo>
                  <a:cubicBezTo>
                    <a:pt x="138" y="7"/>
                    <a:pt x="130" y="10"/>
                    <a:pt x="118" y="10"/>
                  </a:cubicBezTo>
                  <a:cubicBezTo>
                    <a:pt x="105" y="10"/>
                    <a:pt x="97" y="7"/>
                    <a:pt x="90" y="5"/>
                  </a:cubicBezTo>
                  <a:cubicBezTo>
                    <a:pt x="84" y="2"/>
                    <a:pt x="78" y="0"/>
                    <a:pt x="70" y="0"/>
                  </a:cubicBezTo>
                  <a:cubicBezTo>
                    <a:pt x="66" y="0"/>
                    <a:pt x="62" y="1"/>
                    <a:pt x="58" y="2"/>
                  </a:cubicBezTo>
                  <a:cubicBezTo>
                    <a:pt x="32" y="9"/>
                    <a:pt x="21" y="33"/>
                    <a:pt x="11" y="71"/>
                  </a:cubicBezTo>
                  <a:cubicBezTo>
                    <a:pt x="0" y="113"/>
                    <a:pt x="3" y="143"/>
                    <a:pt x="19" y="150"/>
                  </a:cubicBezTo>
                  <a:cubicBezTo>
                    <a:pt x="22" y="151"/>
                    <a:pt x="25" y="152"/>
                    <a:pt x="28" y="152"/>
                  </a:cubicBezTo>
                  <a:cubicBezTo>
                    <a:pt x="43" y="152"/>
                    <a:pt x="56" y="137"/>
                    <a:pt x="67" y="125"/>
                  </a:cubicBezTo>
                  <a:cubicBezTo>
                    <a:pt x="70" y="122"/>
                    <a:pt x="70" y="122"/>
                    <a:pt x="70" y="122"/>
                  </a:cubicBezTo>
                  <a:cubicBezTo>
                    <a:pt x="78" y="112"/>
                    <a:pt x="96" y="106"/>
                    <a:pt x="118" y="106"/>
                  </a:cubicBezTo>
                  <a:cubicBezTo>
                    <a:pt x="142" y="106"/>
                    <a:pt x="156" y="111"/>
                    <a:pt x="166" y="122"/>
                  </a:cubicBezTo>
                  <a:cubicBezTo>
                    <a:pt x="168" y="125"/>
                    <a:pt x="168" y="125"/>
                    <a:pt x="168" y="125"/>
                  </a:cubicBezTo>
                  <a:cubicBezTo>
                    <a:pt x="179" y="137"/>
                    <a:pt x="192" y="152"/>
                    <a:pt x="207" y="152"/>
                  </a:cubicBezTo>
                  <a:cubicBezTo>
                    <a:pt x="210" y="152"/>
                    <a:pt x="213" y="151"/>
                    <a:pt x="216" y="150"/>
                  </a:cubicBezTo>
                  <a:cubicBezTo>
                    <a:pt x="232" y="143"/>
                    <a:pt x="236" y="113"/>
                    <a:pt x="224" y="71"/>
                  </a:cubicBezTo>
                  <a:close/>
                  <a:moveTo>
                    <a:pt x="213" y="143"/>
                  </a:moveTo>
                  <a:cubicBezTo>
                    <a:pt x="211" y="144"/>
                    <a:pt x="209" y="144"/>
                    <a:pt x="207" y="144"/>
                  </a:cubicBezTo>
                  <a:cubicBezTo>
                    <a:pt x="196" y="144"/>
                    <a:pt x="184" y="130"/>
                    <a:pt x="174" y="120"/>
                  </a:cubicBezTo>
                  <a:cubicBezTo>
                    <a:pt x="172" y="117"/>
                    <a:pt x="172" y="117"/>
                    <a:pt x="172" y="117"/>
                  </a:cubicBezTo>
                  <a:cubicBezTo>
                    <a:pt x="161" y="104"/>
                    <a:pt x="144" y="98"/>
                    <a:pt x="118" y="98"/>
                  </a:cubicBezTo>
                  <a:cubicBezTo>
                    <a:pt x="93" y="98"/>
                    <a:pt x="74" y="105"/>
                    <a:pt x="64" y="117"/>
                  </a:cubicBezTo>
                  <a:cubicBezTo>
                    <a:pt x="61" y="120"/>
                    <a:pt x="61" y="120"/>
                    <a:pt x="61" y="120"/>
                  </a:cubicBezTo>
                  <a:cubicBezTo>
                    <a:pt x="52" y="130"/>
                    <a:pt x="39" y="144"/>
                    <a:pt x="28" y="144"/>
                  </a:cubicBezTo>
                  <a:cubicBezTo>
                    <a:pt x="26" y="144"/>
                    <a:pt x="24" y="144"/>
                    <a:pt x="23" y="143"/>
                  </a:cubicBezTo>
                  <a:cubicBezTo>
                    <a:pt x="11" y="138"/>
                    <a:pt x="9" y="110"/>
                    <a:pt x="19" y="73"/>
                  </a:cubicBezTo>
                  <a:cubicBezTo>
                    <a:pt x="28" y="38"/>
                    <a:pt x="38" y="15"/>
                    <a:pt x="61" y="9"/>
                  </a:cubicBezTo>
                  <a:cubicBezTo>
                    <a:pt x="64" y="8"/>
                    <a:pt x="67" y="8"/>
                    <a:pt x="70" y="8"/>
                  </a:cubicBezTo>
                  <a:cubicBezTo>
                    <a:pt x="76" y="8"/>
                    <a:pt x="82" y="10"/>
                    <a:pt x="88" y="12"/>
                  </a:cubicBezTo>
                  <a:cubicBezTo>
                    <a:pt x="95" y="15"/>
                    <a:pt x="104" y="18"/>
                    <a:pt x="118" y="18"/>
                  </a:cubicBezTo>
                  <a:cubicBezTo>
                    <a:pt x="131" y="18"/>
                    <a:pt x="140" y="15"/>
                    <a:pt x="148" y="12"/>
                  </a:cubicBezTo>
                  <a:cubicBezTo>
                    <a:pt x="154" y="10"/>
                    <a:pt x="159" y="8"/>
                    <a:pt x="165" y="8"/>
                  </a:cubicBezTo>
                  <a:cubicBezTo>
                    <a:pt x="168" y="8"/>
                    <a:pt x="171" y="8"/>
                    <a:pt x="175" y="9"/>
                  </a:cubicBezTo>
                  <a:cubicBezTo>
                    <a:pt x="197" y="15"/>
                    <a:pt x="207" y="38"/>
                    <a:pt x="217" y="73"/>
                  </a:cubicBezTo>
                  <a:cubicBezTo>
                    <a:pt x="226" y="110"/>
                    <a:pt x="225" y="138"/>
                    <a:pt x="213" y="143"/>
                  </a:cubicBezTo>
                  <a:close/>
                  <a:moveTo>
                    <a:pt x="174" y="23"/>
                  </a:moveTo>
                  <a:cubicBezTo>
                    <a:pt x="167" y="23"/>
                    <a:pt x="167" y="35"/>
                    <a:pt x="174" y="35"/>
                  </a:cubicBezTo>
                  <a:cubicBezTo>
                    <a:pt x="182" y="35"/>
                    <a:pt x="182" y="23"/>
                    <a:pt x="174" y="23"/>
                  </a:cubicBezTo>
                  <a:close/>
                  <a:moveTo>
                    <a:pt x="174" y="48"/>
                  </a:moveTo>
                  <a:cubicBezTo>
                    <a:pt x="167" y="48"/>
                    <a:pt x="167" y="60"/>
                    <a:pt x="174" y="60"/>
                  </a:cubicBezTo>
                  <a:cubicBezTo>
                    <a:pt x="182" y="60"/>
                    <a:pt x="182" y="48"/>
                    <a:pt x="174" y="48"/>
                  </a:cubicBezTo>
                  <a:close/>
                  <a:moveTo>
                    <a:pt x="187" y="35"/>
                  </a:moveTo>
                  <a:cubicBezTo>
                    <a:pt x="179" y="35"/>
                    <a:pt x="179" y="47"/>
                    <a:pt x="187" y="47"/>
                  </a:cubicBezTo>
                  <a:cubicBezTo>
                    <a:pt x="194" y="47"/>
                    <a:pt x="194" y="35"/>
                    <a:pt x="187" y="35"/>
                  </a:cubicBezTo>
                  <a:close/>
                  <a:moveTo>
                    <a:pt x="162" y="35"/>
                  </a:moveTo>
                  <a:cubicBezTo>
                    <a:pt x="154" y="35"/>
                    <a:pt x="154" y="47"/>
                    <a:pt x="162" y="47"/>
                  </a:cubicBezTo>
                  <a:cubicBezTo>
                    <a:pt x="170" y="47"/>
                    <a:pt x="170" y="35"/>
                    <a:pt x="162" y="35"/>
                  </a:cubicBezTo>
                  <a:close/>
                  <a:moveTo>
                    <a:pt x="59" y="24"/>
                  </a:moveTo>
                  <a:cubicBezTo>
                    <a:pt x="50" y="24"/>
                    <a:pt x="43" y="32"/>
                    <a:pt x="43" y="41"/>
                  </a:cubicBezTo>
                  <a:cubicBezTo>
                    <a:pt x="43" y="50"/>
                    <a:pt x="50" y="58"/>
                    <a:pt x="59" y="58"/>
                  </a:cubicBezTo>
                  <a:cubicBezTo>
                    <a:pt x="69" y="58"/>
                    <a:pt x="76" y="50"/>
                    <a:pt x="76" y="41"/>
                  </a:cubicBezTo>
                  <a:cubicBezTo>
                    <a:pt x="76" y="32"/>
                    <a:pt x="69" y="24"/>
                    <a:pt x="59" y="24"/>
                  </a:cubicBezTo>
                  <a:close/>
                  <a:moveTo>
                    <a:pt x="59" y="50"/>
                  </a:moveTo>
                  <a:cubicBezTo>
                    <a:pt x="55" y="50"/>
                    <a:pt x="51" y="46"/>
                    <a:pt x="51" y="41"/>
                  </a:cubicBezTo>
                  <a:cubicBezTo>
                    <a:pt x="51" y="36"/>
                    <a:pt x="55" y="32"/>
                    <a:pt x="59" y="32"/>
                  </a:cubicBezTo>
                  <a:cubicBezTo>
                    <a:pt x="64" y="32"/>
                    <a:pt x="68" y="36"/>
                    <a:pt x="68" y="41"/>
                  </a:cubicBezTo>
                  <a:cubicBezTo>
                    <a:pt x="68" y="46"/>
                    <a:pt x="64" y="50"/>
                    <a:pt x="59" y="50"/>
                  </a:cubicBezTo>
                  <a:close/>
                  <a:moveTo>
                    <a:pt x="148" y="60"/>
                  </a:moveTo>
                  <a:cubicBezTo>
                    <a:pt x="138" y="60"/>
                    <a:pt x="131" y="68"/>
                    <a:pt x="131" y="77"/>
                  </a:cubicBezTo>
                  <a:cubicBezTo>
                    <a:pt x="131" y="86"/>
                    <a:pt x="138" y="93"/>
                    <a:pt x="148" y="93"/>
                  </a:cubicBezTo>
                  <a:cubicBezTo>
                    <a:pt x="157" y="93"/>
                    <a:pt x="165" y="86"/>
                    <a:pt x="165" y="77"/>
                  </a:cubicBezTo>
                  <a:cubicBezTo>
                    <a:pt x="165" y="68"/>
                    <a:pt x="157" y="60"/>
                    <a:pt x="148" y="60"/>
                  </a:cubicBezTo>
                  <a:close/>
                  <a:moveTo>
                    <a:pt x="148" y="86"/>
                  </a:moveTo>
                  <a:cubicBezTo>
                    <a:pt x="143" y="86"/>
                    <a:pt x="139" y="82"/>
                    <a:pt x="139" y="77"/>
                  </a:cubicBezTo>
                  <a:cubicBezTo>
                    <a:pt x="139" y="72"/>
                    <a:pt x="143" y="68"/>
                    <a:pt x="148" y="68"/>
                  </a:cubicBezTo>
                  <a:cubicBezTo>
                    <a:pt x="153" y="68"/>
                    <a:pt x="157" y="72"/>
                    <a:pt x="157" y="77"/>
                  </a:cubicBezTo>
                  <a:cubicBezTo>
                    <a:pt x="157" y="82"/>
                    <a:pt x="153" y="86"/>
                    <a:pt x="148" y="86"/>
                  </a:cubicBezTo>
                  <a:close/>
                  <a:moveTo>
                    <a:pt x="95" y="49"/>
                  </a:moveTo>
                  <a:cubicBezTo>
                    <a:pt x="83" y="49"/>
                    <a:pt x="73" y="59"/>
                    <a:pt x="73" y="71"/>
                  </a:cubicBezTo>
                  <a:cubicBezTo>
                    <a:pt x="73" y="83"/>
                    <a:pt x="83" y="92"/>
                    <a:pt x="95" y="92"/>
                  </a:cubicBezTo>
                  <a:cubicBezTo>
                    <a:pt x="107" y="92"/>
                    <a:pt x="117" y="83"/>
                    <a:pt x="117" y="71"/>
                  </a:cubicBezTo>
                  <a:cubicBezTo>
                    <a:pt x="117" y="59"/>
                    <a:pt x="107" y="49"/>
                    <a:pt x="95" y="49"/>
                  </a:cubicBezTo>
                  <a:close/>
                  <a:moveTo>
                    <a:pt x="107" y="77"/>
                  </a:moveTo>
                  <a:cubicBezTo>
                    <a:pt x="107" y="77"/>
                    <a:pt x="106" y="77"/>
                    <a:pt x="105" y="77"/>
                  </a:cubicBezTo>
                  <a:cubicBezTo>
                    <a:pt x="102" y="77"/>
                    <a:pt x="99" y="80"/>
                    <a:pt x="99" y="83"/>
                  </a:cubicBezTo>
                  <a:cubicBezTo>
                    <a:pt x="99" y="83"/>
                    <a:pt x="99" y="84"/>
                    <a:pt x="99" y="84"/>
                  </a:cubicBezTo>
                  <a:cubicBezTo>
                    <a:pt x="98" y="84"/>
                    <a:pt x="97" y="85"/>
                    <a:pt x="95" y="85"/>
                  </a:cubicBezTo>
                  <a:cubicBezTo>
                    <a:pt x="94" y="85"/>
                    <a:pt x="92" y="84"/>
                    <a:pt x="91" y="84"/>
                  </a:cubicBezTo>
                  <a:cubicBezTo>
                    <a:pt x="91" y="83"/>
                    <a:pt x="91" y="83"/>
                    <a:pt x="91" y="83"/>
                  </a:cubicBezTo>
                  <a:cubicBezTo>
                    <a:pt x="91" y="80"/>
                    <a:pt x="88" y="77"/>
                    <a:pt x="85" y="77"/>
                  </a:cubicBezTo>
                  <a:cubicBezTo>
                    <a:pt x="84" y="77"/>
                    <a:pt x="84" y="77"/>
                    <a:pt x="83" y="77"/>
                  </a:cubicBezTo>
                  <a:cubicBezTo>
                    <a:pt x="82" y="75"/>
                    <a:pt x="81" y="73"/>
                    <a:pt x="81" y="71"/>
                  </a:cubicBezTo>
                  <a:cubicBezTo>
                    <a:pt x="81" y="68"/>
                    <a:pt x="82" y="66"/>
                    <a:pt x="83" y="64"/>
                  </a:cubicBezTo>
                  <a:cubicBezTo>
                    <a:pt x="84" y="65"/>
                    <a:pt x="84" y="65"/>
                    <a:pt x="85" y="65"/>
                  </a:cubicBezTo>
                  <a:cubicBezTo>
                    <a:pt x="88" y="65"/>
                    <a:pt x="91" y="62"/>
                    <a:pt x="91" y="59"/>
                  </a:cubicBezTo>
                  <a:cubicBezTo>
                    <a:pt x="91" y="59"/>
                    <a:pt x="91" y="58"/>
                    <a:pt x="91" y="58"/>
                  </a:cubicBezTo>
                  <a:cubicBezTo>
                    <a:pt x="92" y="57"/>
                    <a:pt x="94" y="57"/>
                    <a:pt x="95" y="57"/>
                  </a:cubicBezTo>
                  <a:cubicBezTo>
                    <a:pt x="97" y="57"/>
                    <a:pt x="98" y="57"/>
                    <a:pt x="99" y="58"/>
                  </a:cubicBezTo>
                  <a:cubicBezTo>
                    <a:pt x="99" y="58"/>
                    <a:pt x="99" y="58"/>
                    <a:pt x="99" y="59"/>
                  </a:cubicBezTo>
                  <a:cubicBezTo>
                    <a:pt x="99" y="62"/>
                    <a:pt x="102" y="65"/>
                    <a:pt x="105" y="65"/>
                  </a:cubicBezTo>
                  <a:cubicBezTo>
                    <a:pt x="106" y="65"/>
                    <a:pt x="107" y="65"/>
                    <a:pt x="108" y="64"/>
                  </a:cubicBezTo>
                  <a:cubicBezTo>
                    <a:pt x="109" y="66"/>
                    <a:pt x="109" y="68"/>
                    <a:pt x="109" y="71"/>
                  </a:cubicBezTo>
                  <a:cubicBezTo>
                    <a:pt x="109" y="73"/>
                    <a:pt x="109" y="75"/>
                    <a:pt x="107" y="77"/>
                  </a:cubicBezTo>
                  <a:close/>
                  <a:moveTo>
                    <a:pt x="136" y="34"/>
                  </a:moveTo>
                  <a:cubicBezTo>
                    <a:pt x="136" y="32"/>
                    <a:pt x="134" y="30"/>
                    <a:pt x="132" y="30"/>
                  </a:cubicBezTo>
                  <a:cubicBezTo>
                    <a:pt x="123" y="30"/>
                    <a:pt x="123" y="30"/>
                    <a:pt x="123" y="30"/>
                  </a:cubicBezTo>
                  <a:cubicBezTo>
                    <a:pt x="122" y="28"/>
                    <a:pt x="120" y="27"/>
                    <a:pt x="118" y="27"/>
                  </a:cubicBezTo>
                  <a:cubicBezTo>
                    <a:pt x="116" y="27"/>
                    <a:pt x="114" y="28"/>
                    <a:pt x="113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2" y="30"/>
                    <a:pt x="100" y="32"/>
                    <a:pt x="100" y="34"/>
                  </a:cubicBezTo>
                  <a:cubicBezTo>
                    <a:pt x="100" y="36"/>
                    <a:pt x="102" y="38"/>
                    <a:pt x="104" y="38"/>
                  </a:cubicBezTo>
                  <a:cubicBezTo>
                    <a:pt x="112" y="38"/>
                    <a:pt x="112" y="38"/>
                    <a:pt x="112" y="38"/>
                  </a:cubicBezTo>
                  <a:cubicBezTo>
                    <a:pt x="113" y="40"/>
                    <a:pt x="116" y="41"/>
                    <a:pt x="118" y="41"/>
                  </a:cubicBezTo>
                  <a:cubicBezTo>
                    <a:pt x="121" y="41"/>
                    <a:pt x="123" y="40"/>
                    <a:pt x="124" y="38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4" y="38"/>
                    <a:pt x="136" y="36"/>
                    <a:pt x="136" y="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61" tIns="45731" rIns="91461" bIns="45731" numCol="1" anchor="t" anchorCtr="0" compatLnSpc="1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5" name="Group 6"/>
          <p:cNvGrpSpPr/>
          <p:nvPr/>
        </p:nvGrpSpPr>
        <p:grpSpPr>
          <a:xfrm>
            <a:off x="6199357" y="2406814"/>
            <a:ext cx="1591682" cy="3382204"/>
            <a:chOff x="6068176" y="2663970"/>
            <a:chExt cx="1381669" cy="2935942"/>
          </a:xfrm>
        </p:grpSpPr>
        <p:sp>
          <p:nvSpPr>
            <p:cNvPr id="11" name="Forma libre 4"/>
            <p:cNvSpPr/>
            <p:nvPr/>
          </p:nvSpPr>
          <p:spPr bwMode="auto">
            <a:xfrm flipH="1">
              <a:off x="6068176" y="3054152"/>
              <a:ext cx="1085275" cy="2545760"/>
            </a:xfrm>
            <a:custGeom>
              <a:avLst/>
              <a:gdLst>
                <a:gd name="connsiteX0" fmla="*/ 155651 w 2712817"/>
                <a:gd name="connsiteY0" fmla="*/ 0 h 5295900"/>
                <a:gd name="connsiteX1" fmla="*/ 231851 w 2712817"/>
                <a:gd name="connsiteY1" fmla="*/ 1390650 h 5295900"/>
                <a:gd name="connsiteX2" fmla="*/ 2365451 w 2712817"/>
                <a:gd name="connsiteY2" fmla="*/ 2724150 h 5295900"/>
                <a:gd name="connsiteX3" fmla="*/ 2708351 w 2712817"/>
                <a:gd name="connsiteY3" fmla="*/ 5295900 h 5295900"/>
                <a:gd name="connsiteX4" fmla="*/ 2708351 w 2712817"/>
                <a:gd name="connsiteY4" fmla="*/ 5295900 h 5295900"/>
                <a:gd name="connsiteX0-1" fmla="*/ 111648 w 2773589"/>
                <a:gd name="connsiteY0-2" fmla="*/ 0 h 5343525"/>
                <a:gd name="connsiteX1-3" fmla="*/ 292623 w 2773589"/>
                <a:gd name="connsiteY1-4" fmla="*/ 1438275 h 5343525"/>
                <a:gd name="connsiteX2-5" fmla="*/ 2426223 w 2773589"/>
                <a:gd name="connsiteY2-6" fmla="*/ 2771775 h 5343525"/>
                <a:gd name="connsiteX3-7" fmla="*/ 2769123 w 2773589"/>
                <a:gd name="connsiteY3-8" fmla="*/ 5343525 h 5343525"/>
                <a:gd name="connsiteX4-9" fmla="*/ 2769123 w 2773589"/>
                <a:gd name="connsiteY4-10" fmla="*/ 5343525 h 5343525"/>
                <a:gd name="connsiteX0-11" fmla="*/ 58965 w 2720906"/>
                <a:gd name="connsiteY0-12" fmla="*/ 0 h 5343525"/>
                <a:gd name="connsiteX1-13" fmla="*/ 239940 w 2720906"/>
                <a:gd name="connsiteY1-14" fmla="*/ 1438275 h 5343525"/>
                <a:gd name="connsiteX2-15" fmla="*/ 2373540 w 2720906"/>
                <a:gd name="connsiteY2-16" fmla="*/ 2771775 h 5343525"/>
                <a:gd name="connsiteX3-17" fmla="*/ 2716440 w 2720906"/>
                <a:gd name="connsiteY3-18" fmla="*/ 5343525 h 5343525"/>
                <a:gd name="connsiteX4-19" fmla="*/ 2716440 w 2720906"/>
                <a:gd name="connsiteY4-20" fmla="*/ 5343525 h 5343525"/>
                <a:gd name="connsiteX0-21" fmla="*/ 1798 w 2659857"/>
                <a:gd name="connsiteY0-22" fmla="*/ 0 h 5343525"/>
                <a:gd name="connsiteX1-23" fmla="*/ 420898 w 2659857"/>
                <a:gd name="connsiteY1-24" fmla="*/ 1752600 h 5343525"/>
                <a:gd name="connsiteX2-25" fmla="*/ 2316373 w 2659857"/>
                <a:gd name="connsiteY2-26" fmla="*/ 2771775 h 5343525"/>
                <a:gd name="connsiteX3-27" fmla="*/ 2659273 w 2659857"/>
                <a:gd name="connsiteY3-28" fmla="*/ 5343525 h 5343525"/>
                <a:gd name="connsiteX4-29" fmla="*/ 2659273 w 2659857"/>
                <a:gd name="connsiteY4-30" fmla="*/ 5343525 h 5343525"/>
                <a:gd name="connsiteX0-31" fmla="*/ 1310 w 2659158"/>
                <a:gd name="connsiteY0-32" fmla="*/ 0 h 5343525"/>
                <a:gd name="connsiteX1-33" fmla="*/ 448985 w 2659158"/>
                <a:gd name="connsiteY1-34" fmla="*/ 1695450 h 5343525"/>
                <a:gd name="connsiteX2-35" fmla="*/ 2315885 w 2659158"/>
                <a:gd name="connsiteY2-36" fmla="*/ 2771775 h 5343525"/>
                <a:gd name="connsiteX3-37" fmla="*/ 2658785 w 2659158"/>
                <a:gd name="connsiteY3-38" fmla="*/ 5343525 h 5343525"/>
                <a:gd name="connsiteX4-39" fmla="*/ 2658785 w 2659158"/>
                <a:gd name="connsiteY4-40" fmla="*/ 5343525 h 5343525"/>
                <a:gd name="connsiteX0-41" fmla="*/ 1777 w 2701681"/>
                <a:gd name="connsiteY0-42" fmla="*/ 0 h 5343525"/>
                <a:gd name="connsiteX1-43" fmla="*/ 449452 w 2701681"/>
                <a:gd name="connsiteY1-44" fmla="*/ 1695450 h 5343525"/>
                <a:gd name="connsiteX2-45" fmla="*/ 2487802 w 2701681"/>
                <a:gd name="connsiteY2-46" fmla="*/ 2914650 h 5343525"/>
                <a:gd name="connsiteX3-47" fmla="*/ 2659252 w 2701681"/>
                <a:gd name="connsiteY3-48" fmla="*/ 5343525 h 5343525"/>
                <a:gd name="connsiteX4-49" fmla="*/ 2659252 w 2701681"/>
                <a:gd name="connsiteY4-50" fmla="*/ 5343525 h 5343525"/>
                <a:gd name="connsiteX0-51" fmla="*/ 1777 w 2701681"/>
                <a:gd name="connsiteY0-52" fmla="*/ 0 h 5638800"/>
                <a:gd name="connsiteX1-53" fmla="*/ 449452 w 2701681"/>
                <a:gd name="connsiteY1-54" fmla="*/ 1695450 h 5638800"/>
                <a:gd name="connsiteX2-55" fmla="*/ 2487802 w 2701681"/>
                <a:gd name="connsiteY2-56" fmla="*/ 2914650 h 5638800"/>
                <a:gd name="connsiteX3-57" fmla="*/ 2659252 w 2701681"/>
                <a:gd name="connsiteY3-58" fmla="*/ 5343525 h 5638800"/>
                <a:gd name="connsiteX4-59" fmla="*/ 2659252 w 2701681"/>
                <a:gd name="connsiteY4-60" fmla="*/ 5638800 h 5638800"/>
                <a:gd name="connsiteX0-61" fmla="*/ 1777 w 2701681"/>
                <a:gd name="connsiteY0-62" fmla="*/ 0 h 5343525"/>
                <a:gd name="connsiteX1-63" fmla="*/ 449452 w 2701681"/>
                <a:gd name="connsiteY1-64" fmla="*/ 1695450 h 5343525"/>
                <a:gd name="connsiteX2-65" fmla="*/ 2487802 w 2701681"/>
                <a:gd name="connsiteY2-66" fmla="*/ 2914650 h 5343525"/>
                <a:gd name="connsiteX3-67" fmla="*/ 2659252 w 2701681"/>
                <a:gd name="connsiteY3-68" fmla="*/ 5343525 h 5343525"/>
                <a:gd name="connsiteX0-69" fmla="*/ 1777 w 2685452"/>
                <a:gd name="connsiteY0-70" fmla="*/ 0 h 5686425"/>
                <a:gd name="connsiteX1-71" fmla="*/ 449452 w 2685452"/>
                <a:gd name="connsiteY1-72" fmla="*/ 1695450 h 5686425"/>
                <a:gd name="connsiteX2-73" fmla="*/ 2487802 w 2685452"/>
                <a:gd name="connsiteY2-74" fmla="*/ 2914650 h 5686425"/>
                <a:gd name="connsiteX3-75" fmla="*/ 2625914 w 2685452"/>
                <a:gd name="connsiteY3-76" fmla="*/ 5686425 h 5686425"/>
                <a:gd name="connsiteX0-77" fmla="*/ 1919 w 2709785"/>
                <a:gd name="connsiteY0-78" fmla="*/ 0 h 5686425"/>
                <a:gd name="connsiteX1-79" fmla="*/ 449594 w 2709785"/>
                <a:gd name="connsiteY1-80" fmla="*/ 1695450 h 5686425"/>
                <a:gd name="connsiteX2-81" fmla="*/ 2526044 w 2709785"/>
                <a:gd name="connsiteY2-82" fmla="*/ 2771775 h 5686425"/>
                <a:gd name="connsiteX3-83" fmla="*/ 2626056 w 2709785"/>
                <a:gd name="connsiteY3-84" fmla="*/ 5686425 h 5686425"/>
                <a:gd name="connsiteX0-85" fmla="*/ 1919 w 2646871"/>
                <a:gd name="connsiteY0-86" fmla="*/ 0 h 5686425"/>
                <a:gd name="connsiteX1-87" fmla="*/ 449594 w 2646871"/>
                <a:gd name="connsiteY1-88" fmla="*/ 1695450 h 5686425"/>
                <a:gd name="connsiteX2-89" fmla="*/ 2526044 w 2646871"/>
                <a:gd name="connsiteY2-90" fmla="*/ 2771775 h 5686425"/>
                <a:gd name="connsiteX3-91" fmla="*/ 2626056 w 2646871"/>
                <a:gd name="connsiteY3-92" fmla="*/ 5686425 h 5686425"/>
                <a:gd name="connsiteX0-93" fmla="*/ 1697 w 2625834"/>
                <a:gd name="connsiteY0-94" fmla="*/ 0 h 5686425"/>
                <a:gd name="connsiteX1-95" fmla="*/ 449372 w 2625834"/>
                <a:gd name="connsiteY1-96" fmla="*/ 1695450 h 5686425"/>
                <a:gd name="connsiteX2-97" fmla="*/ 2463909 w 2625834"/>
                <a:gd name="connsiteY2-98" fmla="*/ 2867025 h 5686425"/>
                <a:gd name="connsiteX3-99" fmla="*/ 2625834 w 2625834"/>
                <a:gd name="connsiteY3-100" fmla="*/ 5686425 h 5686425"/>
                <a:gd name="connsiteX0-101" fmla="*/ 1540 w 2625677"/>
                <a:gd name="connsiteY0-102" fmla="*/ 0 h 5686425"/>
                <a:gd name="connsiteX1-103" fmla="*/ 449215 w 2625677"/>
                <a:gd name="connsiteY1-104" fmla="*/ 1695450 h 5686425"/>
                <a:gd name="connsiteX2-105" fmla="*/ 2411365 w 2625677"/>
                <a:gd name="connsiteY2-106" fmla="*/ 3033713 h 5686425"/>
                <a:gd name="connsiteX3-107" fmla="*/ 2625677 w 2625677"/>
                <a:gd name="connsiteY3-108" fmla="*/ 5686425 h 5686425"/>
                <a:gd name="connsiteX0-109" fmla="*/ 1811 w 2631698"/>
                <a:gd name="connsiteY0-110" fmla="*/ 0 h 5686425"/>
                <a:gd name="connsiteX1-111" fmla="*/ 449486 w 2631698"/>
                <a:gd name="connsiteY1-112" fmla="*/ 1695450 h 5686425"/>
                <a:gd name="connsiteX2-113" fmla="*/ 2497361 w 2631698"/>
                <a:gd name="connsiteY2-114" fmla="*/ 3043238 h 5686425"/>
                <a:gd name="connsiteX3-115" fmla="*/ 2625948 w 2631698"/>
                <a:gd name="connsiteY3-116" fmla="*/ 5686425 h 5686425"/>
                <a:gd name="connsiteX0-117" fmla="*/ 2018 w 2661487"/>
                <a:gd name="connsiteY0-118" fmla="*/ 0 h 5686425"/>
                <a:gd name="connsiteX1-119" fmla="*/ 449693 w 2661487"/>
                <a:gd name="connsiteY1-120" fmla="*/ 1695450 h 5686425"/>
                <a:gd name="connsiteX2-121" fmla="*/ 2549955 w 2661487"/>
                <a:gd name="connsiteY2-122" fmla="*/ 3152776 h 5686425"/>
                <a:gd name="connsiteX3-123" fmla="*/ 2626155 w 2661487"/>
                <a:gd name="connsiteY3-124" fmla="*/ 5686425 h 5686425"/>
                <a:gd name="connsiteX0-125" fmla="*/ 2018 w 2665779"/>
                <a:gd name="connsiteY0-126" fmla="*/ 0 h 5686425"/>
                <a:gd name="connsiteX1-127" fmla="*/ 449693 w 2665779"/>
                <a:gd name="connsiteY1-128" fmla="*/ 1695450 h 5686425"/>
                <a:gd name="connsiteX2-129" fmla="*/ 2549955 w 2665779"/>
                <a:gd name="connsiteY2-130" fmla="*/ 3152776 h 5686425"/>
                <a:gd name="connsiteX3-131" fmla="*/ 2626155 w 2665779"/>
                <a:gd name="connsiteY3-132" fmla="*/ 5686425 h 5686425"/>
                <a:gd name="connsiteX0-133" fmla="*/ 2018 w 2733545"/>
                <a:gd name="connsiteY0-134" fmla="*/ 0 h 5781675"/>
                <a:gd name="connsiteX1-135" fmla="*/ 449693 w 2733545"/>
                <a:gd name="connsiteY1-136" fmla="*/ 1695450 h 5781675"/>
                <a:gd name="connsiteX2-137" fmla="*/ 2549955 w 2733545"/>
                <a:gd name="connsiteY2-138" fmla="*/ 3152776 h 5781675"/>
                <a:gd name="connsiteX3-139" fmla="*/ 2635680 w 2733545"/>
                <a:gd name="connsiteY3-140" fmla="*/ 5781675 h 5781675"/>
                <a:gd name="connsiteX0-141" fmla="*/ 2018 w 2638741"/>
                <a:gd name="connsiteY0-142" fmla="*/ 0 h 5781675"/>
                <a:gd name="connsiteX1-143" fmla="*/ 449693 w 2638741"/>
                <a:gd name="connsiteY1-144" fmla="*/ 1695450 h 5781675"/>
                <a:gd name="connsiteX2-145" fmla="*/ 2549955 w 2638741"/>
                <a:gd name="connsiteY2-146" fmla="*/ 3152776 h 5781675"/>
                <a:gd name="connsiteX3-147" fmla="*/ 2635680 w 2638741"/>
                <a:gd name="connsiteY3-148" fmla="*/ 5781675 h 5781675"/>
                <a:gd name="connsiteX0-149" fmla="*/ 2018 w 2658487"/>
                <a:gd name="connsiteY0-150" fmla="*/ 0 h 5781675"/>
                <a:gd name="connsiteX1-151" fmla="*/ 449693 w 2658487"/>
                <a:gd name="connsiteY1-152" fmla="*/ 1695450 h 5781675"/>
                <a:gd name="connsiteX2-153" fmla="*/ 2549955 w 2658487"/>
                <a:gd name="connsiteY2-154" fmla="*/ 3152776 h 5781675"/>
                <a:gd name="connsiteX3-155" fmla="*/ 2635680 w 2658487"/>
                <a:gd name="connsiteY3-156" fmla="*/ 5781675 h 5781675"/>
                <a:gd name="connsiteX0-157" fmla="*/ 2018 w 2635680"/>
                <a:gd name="connsiteY0-158" fmla="*/ 0 h 5781675"/>
                <a:gd name="connsiteX1-159" fmla="*/ 449693 w 2635680"/>
                <a:gd name="connsiteY1-160" fmla="*/ 1695450 h 5781675"/>
                <a:gd name="connsiteX2-161" fmla="*/ 2549955 w 2635680"/>
                <a:gd name="connsiteY2-162" fmla="*/ 3152776 h 5781675"/>
                <a:gd name="connsiteX3-163" fmla="*/ 2635680 w 2635680"/>
                <a:gd name="connsiteY3-164" fmla="*/ 5781675 h 5781675"/>
                <a:gd name="connsiteX0-165" fmla="*/ 2018 w 2635680"/>
                <a:gd name="connsiteY0-166" fmla="*/ 0 h 5781675"/>
                <a:gd name="connsiteX1-167" fmla="*/ 449693 w 2635680"/>
                <a:gd name="connsiteY1-168" fmla="*/ 1695450 h 5781675"/>
                <a:gd name="connsiteX2-169" fmla="*/ 2549955 w 2635680"/>
                <a:gd name="connsiteY2-170" fmla="*/ 3152776 h 5781675"/>
                <a:gd name="connsiteX3-171" fmla="*/ 2635680 w 2635680"/>
                <a:gd name="connsiteY3-172" fmla="*/ 5781675 h 5781675"/>
                <a:gd name="connsiteX0-173" fmla="*/ 2018 w 2643509"/>
                <a:gd name="connsiteY0-174" fmla="*/ 0 h 5781675"/>
                <a:gd name="connsiteX1-175" fmla="*/ 449693 w 2643509"/>
                <a:gd name="connsiteY1-176" fmla="*/ 1695450 h 5781675"/>
                <a:gd name="connsiteX2-177" fmla="*/ 2549955 w 2643509"/>
                <a:gd name="connsiteY2-178" fmla="*/ 3152776 h 5781675"/>
                <a:gd name="connsiteX3-179" fmla="*/ 2635680 w 2643509"/>
                <a:gd name="connsiteY3-180" fmla="*/ 5781675 h 5781675"/>
                <a:gd name="connsiteX0-181" fmla="*/ 1795 w 2636029"/>
                <a:gd name="connsiteY0-182" fmla="*/ 0 h 5781675"/>
                <a:gd name="connsiteX1-183" fmla="*/ 449470 w 2636029"/>
                <a:gd name="connsiteY1-184" fmla="*/ 1695450 h 5781675"/>
                <a:gd name="connsiteX2-185" fmla="*/ 2492582 w 2636029"/>
                <a:gd name="connsiteY2-186" fmla="*/ 3159126 h 5781675"/>
                <a:gd name="connsiteX3-187" fmla="*/ 2635457 w 2636029"/>
                <a:gd name="connsiteY3-188" fmla="*/ 5781675 h 5781675"/>
                <a:gd name="connsiteX0-189" fmla="*/ 1964 w 2640019"/>
                <a:gd name="connsiteY0-190" fmla="*/ 0 h 5781675"/>
                <a:gd name="connsiteX1-191" fmla="*/ 449639 w 2640019"/>
                <a:gd name="connsiteY1-192" fmla="*/ 1695450 h 5781675"/>
                <a:gd name="connsiteX2-193" fmla="*/ 2537201 w 2640019"/>
                <a:gd name="connsiteY2-194" fmla="*/ 3165476 h 5781675"/>
                <a:gd name="connsiteX3-195" fmla="*/ 2635626 w 2640019"/>
                <a:gd name="connsiteY3-196" fmla="*/ 5781675 h 5781675"/>
                <a:gd name="connsiteX0-197" fmla="*/ 1865 w 2636707"/>
                <a:gd name="connsiteY0-198" fmla="*/ 0 h 5781675"/>
                <a:gd name="connsiteX1-199" fmla="*/ 449540 w 2636707"/>
                <a:gd name="connsiteY1-200" fmla="*/ 1695450 h 5781675"/>
                <a:gd name="connsiteX2-201" fmla="*/ 2511702 w 2636707"/>
                <a:gd name="connsiteY2-202" fmla="*/ 3146426 h 5781675"/>
                <a:gd name="connsiteX3-203" fmla="*/ 2635527 w 2636707"/>
                <a:gd name="connsiteY3-204" fmla="*/ 5781675 h 5781675"/>
                <a:gd name="connsiteX0-205" fmla="*/ 1865 w 2635815"/>
                <a:gd name="connsiteY0-206" fmla="*/ 0 h 5781675"/>
                <a:gd name="connsiteX1-207" fmla="*/ 449540 w 2635815"/>
                <a:gd name="connsiteY1-208" fmla="*/ 1695450 h 5781675"/>
                <a:gd name="connsiteX2-209" fmla="*/ 2511702 w 2635815"/>
                <a:gd name="connsiteY2-210" fmla="*/ 3146426 h 5781675"/>
                <a:gd name="connsiteX3-211" fmla="*/ 2635527 w 2635815"/>
                <a:gd name="connsiteY3-212" fmla="*/ 5781675 h 5781675"/>
                <a:gd name="connsiteX0-213" fmla="*/ 312 w 3034312"/>
                <a:gd name="connsiteY0-214" fmla="*/ 0 h 6016625"/>
                <a:gd name="connsiteX1-215" fmla="*/ 848037 w 3034312"/>
                <a:gd name="connsiteY1-216" fmla="*/ 1930400 h 6016625"/>
                <a:gd name="connsiteX2-217" fmla="*/ 2910199 w 3034312"/>
                <a:gd name="connsiteY2-218" fmla="*/ 3381376 h 6016625"/>
                <a:gd name="connsiteX3-219" fmla="*/ 3034024 w 3034312"/>
                <a:gd name="connsiteY3-220" fmla="*/ 6016625 h 6016625"/>
                <a:gd name="connsiteX0-221" fmla="*/ 312 w 3094391"/>
                <a:gd name="connsiteY0-222" fmla="*/ 0 h 6002337"/>
                <a:gd name="connsiteX1-223" fmla="*/ 848037 w 3094391"/>
                <a:gd name="connsiteY1-224" fmla="*/ 1930400 h 6002337"/>
                <a:gd name="connsiteX2-225" fmla="*/ 2910199 w 3094391"/>
                <a:gd name="connsiteY2-226" fmla="*/ 3381376 h 6002337"/>
                <a:gd name="connsiteX3-227" fmla="*/ 2991162 w 3094391"/>
                <a:gd name="connsiteY3-228" fmla="*/ 6002337 h 6002337"/>
                <a:gd name="connsiteX0-229" fmla="*/ 312 w 3037643"/>
                <a:gd name="connsiteY0-230" fmla="*/ 0 h 6002337"/>
                <a:gd name="connsiteX1-231" fmla="*/ 848037 w 3037643"/>
                <a:gd name="connsiteY1-232" fmla="*/ 1930400 h 6002337"/>
                <a:gd name="connsiteX2-233" fmla="*/ 2910199 w 3037643"/>
                <a:gd name="connsiteY2-234" fmla="*/ 3381376 h 6002337"/>
                <a:gd name="connsiteX3-235" fmla="*/ 2991162 w 3037643"/>
                <a:gd name="connsiteY3-236" fmla="*/ 6002337 h 6002337"/>
                <a:gd name="connsiteX0-237" fmla="*/ 312 w 2999041"/>
                <a:gd name="connsiteY0-238" fmla="*/ 0 h 6002337"/>
                <a:gd name="connsiteX1-239" fmla="*/ 848037 w 2999041"/>
                <a:gd name="connsiteY1-240" fmla="*/ 1930400 h 6002337"/>
                <a:gd name="connsiteX2-241" fmla="*/ 2910199 w 2999041"/>
                <a:gd name="connsiteY2-242" fmla="*/ 3381376 h 6002337"/>
                <a:gd name="connsiteX3-243" fmla="*/ 2991162 w 2999041"/>
                <a:gd name="connsiteY3-244" fmla="*/ 6002337 h 6002337"/>
                <a:gd name="connsiteX0-245" fmla="*/ 312 w 2993291"/>
                <a:gd name="connsiteY0-246" fmla="*/ 0 h 6002337"/>
                <a:gd name="connsiteX1-247" fmla="*/ 848037 w 2993291"/>
                <a:gd name="connsiteY1-248" fmla="*/ 1930400 h 6002337"/>
                <a:gd name="connsiteX2-249" fmla="*/ 2910199 w 2993291"/>
                <a:gd name="connsiteY2-250" fmla="*/ 3381376 h 6002337"/>
                <a:gd name="connsiteX3-251" fmla="*/ 2991162 w 2993291"/>
                <a:gd name="connsiteY3-252" fmla="*/ 6002337 h 6002337"/>
                <a:gd name="connsiteX0-253" fmla="*/ 312 w 2992180"/>
                <a:gd name="connsiteY0-254" fmla="*/ 0 h 6002337"/>
                <a:gd name="connsiteX1-255" fmla="*/ 848037 w 2992180"/>
                <a:gd name="connsiteY1-256" fmla="*/ 1930400 h 6002337"/>
                <a:gd name="connsiteX2-257" fmla="*/ 2910199 w 2992180"/>
                <a:gd name="connsiteY2-258" fmla="*/ 3381376 h 6002337"/>
                <a:gd name="connsiteX3-259" fmla="*/ 2991162 w 2992180"/>
                <a:gd name="connsiteY3-260" fmla="*/ 6002337 h 6002337"/>
                <a:gd name="connsiteX0-261" fmla="*/ 312 w 3092414"/>
                <a:gd name="connsiteY0-262" fmla="*/ 0 h 6026150"/>
                <a:gd name="connsiteX1-263" fmla="*/ 848037 w 3092414"/>
                <a:gd name="connsiteY1-264" fmla="*/ 1930400 h 6026150"/>
                <a:gd name="connsiteX2-265" fmla="*/ 2910199 w 3092414"/>
                <a:gd name="connsiteY2-266" fmla="*/ 3381376 h 6026150"/>
                <a:gd name="connsiteX3-267" fmla="*/ 2986399 w 3092414"/>
                <a:gd name="connsiteY3-268" fmla="*/ 6026150 h 6026150"/>
                <a:gd name="connsiteX0-269" fmla="*/ 312 w 2997148"/>
                <a:gd name="connsiteY0-270" fmla="*/ 0 h 6026150"/>
                <a:gd name="connsiteX1-271" fmla="*/ 848037 w 2997148"/>
                <a:gd name="connsiteY1-272" fmla="*/ 1930400 h 6026150"/>
                <a:gd name="connsiteX2-273" fmla="*/ 2910199 w 2997148"/>
                <a:gd name="connsiteY2-274" fmla="*/ 3381376 h 6026150"/>
                <a:gd name="connsiteX3-275" fmla="*/ 2986399 w 2997148"/>
                <a:gd name="connsiteY3-276" fmla="*/ 6026150 h 6026150"/>
                <a:gd name="connsiteX0-277" fmla="*/ 312 w 2989119"/>
                <a:gd name="connsiteY0-278" fmla="*/ 0 h 6026150"/>
                <a:gd name="connsiteX1-279" fmla="*/ 848037 w 2989119"/>
                <a:gd name="connsiteY1-280" fmla="*/ 1930400 h 6026150"/>
                <a:gd name="connsiteX2-281" fmla="*/ 2910199 w 2989119"/>
                <a:gd name="connsiteY2-282" fmla="*/ 3381376 h 6026150"/>
                <a:gd name="connsiteX3-283" fmla="*/ 2986399 w 2989119"/>
                <a:gd name="connsiteY3-284" fmla="*/ 6026150 h 602615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89119" h="6026150">
                  <a:moveTo>
                    <a:pt x="312" y="0"/>
                  </a:moveTo>
                  <a:cubicBezTo>
                    <a:pt x="-12388" y="534987"/>
                    <a:pt x="363056" y="1366837"/>
                    <a:pt x="848037" y="1930400"/>
                  </a:cubicBezTo>
                  <a:cubicBezTo>
                    <a:pt x="1333018" y="2493963"/>
                    <a:pt x="2820505" y="2341564"/>
                    <a:pt x="2910199" y="3381376"/>
                  </a:cubicBezTo>
                  <a:cubicBezTo>
                    <a:pt x="2999893" y="4421188"/>
                    <a:pt x="2991161" y="5530850"/>
                    <a:pt x="2986399" y="6026150"/>
                  </a:cubicBezTo>
                </a:path>
              </a:pathLst>
            </a:custGeom>
            <a:noFill/>
            <a:ln w="238125"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blurRad="241300" dist="38100" dir="10800000" algn="r" rotWithShape="0">
                <a:prstClr val="black">
                  <a:alpha val="59000"/>
                </a:prstClr>
              </a:outerShdw>
            </a:effectLst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sz="1600">
                <a:cs typeface="+mn-ea"/>
                <a:sym typeface="+mn-lt"/>
              </a:endParaRPr>
            </a:p>
          </p:txBody>
        </p:sp>
        <p:sp>
          <p:nvSpPr>
            <p:cNvPr id="12" name="119 Elipse"/>
            <p:cNvSpPr>
              <a:spLocks noChangeAspect="1"/>
            </p:cNvSpPr>
            <p:nvPr/>
          </p:nvSpPr>
          <p:spPr bwMode="auto">
            <a:xfrm flipH="1">
              <a:off x="6902347" y="2663970"/>
              <a:ext cx="547498" cy="54749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blurRad="241300" dist="38100" dir="10800000" algn="ctr" rotWithShape="0">
                <a:srgbClr val="000000">
                  <a:alpha val="59000"/>
                </a:srgbClr>
              </a:outerShdw>
            </a:effectLst>
          </p:spPr>
          <p:txBody>
            <a:bodyPr lIns="0" tIns="0" rIns="0" bIns="0"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SV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26"/>
            <p:cNvSpPr>
              <a:spLocks noEditPoints="1"/>
            </p:cNvSpPr>
            <p:nvPr/>
          </p:nvSpPr>
          <p:spPr bwMode="auto">
            <a:xfrm>
              <a:off x="7081622" y="2827175"/>
              <a:ext cx="188948" cy="221088"/>
            </a:xfrm>
            <a:custGeom>
              <a:avLst/>
              <a:gdLst>
                <a:gd name="T0" fmla="*/ 170 w 197"/>
                <a:gd name="T1" fmla="*/ 157 h 230"/>
                <a:gd name="T2" fmla="*/ 125 w 197"/>
                <a:gd name="T3" fmla="*/ 40 h 230"/>
                <a:gd name="T4" fmla="*/ 110 w 197"/>
                <a:gd name="T5" fmla="*/ 38 h 230"/>
                <a:gd name="T6" fmla="*/ 109 w 197"/>
                <a:gd name="T7" fmla="*/ 32 h 230"/>
                <a:gd name="T8" fmla="*/ 54 w 197"/>
                <a:gd name="T9" fmla="*/ 0 h 230"/>
                <a:gd name="T10" fmla="*/ 54 w 197"/>
                <a:gd name="T11" fmla="*/ 108 h 230"/>
                <a:gd name="T12" fmla="*/ 86 w 197"/>
                <a:gd name="T13" fmla="*/ 132 h 230"/>
                <a:gd name="T14" fmla="*/ 113 w 197"/>
                <a:gd name="T15" fmla="*/ 187 h 230"/>
                <a:gd name="T16" fmla="*/ 104 w 197"/>
                <a:gd name="T17" fmla="*/ 197 h 230"/>
                <a:gd name="T18" fmla="*/ 197 w 197"/>
                <a:gd name="T19" fmla="*/ 187 h 230"/>
                <a:gd name="T20" fmla="*/ 107 w 197"/>
                <a:gd name="T21" fmla="*/ 70 h 230"/>
                <a:gd name="T22" fmla="*/ 121 w 197"/>
                <a:gd name="T23" fmla="*/ 91 h 230"/>
                <a:gd name="T24" fmla="*/ 119 w 197"/>
                <a:gd name="T25" fmla="*/ 109 h 230"/>
                <a:gd name="T26" fmla="*/ 115 w 197"/>
                <a:gd name="T27" fmla="*/ 108 h 230"/>
                <a:gd name="T28" fmla="*/ 100 w 197"/>
                <a:gd name="T29" fmla="*/ 81 h 230"/>
                <a:gd name="T30" fmla="*/ 107 w 197"/>
                <a:gd name="T31" fmla="*/ 70 h 230"/>
                <a:gd name="T32" fmla="*/ 54 w 197"/>
                <a:gd name="T33" fmla="*/ 8 h 230"/>
                <a:gd name="T34" fmla="*/ 94 w 197"/>
                <a:gd name="T35" fmla="*/ 75 h 230"/>
                <a:gd name="T36" fmla="*/ 67 w 197"/>
                <a:gd name="T37" fmla="*/ 83 h 230"/>
                <a:gd name="T38" fmla="*/ 54 w 197"/>
                <a:gd name="T39" fmla="*/ 100 h 230"/>
                <a:gd name="T40" fmla="*/ 115 w 197"/>
                <a:gd name="T41" fmla="*/ 199 h 230"/>
                <a:gd name="T42" fmla="*/ 121 w 197"/>
                <a:gd name="T43" fmla="*/ 184 h 230"/>
                <a:gd name="T44" fmla="*/ 94 w 197"/>
                <a:gd name="T45" fmla="*/ 132 h 230"/>
                <a:gd name="T46" fmla="*/ 74 w 197"/>
                <a:gd name="T47" fmla="*/ 86 h 230"/>
                <a:gd name="T48" fmla="*/ 100 w 197"/>
                <a:gd name="T49" fmla="*/ 98 h 230"/>
                <a:gd name="T50" fmla="*/ 120 w 197"/>
                <a:gd name="T51" fmla="*/ 119 h 230"/>
                <a:gd name="T52" fmla="*/ 127 w 197"/>
                <a:gd name="T53" fmla="*/ 111 h 230"/>
                <a:gd name="T54" fmla="*/ 128 w 197"/>
                <a:gd name="T55" fmla="*/ 84 h 230"/>
                <a:gd name="T56" fmla="*/ 107 w 197"/>
                <a:gd name="T57" fmla="*/ 61 h 230"/>
                <a:gd name="T58" fmla="*/ 106 w 197"/>
                <a:gd name="T59" fmla="*/ 41 h 230"/>
                <a:gd name="T60" fmla="*/ 157 w 197"/>
                <a:gd name="T61" fmla="*/ 97 h 230"/>
                <a:gd name="T62" fmla="*/ 160 w 197"/>
                <a:gd name="T63" fmla="*/ 166 h 230"/>
                <a:gd name="T64" fmla="*/ 187 w 197"/>
                <a:gd name="T65" fmla="*/ 184 h 230"/>
                <a:gd name="T66" fmla="*/ 115 w 197"/>
                <a:gd name="T67" fmla="*/ 199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7" h="230">
                  <a:moveTo>
                    <a:pt x="182" y="155"/>
                  </a:moveTo>
                  <a:cubicBezTo>
                    <a:pt x="170" y="157"/>
                    <a:pt x="170" y="157"/>
                    <a:pt x="170" y="157"/>
                  </a:cubicBezTo>
                  <a:cubicBezTo>
                    <a:pt x="171" y="146"/>
                    <a:pt x="172" y="123"/>
                    <a:pt x="164" y="95"/>
                  </a:cubicBezTo>
                  <a:cubicBezTo>
                    <a:pt x="155" y="59"/>
                    <a:pt x="134" y="43"/>
                    <a:pt x="125" y="40"/>
                  </a:cubicBezTo>
                  <a:cubicBezTo>
                    <a:pt x="116" y="37"/>
                    <a:pt x="111" y="34"/>
                    <a:pt x="110" y="34"/>
                  </a:cubicBezTo>
                  <a:cubicBezTo>
                    <a:pt x="110" y="34"/>
                    <a:pt x="111" y="36"/>
                    <a:pt x="110" y="38"/>
                  </a:cubicBezTo>
                  <a:cubicBezTo>
                    <a:pt x="110" y="40"/>
                    <a:pt x="108" y="40"/>
                    <a:pt x="107" y="40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6" y="32"/>
                    <a:pt x="105" y="33"/>
                    <a:pt x="104" y="33"/>
                  </a:cubicBezTo>
                  <a:cubicBezTo>
                    <a:pt x="96" y="14"/>
                    <a:pt x="76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84"/>
                    <a:pt x="24" y="108"/>
                    <a:pt x="54" y="108"/>
                  </a:cubicBezTo>
                  <a:cubicBezTo>
                    <a:pt x="60" y="108"/>
                    <a:pt x="66" y="107"/>
                    <a:pt x="71" y="105"/>
                  </a:cubicBezTo>
                  <a:cubicBezTo>
                    <a:pt x="78" y="113"/>
                    <a:pt x="86" y="127"/>
                    <a:pt x="86" y="132"/>
                  </a:cubicBezTo>
                  <a:cubicBezTo>
                    <a:pt x="86" y="143"/>
                    <a:pt x="91" y="161"/>
                    <a:pt x="97" y="167"/>
                  </a:cubicBezTo>
                  <a:cubicBezTo>
                    <a:pt x="102" y="171"/>
                    <a:pt x="111" y="183"/>
                    <a:pt x="113" y="187"/>
                  </a:cubicBezTo>
                  <a:cubicBezTo>
                    <a:pt x="114" y="189"/>
                    <a:pt x="114" y="189"/>
                    <a:pt x="114" y="189"/>
                  </a:cubicBezTo>
                  <a:cubicBezTo>
                    <a:pt x="104" y="197"/>
                    <a:pt x="104" y="197"/>
                    <a:pt x="104" y="197"/>
                  </a:cubicBezTo>
                  <a:cubicBezTo>
                    <a:pt x="125" y="230"/>
                    <a:pt x="125" y="230"/>
                    <a:pt x="125" y="230"/>
                  </a:cubicBezTo>
                  <a:cubicBezTo>
                    <a:pt x="197" y="187"/>
                    <a:pt x="197" y="187"/>
                    <a:pt x="197" y="187"/>
                  </a:cubicBezTo>
                  <a:lnTo>
                    <a:pt x="182" y="155"/>
                  </a:lnTo>
                  <a:close/>
                  <a:moveTo>
                    <a:pt x="107" y="70"/>
                  </a:moveTo>
                  <a:cubicBezTo>
                    <a:pt x="119" y="80"/>
                    <a:pt x="120" y="81"/>
                    <a:pt x="120" y="84"/>
                  </a:cubicBezTo>
                  <a:cubicBezTo>
                    <a:pt x="120" y="86"/>
                    <a:pt x="120" y="88"/>
                    <a:pt x="121" y="91"/>
                  </a:cubicBezTo>
                  <a:cubicBezTo>
                    <a:pt x="121" y="95"/>
                    <a:pt x="122" y="104"/>
                    <a:pt x="121" y="106"/>
                  </a:cubicBezTo>
                  <a:cubicBezTo>
                    <a:pt x="120" y="107"/>
                    <a:pt x="120" y="108"/>
                    <a:pt x="119" y="109"/>
                  </a:cubicBezTo>
                  <a:cubicBezTo>
                    <a:pt x="119" y="110"/>
                    <a:pt x="119" y="110"/>
                    <a:pt x="118" y="111"/>
                  </a:cubicBezTo>
                  <a:cubicBezTo>
                    <a:pt x="118" y="110"/>
                    <a:pt x="117" y="110"/>
                    <a:pt x="115" y="108"/>
                  </a:cubicBezTo>
                  <a:cubicBezTo>
                    <a:pt x="112" y="105"/>
                    <a:pt x="110" y="100"/>
                    <a:pt x="108" y="95"/>
                  </a:cubicBezTo>
                  <a:cubicBezTo>
                    <a:pt x="106" y="91"/>
                    <a:pt x="103" y="86"/>
                    <a:pt x="100" y="81"/>
                  </a:cubicBezTo>
                  <a:cubicBezTo>
                    <a:pt x="103" y="78"/>
                    <a:pt x="104" y="74"/>
                    <a:pt x="106" y="69"/>
                  </a:cubicBezTo>
                  <a:cubicBezTo>
                    <a:pt x="106" y="70"/>
                    <a:pt x="107" y="70"/>
                    <a:pt x="107" y="70"/>
                  </a:cubicBezTo>
                  <a:close/>
                  <a:moveTo>
                    <a:pt x="8" y="54"/>
                  </a:moveTo>
                  <a:cubicBezTo>
                    <a:pt x="8" y="29"/>
                    <a:pt x="29" y="8"/>
                    <a:pt x="54" y="8"/>
                  </a:cubicBezTo>
                  <a:cubicBezTo>
                    <a:pt x="79" y="8"/>
                    <a:pt x="100" y="29"/>
                    <a:pt x="100" y="54"/>
                  </a:cubicBezTo>
                  <a:cubicBezTo>
                    <a:pt x="100" y="62"/>
                    <a:pt x="98" y="69"/>
                    <a:pt x="94" y="75"/>
                  </a:cubicBezTo>
                  <a:cubicBezTo>
                    <a:pt x="91" y="73"/>
                    <a:pt x="86" y="71"/>
                    <a:pt x="80" y="73"/>
                  </a:cubicBezTo>
                  <a:cubicBezTo>
                    <a:pt x="73" y="75"/>
                    <a:pt x="69" y="78"/>
                    <a:pt x="67" y="83"/>
                  </a:cubicBezTo>
                  <a:cubicBezTo>
                    <a:pt x="65" y="88"/>
                    <a:pt x="66" y="94"/>
                    <a:pt x="67" y="98"/>
                  </a:cubicBezTo>
                  <a:cubicBezTo>
                    <a:pt x="63" y="99"/>
                    <a:pt x="59" y="100"/>
                    <a:pt x="54" y="100"/>
                  </a:cubicBezTo>
                  <a:cubicBezTo>
                    <a:pt x="29" y="100"/>
                    <a:pt x="8" y="79"/>
                    <a:pt x="8" y="54"/>
                  </a:cubicBezTo>
                  <a:close/>
                  <a:moveTo>
                    <a:pt x="115" y="199"/>
                  </a:moveTo>
                  <a:cubicBezTo>
                    <a:pt x="124" y="192"/>
                    <a:pt x="124" y="192"/>
                    <a:pt x="124" y="192"/>
                  </a:cubicBezTo>
                  <a:cubicBezTo>
                    <a:pt x="121" y="184"/>
                    <a:pt x="121" y="184"/>
                    <a:pt x="121" y="184"/>
                  </a:cubicBezTo>
                  <a:cubicBezTo>
                    <a:pt x="118" y="178"/>
                    <a:pt x="108" y="166"/>
                    <a:pt x="103" y="161"/>
                  </a:cubicBezTo>
                  <a:cubicBezTo>
                    <a:pt x="99" y="157"/>
                    <a:pt x="94" y="141"/>
                    <a:pt x="94" y="132"/>
                  </a:cubicBezTo>
                  <a:cubicBezTo>
                    <a:pt x="94" y="122"/>
                    <a:pt x="80" y="103"/>
                    <a:pt x="77" y="99"/>
                  </a:cubicBezTo>
                  <a:cubicBezTo>
                    <a:pt x="75" y="97"/>
                    <a:pt x="72" y="90"/>
                    <a:pt x="74" y="86"/>
                  </a:cubicBezTo>
                  <a:cubicBezTo>
                    <a:pt x="75" y="83"/>
                    <a:pt x="78" y="82"/>
                    <a:pt x="82" y="81"/>
                  </a:cubicBezTo>
                  <a:cubicBezTo>
                    <a:pt x="91" y="79"/>
                    <a:pt x="95" y="86"/>
                    <a:pt x="100" y="98"/>
                  </a:cubicBezTo>
                  <a:cubicBezTo>
                    <a:pt x="103" y="104"/>
                    <a:pt x="106" y="110"/>
                    <a:pt x="109" y="114"/>
                  </a:cubicBezTo>
                  <a:cubicBezTo>
                    <a:pt x="112" y="116"/>
                    <a:pt x="116" y="120"/>
                    <a:pt x="120" y="119"/>
                  </a:cubicBezTo>
                  <a:cubicBezTo>
                    <a:pt x="124" y="118"/>
                    <a:pt x="125" y="115"/>
                    <a:pt x="126" y="113"/>
                  </a:cubicBezTo>
                  <a:cubicBezTo>
                    <a:pt x="127" y="112"/>
                    <a:pt x="127" y="111"/>
                    <a:pt x="127" y="111"/>
                  </a:cubicBezTo>
                  <a:cubicBezTo>
                    <a:pt x="130" y="108"/>
                    <a:pt x="130" y="102"/>
                    <a:pt x="129" y="90"/>
                  </a:cubicBezTo>
                  <a:cubicBezTo>
                    <a:pt x="128" y="88"/>
                    <a:pt x="128" y="85"/>
                    <a:pt x="128" y="84"/>
                  </a:cubicBezTo>
                  <a:cubicBezTo>
                    <a:pt x="128" y="77"/>
                    <a:pt x="124" y="74"/>
                    <a:pt x="112" y="64"/>
                  </a:cubicBezTo>
                  <a:cubicBezTo>
                    <a:pt x="111" y="63"/>
                    <a:pt x="109" y="62"/>
                    <a:pt x="107" y="61"/>
                  </a:cubicBezTo>
                  <a:cubicBezTo>
                    <a:pt x="108" y="59"/>
                    <a:pt x="108" y="56"/>
                    <a:pt x="108" y="54"/>
                  </a:cubicBezTo>
                  <a:cubicBezTo>
                    <a:pt x="108" y="49"/>
                    <a:pt x="107" y="45"/>
                    <a:pt x="106" y="41"/>
                  </a:cubicBezTo>
                  <a:cubicBezTo>
                    <a:pt x="109" y="43"/>
                    <a:pt x="114" y="45"/>
                    <a:pt x="123" y="48"/>
                  </a:cubicBezTo>
                  <a:cubicBezTo>
                    <a:pt x="129" y="50"/>
                    <a:pt x="147" y="63"/>
                    <a:pt x="157" y="97"/>
                  </a:cubicBezTo>
                  <a:cubicBezTo>
                    <a:pt x="166" y="132"/>
                    <a:pt x="161" y="161"/>
                    <a:pt x="161" y="161"/>
                  </a:cubicBezTo>
                  <a:cubicBezTo>
                    <a:pt x="160" y="166"/>
                    <a:pt x="160" y="166"/>
                    <a:pt x="160" y="166"/>
                  </a:cubicBezTo>
                  <a:cubicBezTo>
                    <a:pt x="177" y="164"/>
                    <a:pt x="177" y="164"/>
                    <a:pt x="177" y="164"/>
                  </a:cubicBezTo>
                  <a:cubicBezTo>
                    <a:pt x="187" y="184"/>
                    <a:pt x="187" y="184"/>
                    <a:pt x="187" y="184"/>
                  </a:cubicBezTo>
                  <a:cubicBezTo>
                    <a:pt x="128" y="219"/>
                    <a:pt x="128" y="219"/>
                    <a:pt x="128" y="219"/>
                  </a:cubicBezTo>
                  <a:lnTo>
                    <a:pt x="115" y="1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61" tIns="45731" rIns="91461" bIns="45731" numCol="1" anchor="t" anchorCtr="0" compatLnSpc="1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6" name="Group 2"/>
          <p:cNvGrpSpPr/>
          <p:nvPr/>
        </p:nvGrpSpPr>
        <p:grpSpPr>
          <a:xfrm>
            <a:off x="4617309" y="5464212"/>
            <a:ext cx="3052579" cy="896551"/>
            <a:chOff x="4863449" y="5367462"/>
            <a:chExt cx="2312647" cy="679230"/>
          </a:xfrm>
        </p:grpSpPr>
        <p:sp>
          <p:nvSpPr>
            <p:cNvPr id="7" name="Oval 29"/>
            <p:cNvSpPr>
              <a:spLocks noChangeArrowheads="1"/>
            </p:cNvSpPr>
            <p:nvPr/>
          </p:nvSpPr>
          <p:spPr bwMode="auto">
            <a:xfrm>
              <a:off x="4863449" y="5895622"/>
              <a:ext cx="2312647" cy="151070"/>
            </a:xfrm>
            <a:prstGeom prst="ellipse">
              <a:avLst/>
            </a:prstGeom>
            <a:gradFill rotWithShape="1">
              <a:gsLst>
                <a:gs pos="39000">
                  <a:schemeClr val="tx1">
                    <a:lumMod val="75000"/>
                    <a:lumOff val="25000"/>
                    <a:alpha val="64000"/>
                  </a:schemeClr>
                </a:gs>
                <a:gs pos="100000">
                  <a:schemeClr val="tx1">
                    <a:alpha val="0"/>
                    <a:lumMod val="10000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</p:spPr>
          <p:txBody>
            <a:bodyPr wrap="none" lIns="91915" tIns="45951" rIns="91915" bIns="45951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1600">
                <a:cs typeface="+mn-ea"/>
                <a:sym typeface="+mn-lt"/>
              </a:endParaRPr>
            </a:p>
          </p:txBody>
        </p:sp>
        <p:grpSp>
          <p:nvGrpSpPr>
            <p:cNvPr id="8" name="Grupo 13"/>
            <p:cNvGrpSpPr/>
            <p:nvPr/>
          </p:nvGrpSpPr>
          <p:grpSpPr>
            <a:xfrm>
              <a:off x="5717604" y="5367462"/>
              <a:ext cx="641135" cy="596338"/>
              <a:chOff x="12267564" y="10638498"/>
              <a:chExt cx="1517651" cy="1411614"/>
            </a:xfrm>
            <a:effectLst/>
          </p:grpSpPr>
          <p:sp>
            <p:nvSpPr>
              <p:cNvPr id="9" name="Forma libre 11"/>
              <p:cNvSpPr/>
              <p:nvPr/>
            </p:nvSpPr>
            <p:spPr bwMode="auto">
              <a:xfrm rot="10800000">
                <a:off x="12267564" y="10638498"/>
                <a:ext cx="1517651" cy="775668"/>
              </a:xfrm>
              <a:custGeom>
                <a:avLst/>
                <a:gdLst>
                  <a:gd name="connsiteX0" fmla="*/ 1517651 w 1517651"/>
                  <a:gd name="connsiteY0" fmla="*/ 775668 h 775668"/>
                  <a:gd name="connsiteX1" fmla="*/ 0 w 1517651"/>
                  <a:gd name="connsiteY1" fmla="*/ 775668 h 775668"/>
                  <a:gd name="connsiteX2" fmla="*/ 0 w 1517651"/>
                  <a:gd name="connsiteY2" fmla="*/ 731585 h 775668"/>
                  <a:gd name="connsiteX3" fmla="*/ 3355 w 1517651"/>
                  <a:gd name="connsiteY3" fmla="*/ 731585 h 775668"/>
                  <a:gd name="connsiteX4" fmla="*/ 392352 w 1517651"/>
                  <a:gd name="connsiteY4" fmla="*/ 0 h 775668"/>
                  <a:gd name="connsiteX5" fmla="*/ 1118890 w 1517651"/>
                  <a:gd name="connsiteY5" fmla="*/ 0 h 775668"/>
                  <a:gd name="connsiteX6" fmla="*/ 1507886 w 1517651"/>
                  <a:gd name="connsiteY6" fmla="*/ 731585 h 775668"/>
                  <a:gd name="connsiteX7" fmla="*/ 1517651 w 1517651"/>
                  <a:gd name="connsiteY7" fmla="*/ 731585 h 775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17651" h="775668">
                    <a:moveTo>
                      <a:pt x="1517651" y="775668"/>
                    </a:moveTo>
                    <a:lnTo>
                      <a:pt x="0" y="775668"/>
                    </a:lnTo>
                    <a:lnTo>
                      <a:pt x="0" y="731585"/>
                    </a:lnTo>
                    <a:lnTo>
                      <a:pt x="3355" y="731585"/>
                    </a:lnTo>
                    <a:lnTo>
                      <a:pt x="392352" y="0"/>
                    </a:lnTo>
                    <a:lnTo>
                      <a:pt x="1118890" y="0"/>
                    </a:lnTo>
                    <a:lnTo>
                      <a:pt x="1507886" y="731585"/>
                    </a:lnTo>
                    <a:lnTo>
                      <a:pt x="1517651" y="731585"/>
                    </a:lnTo>
                    <a:close/>
                  </a:path>
                </a:pathLst>
              </a:custGeom>
              <a:solidFill>
                <a:srgbClr val="005DA2"/>
              </a:solidFill>
              <a:ln>
                <a:solidFill>
                  <a:srgbClr val="005DA2"/>
                </a:solidFill>
              </a:ln>
            </p:spPr>
            <p:txBody>
              <a:bodyPr wrap="square" lIns="0" tIns="0" rIns="0" bIns="0" rtlCol="0" anchor="ctr">
                <a:no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s-ES" sz="1600">
                  <a:cs typeface="+mn-ea"/>
                  <a:sym typeface="+mn-lt"/>
                </a:endParaRPr>
              </a:p>
            </p:txBody>
          </p:sp>
          <p:sp>
            <p:nvSpPr>
              <p:cNvPr id="10" name="Triángulo isósceles 7"/>
              <p:cNvSpPr/>
              <p:nvPr/>
            </p:nvSpPr>
            <p:spPr bwMode="auto">
              <a:xfrm rot="10800000">
                <a:off x="12667846" y="11417637"/>
                <a:ext cx="723351" cy="632475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txBody>
              <a:bodyPr lIns="0" tIns="0" rIns="0" bIns="0" rtlCol="0" anchor="ctr"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s-ES" sz="16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27" name="ïśļîḑe"/>
          <p:cNvSpPr txBox="1"/>
          <p:nvPr/>
        </p:nvSpPr>
        <p:spPr>
          <a:xfrm>
            <a:off x="1146447" y="3779431"/>
            <a:ext cx="3892900" cy="1163970"/>
          </a:xfrm>
          <a:prstGeom prst="rect">
            <a:avLst/>
          </a:prstGeom>
          <a:noFill/>
        </p:spPr>
        <p:txBody>
          <a:bodyPr wrap="squar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Supporting text here.</a:t>
            </a:r>
            <a:endParaRPr lang="zh-CN" altLang="en-US" sz="1000" dirty="0">
              <a:cs typeface="+mn-ea"/>
              <a:sym typeface="+mn-lt"/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When you copy &amp; paste, choose "keep text only" option.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28" name="í$ḷïḍê"/>
          <p:cNvSpPr/>
          <p:nvPr/>
        </p:nvSpPr>
        <p:spPr>
          <a:xfrm>
            <a:off x="1146447" y="3392879"/>
            <a:ext cx="3892900" cy="871756"/>
          </a:xfrm>
          <a:prstGeom prst="rect">
            <a:avLst/>
          </a:prstGeom>
        </p:spPr>
        <p:txBody>
          <a:bodyPr wrap="non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b="1" dirty="0">
                <a:cs typeface="+mn-ea"/>
                <a:sym typeface="+mn-lt"/>
              </a:rPr>
              <a:t>Text here</a:t>
            </a:r>
            <a:endParaRPr lang="zh-CN" altLang="en-US" sz="1600" b="1" dirty="0">
              <a:cs typeface="+mn-ea"/>
              <a:sym typeface="+mn-lt"/>
            </a:endParaRPr>
          </a:p>
        </p:txBody>
      </p:sp>
      <p:sp>
        <p:nvSpPr>
          <p:cNvPr id="29" name="ïśļîḑe"/>
          <p:cNvSpPr txBox="1"/>
          <p:nvPr/>
        </p:nvSpPr>
        <p:spPr>
          <a:xfrm>
            <a:off x="7904202" y="3779431"/>
            <a:ext cx="3892900" cy="1163970"/>
          </a:xfrm>
          <a:prstGeom prst="rect">
            <a:avLst/>
          </a:prstGeom>
          <a:noFill/>
        </p:spPr>
        <p:txBody>
          <a:bodyPr wrap="squar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Supporting text here.</a:t>
            </a:r>
            <a:endParaRPr lang="zh-CN" altLang="en-US" sz="1000" dirty="0">
              <a:cs typeface="+mn-ea"/>
              <a:sym typeface="+mn-lt"/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When you copy &amp; paste, choose "keep text only" option.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30" name="í$ḷïḍê"/>
          <p:cNvSpPr/>
          <p:nvPr/>
        </p:nvSpPr>
        <p:spPr>
          <a:xfrm>
            <a:off x="7904202" y="3392879"/>
            <a:ext cx="3892900" cy="871756"/>
          </a:xfrm>
          <a:prstGeom prst="rect">
            <a:avLst/>
          </a:prstGeom>
        </p:spPr>
        <p:txBody>
          <a:bodyPr wrap="non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b="1" dirty="0">
                <a:cs typeface="+mn-ea"/>
                <a:sym typeface="+mn-lt"/>
              </a:rPr>
              <a:t>Text here</a:t>
            </a:r>
            <a:endParaRPr lang="zh-CN" altLang="en-US" sz="1600" b="1" dirty="0">
              <a:cs typeface="+mn-ea"/>
              <a:sym typeface="+mn-lt"/>
            </a:endParaRPr>
          </a:p>
        </p:txBody>
      </p:sp>
      <p:sp>
        <p:nvSpPr>
          <p:cNvPr id="31" name="ïśļîḑe"/>
          <p:cNvSpPr txBox="1"/>
          <p:nvPr/>
        </p:nvSpPr>
        <p:spPr>
          <a:xfrm>
            <a:off x="7160322" y="1105237"/>
            <a:ext cx="3892900" cy="1163970"/>
          </a:xfrm>
          <a:prstGeom prst="rect">
            <a:avLst/>
          </a:prstGeom>
          <a:noFill/>
        </p:spPr>
        <p:txBody>
          <a:bodyPr wrap="squar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Supporting text here.</a:t>
            </a:r>
            <a:endParaRPr lang="zh-CN" altLang="en-US" sz="1000" dirty="0">
              <a:cs typeface="+mn-ea"/>
              <a:sym typeface="+mn-lt"/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When you copy &amp; paste, choose "keep text only" option.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32" name="í$ḷïḍê"/>
          <p:cNvSpPr/>
          <p:nvPr/>
        </p:nvSpPr>
        <p:spPr>
          <a:xfrm>
            <a:off x="7160322" y="718685"/>
            <a:ext cx="3892900" cy="871756"/>
          </a:xfrm>
          <a:prstGeom prst="rect">
            <a:avLst/>
          </a:prstGeom>
        </p:spPr>
        <p:txBody>
          <a:bodyPr wrap="non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b="1" dirty="0">
                <a:cs typeface="+mn-ea"/>
                <a:sym typeface="+mn-lt"/>
              </a:rPr>
              <a:t>Text here</a:t>
            </a:r>
            <a:endParaRPr lang="zh-CN" altLang="en-US" sz="1600" b="1" dirty="0">
              <a:cs typeface="+mn-ea"/>
              <a:sym typeface="+mn-lt"/>
            </a:endParaRPr>
          </a:p>
        </p:txBody>
      </p:sp>
      <p:sp>
        <p:nvSpPr>
          <p:cNvPr id="33" name="ïśļîḑe"/>
          <p:cNvSpPr txBox="1"/>
          <p:nvPr/>
        </p:nvSpPr>
        <p:spPr>
          <a:xfrm>
            <a:off x="1354401" y="1105237"/>
            <a:ext cx="3892900" cy="1163970"/>
          </a:xfrm>
          <a:prstGeom prst="rect">
            <a:avLst/>
          </a:prstGeom>
          <a:noFill/>
        </p:spPr>
        <p:txBody>
          <a:bodyPr wrap="squar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Supporting text here.</a:t>
            </a:r>
            <a:endParaRPr lang="zh-CN" altLang="en-US" sz="1000" dirty="0">
              <a:cs typeface="+mn-ea"/>
              <a:sym typeface="+mn-lt"/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When you copy &amp; paste, choose "keep text only" option.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34" name="í$ḷïḍê"/>
          <p:cNvSpPr/>
          <p:nvPr/>
        </p:nvSpPr>
        <p:spPr>
          <a:xfrm>
            <a:off x="1354401" y="718685"/>
            <a:ext cx="3892900" cy="871756"/>
          </a:xfrm>
          <a:prstGeom prst="rect">
            <a:avLst/>
          </a:prstGeom>
        </p:spPr>
        <p:txBody>
          <a:bodyPr wrap="non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b="1" dirty="0">
                <a:cs typeface="+mn-ea"/>
                <a:sym typeface="+mn-lt"/>
              </a:rPr>
              <a:t>Text here</a:t>
            </a:r>
            <a:endParaRPr lang="zh-CN" altLang="en-US" sz="1600" b="1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3189362" y="2114353"/>
            <a:ext cx="5825973" cy="4247726"/>
            <a:chOff x="3809858" y="1762171"/>
            <a:chExt cx="4572284" cy="3333659"/>
          </a:xfrm>
        </p:grpSpPr>
        <p:grpSp>
          <p:nvGrpSpPr>
            <p:cNvPr id="2" name="129 Grupo"/>
            <p:cNvGrpSpPr/>
            <p:nvPr/>
          </p:nvGrpSpPr>
          <p:grpSpPr>
            <a:xfrm>
              <a:off x="5051362" y="3005087"/>
              <a:ext cx="3330780" cy="2090743"/>
              <a:chOff x="9279774" y="6619559"/>
              <a:chExt cx="9176297" cy="5760000"/>
            </a:xfrm>
          </p:grpSpPr>
          <p:sp>
            <p:nvSpPr>
              <p:cNvPr id="16" name="7 Elipse"/>
              <p:cNvSpPr>
                <a:spLocks noChangeAspect="1"/>
              </p:cNvSpPr>
              <p:nvPr/>
            </p:nvSpPr>
            <p:spPr bwMode="auto">
              <a:xfrm>
                <a:off x="9279774" y="6619559"/>
                <a:ext cx="9176297" cy="5760000"/>
              </a:xfrm>
              <a:custGeom>
                <a:avLst/>
                <a:gdLst/>
                <a:ahLst/>
                <a:cxnLst/>
                <a:rect l="l" t="t" r="r" b="b"/>
                <a:pathLst>
                  <a:path w="9176297" h="5760000">
                    <a:moveTo>
                      <a:pt x="2880000" y="0"/>
                    </a:moveTo>
                    <a:cubicBezTo>
                      <a:pt x="4121179" y="0"/>
                      <a:pt x="5178976" y="785149"/>
                      <a:pt x="5580558" y="1887066"/>
                    </a:cubicBezTo>
                    <a:cubicBezTo>
                      <a:pt x="5817220" y="2382263"/>
                      <a:pt x="6145999" y="2688431"/>
                      <a:pt x="6509246" y="2688431"/>
                    </a:cubicBezTo>
                    <a:cubicBezTo>
                      <a:pt x="6763059" y="2688431"/>
                      <a:pt x="7000044" y="2538951"/>
                      <a:pt x="7198961" y="2278669"/>
                    </a:cubicBezTo>
                    <a:cubicBezTo>
                      <a:pt x="7392729" y="1989875"/>
                      <a:pt x="7722265" y="1799880"/>
                      <a:pt x="8096177" y="1799880"/>
                    </a:cubicBezTo>
                    <a:cubicBezTo>
                      <a:pt x="8692711" y="1799880"/>
                      <a:pt x="9176297" y="2283466"/>
                      <a:pt x="9176297" y="2880000"/>
                    </a:cubicBezTo>
                    <a:cubicBezTo>
                      <a:pt x="9176297" y="3476534"/>
                      <a:pt x="8692711" y="3960120"/>
                      <a:pt x="8096177" y="3960120"/>
                    </a:cubicBezTo>
                    <a:cubicBezTo>
                      <a:pt x="7722378" y="3960120"/>
                      <a:pt x="7392929" y="3770240"/>
                      <a:pt x="7199125" y="3481602"/>
                    </a:cubicBezTo>
                    <a:cubicBezTo>
                      <a:pt x="7000388" y="3221883"/>
                      <a:pt x="6763671" y="3072765"/>
                      <a:pt x="6510167" y="3072765"/>
                    </a:cubicBezTo>
                    <a:cubicBezTo>
                      <a:pt x="6144845" y="3072765"/>
                      <a:pt x="5814387" y="3382442"/>
                      <a:pt x="5577070" y="3882462"/>
                    </a:cubicBezTo>
                    <a:cubicBezTo>
                      <a:pt x="5172865" y="4979380"/>
                      <a:pt x="4117594" y="5760000"/>
                      <a:pt x="2880000" y="5760000"/>
                    </a:cubicBezTo>
                    <a:cubicBezTo>
                      <a:pt x="1289420" y="5760000"/>
                      <a:pt x="0" y="4470580"/>
                      <a:pt x="0" y="2880000"/>
                    </a:cubicBezTo>
                    <a:cubicBezTo>
                      <a:pt x="0" y="1289420"/>
                      <a:pt x="1289420" y="0"/>
                      <a:pt x="2880000" y="0"/>
                    </a:cubicBezTo>
                    <a:close/>
                  </a:path>
                </a:pathLst>
              </a:custGeom>
              <a:solidFill>
                <a:srgbClr val="005DA2"/>
              </a:solidFill>
              <a:ln w="19050">
                <a:noFill/>
              </a:ln>
              <a:effectLst>
                <a:outerShdw blurRad="381000" dist="76200" dir="5400000" algn="t" rotWithShape="0">
                  <a:prstClr val="black">
                    <a:alpha val="28000"/>
                  </a:prstClr>
                </a:outerShdw>
              </a:effectLst>
            </p:spPr>
            <p:txBody>
              <a:bodyPr lIns="0" tIns="0" rIns="0" bIns="0" rtlCol="0" anchor="ctr"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s-SV" sz="700" b="1">
                  <a:solidFill>
                    <a:srgbClr val="D3381C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64 Elipse"/>
              <p:cNvSpPr>
                <a:spLocks noChangeAspect="1"/>
              </p:cNvSpPr>
              <p:nvPr/>
            </p:nvSpPr>
            <p:spPr>
              <a:xfrm>
                <a:off x="16505941" y="8635477"/>
                <a:ext cx="1755195" cy="175519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0" tIns="0" rIns="0" bIns="0" rtlCol="0" anchor="ctr"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s-MX" sz="2400" b="1" dirty="0">
                    <a:solidFill>
                      <a:srgbClr val="005DA2"/>
                    </a:solidFill>
                    <a:cs typeface="+mn-ea"/>
                    <a:sym typeface="+mn-lt"/>
                  </a:rPr>
                  <a:t>05</a:t>
                </a:r>
              </a:p>
            </p:txBody>
          </p:sp>
        </p:grpSp>
        <p:grpSp>
          <p:nvGrpSpPr>
            <p:cNvPr id="3" name="131 Grupo"/>
            <p:cNvGrpSpPr/>
            <p:nvPr/>
          </p:nvGrpSpPr>
          <p:grpSpPr>
            <a:xfrm>
              <a:off x="5182034" y="2320545"/>
              <a:ext cx="2650654" cy="2644615"/>
              <a:chOff x="9639774" y="4733642"/>
              <a:chExt cx="7302554" cy="7285917"/>
            </a:xfrm>
          </p:grpSpPr>
          <p:sp>
            <p:nvSpPr>
              <p:cNvPr id="14" name="39 Elipse"/>
              <p:cNvSpPr/>
              <p:nvPr/>
            </p:nvSpPr>
            <p:spPr bwMode="auto">
              <a:xfrm>
                <a:off x="9639774" y="4733642"/>
                <a:ext cx="7302554" cy="7285917"/>
              </a:xfrm>
              <a:custGeom>
                <a:avLst/>
                <a:gdLst/>
                <a:ahLst/>
                <a:cxnLst/>
                <a:rect l="l" t="t" r="r" b="b"/>
                <a:pathLst>
                  <a:path w="7302554" h="7285917">
                    <a:moveTo>
                      <a:pt x="6222434" y="0"/>
                    </a:moveTo>
                    <a:cubicBezTo>
                      <a:pt x="6818968" y="0"/>
                      <a:pt x="7302554" y="483586"/>
                      <a:pt x="7302554" y="1080120"/>
                    </a:cubicBezTo>
                    <a:cubicBezTo>
                      <a:pt x="7302554" y="1676654"/>
                      <a:pt x="6818968" y="2160240"/>
                      <a:pt x="6222434" y="2160240"/>
                    </a:cubicBezTo>
                    <a:lnTo>
                      <a:pt x="6212402" y="2159734"/>
                    </a:lnTo>
                    <a:cubicBezTo>
                      <a:pt x="5785295" y="2175509"/>
                      <a:pt x="5414097" y="2327583"/>
                      <a:pt x="5163254" y="2620086"/>
                    </a:cubicBezTo>
                    <a:cubicBezTo>
                      <a:pt x="4866483" y="2966146"/>
                      <a:pt x="4789657" y="3448733"/>
                      <a:pt x="4907223" y="3963314"/>
                    </a:cubicBezTo>
                    <a:cubicBezTo>
                      <a:pt x="4994052" y="4214922"/>
                      <a:pt x="5040000" y="4485054"/>
                      <a:pt x="5040000" y="4765917"/>
                    </a:cubicBezTo>
                    <a:cubicBezTo>
                      <a:pt x="5040000" y="6157675"/>
                      <a:pt x="3911758" y="7285917"/>
                      <a:pt x="2520000" y="7285917"/>
                    </a:cubicBezTo>
                    <a:cubicBezTo>
                      <a:pt x="1128242" y="7285917"/>
                      <a:pt x="0" y="6157675"/>
                      <a:pt x="0" y="4765917"/>
                    </a:cubicBezTo>
                    <a:cubicBezTo>
                      <a:pt x="0" y="3374159"/>
                      <a:pt x="1128242" y="2245917"/>
                      <a:pt x="2520000" y="2245917"/>
                    </a:cubicBezTo>
                    <a:cubicBezTo>
                      <a:pt x="2709437" y="2245917"/>
                      <a:pt x="2893993" y="2266820"/>
                      <a:pt x="3071087" y="2308227"/>
                    </a:cubicBezTo>
                    <a:cubicBezTo>
                      <a:pt x="3788824" y="2494906"/>
                      <a:pt x="4457246" y="2376750"/>
                      <a:pt x="4842207" y="1927854"/>
                    </a:cubicBezTo>
                    <a:cubicBezTo>
                      <a:pt x="5028127" y="1711057"/>
                      <a:pt x="5127725" y="1440676"/>
                      <a:pt x="5145438" y="1141997"/>
                    </a:cubicBezTo>
                    <a:cubicBezTo>
                      <a:pt x="5142902" y="1121571"/>
                      <a:pt x="5142314" y="1100914"/>
                      <a:pt x="5142314" y="1080120"/>
                    </a:cubicBezTo>
                    <a:cubicBezTo>
                      <a:pt x="5142314" y="483586"/>
                      <a:pt x="5625900" y="0"/>
                      <a:pt x="6222434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9050">
                <a:noFill/>
              </a:ln>
              <a:effectLst>
                <a:outerShdw blurRad="381000" dist="76200" dir="5400000" algn="t" rotWithShape="0">
                  <a:prstClr val="black">
                    <a:alpha val="28000"/>
                  </a:prstClr>
                </a:outerShdw>
              </a:effectLst>
            </p:spPr>
            <p:txBody>
              <a:bodyPr lIns="0" tIns="0" rIns="0" bIns="0" rtlCol="0" anchor="ctr"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s-SV" sz="700" b="1">
                  <a:solidFill>
                    <a:srgbClr val="D3381C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63 Elipse"/>
              <p:cNvSpPr>
                <a:spLocks noChangeAspect="1"/>
              </p:cNvSpPr>
              <p:nvPr/>
            </p:nvSpPr>
            <p:spPr>
              <a:xfrm>
                <a:off x="14976326" y="4942842"/>
                <a:ext cx="1755195" cy="175519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0" tIns="0" rIns="0" bIns="0" rtlCol="0" anchor="ctr"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s-MX" sz="2400" b="1" dirty="0">
                    <a:solidFill>
                      <a:srgbClr val="005DA2"/>
                    </a:solidFill>
                    <a:cs typeface="+mn-ea"/>
                    <a:sym typeface="+mn-lt"/>
                  </a:rPr>
                  <a:t>04</a:t>
                </a:r>
              </a:p>
            </p:txBody>
          </p:sp>
        </p:grpSp>
        <p:grpSp>
          <p:nvGrpSpPr>
            <p:cNvPr id="4" name="132 Grupo"/>
            <p:cNvGrpSpPr/>
            <p:nvPr/>
          </p:nvGrpSpPr>
          <p:grpSpPr>
            <a:xfrm>
              <a:off x="5312705" y="1762171"/>
              <a:ext cx="1568059" cy="3072316"/>
              <a:chOff x="9999774" y="3195324"/>
              <a:chExt cx="4320000" cy="8464235"/>
            </a:xfrm>
          </p:grpSpPr>
          <p:sp>
            <p:nvSpPr>
              <p:cNvPr id="12" name="5 Elipse"/>
              <p:cNvSpPr>
                <a:spLocks noChangeAspect="1"/>
              </p:cNvSpPr>
              <p:nvPr/>
            </p:nvSpPr>
            <p:spPr bwMode="auto">
              <a:xfrm>
                <a:off x="9999774" y="3195324"/>
                <a:ext cx="4320000" cy="8464235"/>
              </a:xfrm>
              <a:custGeom>
                <a:avLst/>
                <a:gdLst/>
                <a:ahLst/>
                <a:cxnLst/>
                <a:rect l="l" t="t" r="r" b="b"/>
                <a:pathLst>
                  <a:path w="4320000" h="8464235">
                    <a:moveTo>
                      <a:pt x="2160000" y="0"/>
                    </a:moveTo>
                    <a:cubicBezTo>
                      <a:pt x="2756534" y="0"/>
                      <a:pt x="3240120" y="483586"/>
                      <a:pt x="3240120" y="1080120"/>
                    </a:cubicBezTo>
                    <a:cubicBezTo>
                      <a:pt x="3240120" y="1400727"/>
                      <a:pt x="3100435" y="1688709"/>
                      <a:pt x="2877814" y="1885639"/>
                    </a:cubicBezTo>
                    <a:cubicBezTo>
                      <a:pt x="2630105" y="2201090"/>
                      <a:pt x="2489205" y="2572923"/>
                      <a:pt x="2489205" y="2970338"/>
                    </a:cubicBezTo>
                    <a:cubicBezTo>
                      <a:pt x="2489205" y="3549579"/>
                      <a:pt x="2788530" y="4074474"/>
                      <a:pt x="3273893" y="4456155"/>
                    </a:cubicBezTo>
                    <a:cubicBezTo>
                      <a:pt x="3901360" y="4832231"/>
                      <a:pt x="4320000" y="5519344"/>
                      <a:pt x="4320000" y="6304235"/>
                    </a:cubicBezTo>
                    <a:cubicBezTo>
                      <a:pt x="4320000" y="7497170"/>
                      <a:pt x="3352935" y="8464235"/>
                      <a:pt x="2160000" y="8464235"/>
                    </a:cubicBezTo>
                    <a:cubicBezTo>
                      <a:pt x="967065" y="8464235"/>
                      <a:pt x="0" y="7497170"/>
                      <a:pt x="0" y="6304235"/>
                    </a:cubicBezTo>
                    <a:cubicBezTo>
                      <a:pt x="0" y="5554456"/>
                      <a:pt x="382022" y="4893904"/>
                      <a:pt x="962335" y="4507047"/>
                    </a:cubicBezTo>
                    <a:cubicBezTo>
                      <a:pt x="1492089" y="4125066"/>
                      <a:pt x="1821035" y="3577564"/>
                      <a:pt x="1821035" y="2970338"/>
                    </a:cubicBezTo>
                    <a:cubicBezTo>
                      <a:pt x="1821035" y="2562805"/>
                      <a:pt x="1672869" y="2182172"/>
                      <a:pt x="1414636" y="1860600"/>
                    </a:cubicBezTo>
                    <a:cubicBezTo>
                      <a:pt x="1208131" y="1664577"/>
                      <a:pt x="1079880" y="1387326"/>
                      <a:pt x="1079880" y="1080120"/>
                    </a:cubicBezTo>
                    <a:cubicBezTo>
                      <a:pt x="1079880" y="483586"/>
                      <a:pt x="1563466" y="0"/>
                      <a:pt x="2160000" y="0"/>
                    </a:cubicBezTo>
                    <a:close/>
                  </a:path>
                </a:pathLst>
              </a:custGeom>
              <a:solidFill>
                <a:srgbClr val="005DA2"/>
              </a:solidFill>
              <a:ln w="19050">
                <a:noFill/>
              </a:ln>
              <a:effectLst>
                <a:outerShdw blurRad="381000" dist="76200" dir="5400000" algn="t" rotWithShape="0">
                  <a:prstClr val="black">
                    <a:alpha val="28000"/>
                  </a:prstClr>
                </a:outerShdw>
              </a:effectLst>
            </p:spPr>
            <p:txBody>
              <a:bodyPr lIns="0" tIns="0" rIns="0" bIns="0" rtlCol="0" anchor="ctr"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s-SV" sz="700" b="1">
                  <a:solidFill>
                    <a:srgbClr val="D3381C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62 Elipse"/>
              <p:cNvSpPr>
                <a:spLocks noChangeAspect="1"/>
              </p:cNvSpPr>
              <p:nvPr/>
            </p:nvSpPr>
            <p:spPr>
              <a:xfrm>
                <a:off x="11282176" y="3378559"/>
                <a:ext cx="1755195" cy="175519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0" tIns="0" rIns="0" bIns="0" rtlCol="0" anchor="ctr"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s-MX" sz="2400" b="1" dirty="0">
                    <a:solidFill>
                      <a:srgbClr val="005DA2"/>
                    </a:solidFill>
                    <a:cs typeface="+mn-ea"/>
                    <a:sym typeface="+mn-lt"/>
                  </a:rPr>
                  <a:t>03</a:t>
                </a:r>
              </a:p>
            </p:txBody>
          </p:sp>
        </p:grpSp>
        <p:grpSp>
          <p:nvGrpSpPr>
            <p:cNvPr id="5" name="133 Grupo"/>
            <p:cNvGrpSpPr/>
            <p:nvPr/>
          </p:nvGrpSpPr>
          <p:grpSpPr>
            <a:xfrm>
              <a:off x="4370054" y="2320544"/>
              <a:ext cx="2380038" cy="2383273"/>
              <a:chOff x="7402771" y="4733642"/>
              <a:chExt cx="6557003" cy="6565917"/>
            </a:xfrm>
          </p:grpSpPr>
          <p:sp>
            <p:nvSpPr>
              <p:cNvPr id="10" name="4 Elipse"/>
              <p:cNvSpPr>
                <a:spLocks noChangeAspect="1"/>
              </p:cNvSpPr>
              <p:nvPr/>
            </p:nvSpPr>
            <p:spPr bwMode="auto">
              <a:xfrm>
                <a:off x="7402771" y="4733642"/>
                <a:ext cx="6557003" cy="6565917"/>
              </a:xfrm>
              <a:custGeom>
                <a:avLst/>
                <a:gdLst/>
                <a:ahLst/>
                <a:cxnLst/>
                <a:rect l="l" t="t" r="r" b="b"/>
                <a:pathLst>
                  <a:path w="6557003" h="6565917">
                    <a:moveTo>
                      <a:pt x="1080120" y="0"/>
                    </a:moveTo>
                    <a:cubicBezTo>
                      <a:pt x="1644631" y="0"/>
                      <a:pt x="2107995" y="433060"/>
                      <a:pt x="2155444" y="985143"/>
                    </a:cubicBezTo>
                    <a:cubicBezTo>
                      <a:pt x="2156721" y="984254"/>
                      <a:pt x="2158114" y="983617"/>
                      <a:pt x="2159508" y="982983"/>
                    </a:cubicBezTo>
                    <a:lnTo>
                      <a:pt x="2157122" y="1018367"/>
                    </a:lnTo>
                    <a:cubicBezTo>
                      <a:pt x="2159655" y="1038752"/>
                      <a:pt x="2160240" y="1059368"/>
                      <a:pt x="2160240" y="1080120"/>
                    </a:cubicBezTo>
                    <a:cubicBezTo>
                      <a:pt x="2160240" y="1135366"/>
                      <a:pt x="2156092" y="1189644"/>
                      <a:pt x="2146743" y="1242456"/>
                    </a:cubicBezTo>
                    <a:cubicBezTo>
                      <a:pt x="2145586" y="1705467"/>
                      <a:pt x="2292716" y="2136654"/>
                      <a:pt x="2596672" y="2468868"/>
                    </a:cubicBezTo>
                    <a:cubicBezTo>
                      <a:pt x="3015292" y="2926405"/>
                      <a:pt x="3647277" y="3104294"/>
                      <a:pt x="4315225" y="3014888"/>
                    </a:cubicBezTo>
                    <a:lnTo>
                      <a:pt x="4313324" y="3023292"/>
                    </a:lnTo>
                    <a:cubicBezTo>
                      <a:pt x="4454868" y="2985083"/>
                      <a:pt x="4603697" y="2965917"/>
                      <a:pt x="4757003" y="2965917"/>
                    </a:cubicBezTo>
                    <a:cubicBezTo>
                      <a:pt x="5751116" y="2965917"/>
                      <a:pt x="6557003" y="3771804"/>
                      <a:pt x="6557003" y="4765917"/>
                    </a:cubicBezTo>
                    <a:cubicBezTo>
                      <a:pt x="6557003" y="5760030"/>
                      <a:pt x="5751116" y="6565917"/>
                      <a:pt x="4757003" y="6565917"/>
                    </a:cubicBezTo>
                    <a:cubicBezTo>
                      <a:pt x="3762890" y="6565917"/>
                      <a:pt x="2957003" y="5760030"/>
                      <a:pt x="2957003" y="4765917"/>
                    </a:cubicBezTo>
                    <a:cubicBezTo>
                      <a:pt x="2957003" y="4597118"/>
                      <a:pt x="2980238" y="4433746"/>
                      <a:pt x="3025416" y="4279310"/>
                    </a:cubicBezTo>
                    <a:cubicBezTo>
                      <a:pt x="3115248" y="3688287"/>
                      <a:pt x="2980004" y="3120613"/>
                      <a:pt x="2601234" y="2706629"/>
                    </a:cubicBezTo>
                    <a:cubicBezTo>
                      <a:pt x="2268415" y="2342868"/>
                      <a:pt x="1800729" y="2155869"/>
                      <a:pt x="1287094" y="2139930"/>
                    </a:cubicBezTo>
                    <a:cubicBezTo>
                      <a:pt x="1220171" y="2153424"/>
                      <a:pt x="1150941" y="2160240"/>
                      <a:pt x="1080120" y="2160240"/>
                    </a:cubicBezTo>
                    <a:cubicBezTo>
                      <a:pt x="483586" y="2160240"/>
                      <a:pt x="0" y="1676654"/>
                      <a:pt x="0" y="1080120"/>
                    </a:cubicBezTo>
                    <a:cubicBezTo>
                      <a:pt x="0" y="483586"/>
                      <a:pt x="483586" y="0"/>
                      <a:pt x="1080120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9050">
                <a:noFill/>
              </a:ln>
              <a:effectLst>
                <a:outerShdw blurRad="381000" dist="76200" dir="5400000" algn="t" rotWithShape="0">
                  <a:prstClr val="black">
                    <a:alpha val="28000"/>
                  </a:prstClr>
                </a:outerShdw>
              </a:effectLst>
            </p:spPr>
            <p:txBody>
              <a:bodyPr lIns="0" tIns="0" rIns="0" bIns="0" rtlCol="0" anchor="ctr"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s-SV" sz="700" b="1">
                  <a:solidFill>
                    <a:srgbClr val="D3381C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61 Elipse"/>
              <p:cNvSpPr>
                <a:spLocks noChangeAspect="1"/>
              </p:cNvSpPr>
              <p:nvPr/>
            </p:nvSpPr>
            <p:spPr>
              <a:xfrm>
                <a:off x="7588843" y="4930143"/>
                <a:ext cx="1755195" cy="175519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0" tIns="0" rIns="0" bIns="0" rtlCol="0" anchor="ctr"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s-MX" sz="2400" b="1" dirty="0">
                    <a:solidFill>
                      <a:srgbClr val="005DA2"/>
                    </a:solidFill>
                    <a:cs typeface="+mn-ea"/>
                    <a:sym typeface="+mn-lt"/>
                  </a:rPr>
                  <a:t>02</a:t>
                </a:r>
              </a:p>
            </p:txBody>
          </p:sp>
        </p:grpSp>
        <p:grpSp>
          <p:nvGrpSpPr>
            <p:cNvPr id="6" name="134 Grupo"/>
            <p:cNvGrpSpPr/>
            <p:nvPr/>
          </p:nvGrpSpPr>
          <p:grpSpPr>
            <a:xfrm>
              <a:off x="3809858" y="3527773"/>
              <a:ext cx="2809561" cy="1045372"/>
              <a:chOff x="5859434" y="8059559"/>
              <a:chExt cx="7740340" cy="2880000"/>
            </a:xfrm>
          </p:grpSpPr>
          <p:sp>
            <p:nvSpPr>
              <p:cNvPr id="8" name="3 Elipse"/>
              <p:cNvSpPr>
                <a:spLocks noChangeAspect="1"/>
              </p:cNvSpPr>
              <p:nvPr/>
            </p:nvSpPr>
            <p:spPr bwMode="auto">
              <a:xfrm>
                <a:off x="5859434" y="8059559"/>
                <a:ext cx="7740340" cy="2880000"/>
              </a:xfrm>
              <a:custGeom>
                <a:avLst/>
                <a:gdLst/>
                <a:ahLst/>
                <a:cxnLst/>
                <a:rect l="l" t="t" r="r" b="b"/>
                <a:pathLst>
                  <a:path w="7740340" h="2880000">
                    <a:moveTo>
                      <a:pt x="6300340" y="0"/>
                    </a:moveTo>
                    <a:cubicBezTo>
                      <a:pt x="7095630" y="0"/>
                      <a:pt x="7740340" y="644710"/>
                      <a:pt x="7740340" y="1440000"/>
                    </a:cubicBezTo>
                    <a:cubicBezTo>
                      <a:pt x="7740340" y="2235290"/>
                      <a:pt x="7095630" y="2880000"/>
                      <a:pt x="6300340" y="2880000"/>
                    </a:cubicBezTo>
                    <a:cubicBezTo>
                      <a:pt x="5885156" y="2880000"/>
                      <a:pt x="5511010" y="2704290"/>
                      <a:pt x="5249309" y="2422148"/>
                    </a:cubicBezTo>
                    <a:cubicBezTo>
                      <a:pt x="5248757" y="2422489"/>
                      <a:pt x="5248171" y="2422758"/>
                      <a:pt x="5247585" y="2423026"/>
                    </a:cubicBezTo>
                    <a:cubicBezTo>
                      <a:pt x="4787435" y="1899251"/>
                      <a:pt x="4143967" y="1574656"/>
                      <a:pt x="3432088" y="1574656"/>
                    </a:cubicBezTo>
                    <a:cubicBezTo>
                      <a:pt x="2839826" y="1574656"/>
                      <a:pt x="2294917" y="1799332"/>
                      <a:pt x="1866084" y="2179330"/>
                    </a:cubicBezTo>
                    <a:cubicBezTo>
                      <a:pt x="1669871" y="2389407"/>
                      <a:pt x="1390260" y="2520120"/>
                      <a:pt x="1080120" y="2520120"/>
                    </a:cubicBezTo>
                    <a:cubicBezTo>
                      <a:pt x="483586" y="2520120"/>
                      <a:pt x="0" y="2036534"/>
                      <a:pt x="0" y="1440000"/>
                    </a:cubicBezTo>
                    <a:cubicBezTo>
                      <a:pt x="0" y="843466"/>
                      <a:pt x="483586" y="359880"/>
                      <a:pt x="1080120" y="359880"/>
                    </a:cubicBezTo>
                    <a:cubicBezTo>
                      <a:pt x="1411226" y="359880"/>
                      <a:pt x="1707536" y="508864"/>
                      <a:pt x="1905271" y="743788"/>
                    </a:cubicBezTo>
                    <a:cubicBezTo>
                      <a:pt x="2329616" y="1096551"/>
                      <a:pt x="2861566" y="1304626"/>
                      <a:pt x="3438438" y="1304626"/>
                    </a:cubicBezTo>
                    <a:cubicBezTo>
                      <a:pt x="4089499" y="1304626"/>
                      <a:pt x="4683338" y="1039592"/>
                      <a:pt x="5130819" y="602053"/>
                    </a:cubicBezTo>
                    <a:cubicBezTo>
                      <a:pt x="5391019" y="237165"/>
                      <a:pt x="5817983" y="0"/>
                      <a:pt x="6300340" y="0"/>
                    </a:cubicBezTo>
                    <a:close/>
                  </a:path>
                </a:pathLst>
              </a:custGeom>
              <a:solidFill>
                <a:srgbClr val="005DA2"/>
              </a:solidFill>
              <a:ln w="19050">
                <a:noFill/>
              </a:ln>
              <a:effectLst>
                <a:outerShdw blurRad="381000" dist="76200" dir="5400000" algn="t" rotWithShape="0">
                  <a:prstClr val="black">
                    <a:alpha val="28000"/>
                  </a:prstClr>
                </a:outerShdw>
              </a:effectLst>
            </p:spPr>
            <p:txBody>
              <a:bodyPr lIns="0" tIns="0" rIns="0" bIns="0" rtlCol="0" anchor="ctr"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s-SV" sz="700" b="1">
                  <a:solidFill>
                    <a:srgbClr val="D3381C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60 Elipse"/>
              <p:cNvSpPr>
                <a:spLocks noChangeAspect="1"/>
              </p:cNvSpPr>
              <p:nvPr/>
            </p:nvSpPr>
            <p:spPr>
              <a:xfrm>
                <a:off x="6066371" y="8621595"/>
                <a:ext cx="1755195" cy="175519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0" tIns="0" rIns="0" bIns="0" rtlCol="0" anchor="ctr"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s-MX" sz="2400" b="1" dirty="0">
                    <a:solidFill>
                      <a:srgbClr val="005DA2"/>
                    </a:solidFill>
                    <a:cs typeface="+mn-ea"/>
                    <a:sym typeface="+mn-lt"/>
                  </a:rPr>
                  <a:t>01</a:t>
                </a:r>
              </a:p>
            </p:txBody>
          </p:sp>
        </p:grpSp>
        <p:sp>
          <p:nvSpPr>
            <p:cNvPr id="7" name="50 Elipse"/>
            <p:cNvSpPr/>
            <p:nvPr/>
          </p:nvSpPr>
          <p:spPr>
            <a:xfrm>
              <a:off x="5645917" y="3599643"/>
              <a:ext cx="901633" cy="901633"/>
            </a:xfrm>
            <a:prstGeom prst="ellipse">
              <a:avLst/>
            </a:prstGeom>
            <a:solidFill>
              <a:schemeClr val="bg1"/>
            </a:solidFill>
            <a:ln w="28575" cap="rnd" cmpd="sng">
              <a:noFill/>
              <a:bevel/>
            </a:ln>
            <a:effectLst>
              <a:innerShdw blurRad="177800" dist="25400">
                <a:prstClr val="black"/>
              </a:innerShdw>
            </a:effectLst>
            <a:scene3d>
              <a:camera prst="orthographicFront"/>
              <a:lightRig rig="contrasting" dir="t"/>
            </a:scene3d>
            <a:sp3d prstMaterial="metal">
              <a:bevelT w="0" h="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92012" rIns="0" bIns="92012" rtlCol="0" anchor="ctr"/>
            <a:lstStyle>
              <a:defPPr>
                <a:defRPr lang="id-ID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5000"/>
                </a:lnSpc>
              </a:pPr>
              <a:r>
                <a:rPr lang="es-MX" sz="1000" b="1" kern="1000" dirty="0" err="1">
                  <a:solidFill>
                    <a:srgbClr val="D3381C"/>
                  </a:solidFill>
                  <a:cs typeface="+mn-ea"/>
                  <a:sym typeface="+mn-lt"/>
                </a:rPr>
                <a:t>Process</a:t>
              </a:r>
              <a:r>
                <a:rPr lang="es-MX" sz="1000" b="1" kern="1000" dirty="0">
                  <a:solidFill>
                    <a:srgbClr val="D3381C"/>
                  </a:solidFill>
                  <a:cs typeface="+mn-ea"/>
                  <a:sym typeface="+mn-lt"/>
                </a:rPr>
                <a:t> </a:t>
              </a:r>
              <a:r>
                <a:rPr lang="es-MX" sz="1000" b="1" kern="1000" dirty="0" err="1">
                  <a:solidFill>
                    <a:srgbClr val="D3381C"/>
                  </a:solidFill>
                  <a:cs typeface="+mn-ea"/>
                  <a:sym typeface="+mn-lt"/>
                </a:rPr>
                <a:t>Creative</a:t>
              </a:r>
              <a:endParaRPr lang="es-MX" sz="1000" b="1" kern="1000" dirty="0">
                <a:solidFill>
                  <a:srgbClr val="D3381C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ïśļîḑe"/>
          <p:cNvSpPr txBox="1"/>
          <p:nvPr/>
        </p:nvSpPr>
        <p:spPr>
          <a:xfrm>
            <a:off x="5230722" y="886596"/>
            <a:ext cx="3892900" cy="1163970"/>
          </a:xfrm>
          <a:prstGeom prst="rect">
            <a:avLst/>
          </a:prstGeom>
          <a:noFill/>
        </p:spPr>
        <p:txBody>
          <a:bodyPr wrap="squar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Supporting text here.</a:t>
            </a:r>
            <a:endParaRPr lang="zh-CN" altLang="en-US" sz="1000" dirty="0">
              <a:cs typeface="+mn-ea"/>
              <a:sym typeface="+mn-lt"/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When you copy &amp; paste, choose "keep text only" option.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20" name="í$ḷïḍê"/>
          <p:cNvSpPr/>
          <p:nvPr/>
        </p:nvSpPr>
        <p:spPr>
          <a:xfrm>
            <a:off x="5230722" y="500045"/>
            <a:ext cx="3892900" cy="871756"/>
          </a:xfrm>
          <a:prstGeom prst="rect">
            <a:avLst/>
          </a:prstGeom>
        </p:spPr>
        <p:txBody>
          <a:bodyPr wrap="non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b="1" dirty="0">
                <a:cs typeface="+mn-ea"/>
                <a:sym typeface="+mn-lt"/>
              </a:rPr>
              <a:t>Text here</a:t>
            </a:r>
            <a:endParaRPr lang="zh-CN" altLang="en-US" sz="1600" b="1" dirty="0">
              <a:cs typeface="+mn-ea"/>
              <a:sym typeface="+mn-lt"/>
            </a:endParaRPr>
          </a:p>
        </p:txBody>
      </p:sp>
      <p:sp>
        <p:nvSpPr>
          <p:cNvPr id="21" name="ïśļîḑe"/>
          <p:cNvSpPr txBox="1"/>
          <p:nvPr/>
        </p:nvSpPr>
        <p:spPr>
          <a:xfrm>
            <a:off x="1163118" y="2950434"/>
            <a:ext cx="2728225" cy="1413300"/>
          </a:xfrm>
          <a:prstGeom prst="rect">
            <a:avLst/>
          </a:prstGeom>
          <a:noFill/>
        </p:spPr>
        <p:txBody>
          <a:bodyPr wrap="squar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Supporting text here.</a:t>
            </a:r>
            <a:endParaRPr lang="zh-CN" altLang="en-US" sz="1000" dirty="0">
              <a:cs typeface="+mn-ea"/>
              <a:sym typeface="+mn-lt"/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When you copy &amp; paste, choose "keep text only" option.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22" name="í$ḷïḍê"/>
          <p:cNvSpPr/>
          <p:nvPr/>
        </p:nvSpPr>
        <p:spPr>
          <a:xfrm>
            <a:off x="1163118" y="2563883"/>
            <a:ext cx="2728225" cy="1058491"/>
          </a:xfrm>
          <a:prstGeom prst="rect">
            <a:avLst/>
          </a:prstGeom>
        </p:spPr>
        <p:txBody>
          <a:bodyPr wrap="non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b="1" dirty="0">
                <a:cs typeface="+mn-ea"/>
                <a:sym typeface="+mn-lt"/>
              </a:rPr>
              <a:t>Text here</a:t>
            </a:r>
            <a:endParaRPr lang="zh-CN" altLang="en-US" sz="1200" b="1" dirty="0">
              <a:cs typeface="+mn-ea"/>
              <a:sym typeface="+mn-lt"/>
            </a:endParaRPr>
          </a:p>
        </p:txBody>
      </p:sp>
      <p:sp>
        <p:nvSpPr>
          <p:cNvPr id="23" name="ïśļîḑe"/>
          <p:cNvSpPr txBox="1"/>
          <p:nvPr/>
        </p:nvSpPr>
        <p:spPr>
          <a:xfrm>
            <a:off x="473595" y="4943989"/>
            <a:ext cx="2728225" cy="1413300"/>
          </a:xfrm>
          <a:prstGeom prst="rect">
            <a:avLst/>
          </a:prstGeom>
          <a:noFill/>
        </p:spPr>
        <p:txBody>
          <a:bodyPr wrap="squar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Supporting text here.</a:t>
            </a:r>
            <a:endParaRPr lang="zh-CN" altLang="en-US" sz="1000" dirty="0">
              <a:cs typeface="+mn-ea"/>
              <a:sym typeface="+mn-lt"/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When you copy &amp; paste, choose "keep text only" option.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24" name="í$ḷïḍê"/>
          <p:cNvSpPr/>
          <p:nvPr/>
        </p:nvSpPr>
        <p:spPr>
          <a:xfrm>
            <a:off x="473595" y="4557438"/>
            <a:ext cx="2728225" cy="1058491"/>
          </a:xfrm>
          <a:prstGeom prst="rect">
            <a:avLst/>
          </a:prstGeom>
        </p:spPr>
        <p:txBody>
          <a:bodyPr wrap="non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b="1" dirty="0">
                <a:cs typeface="+mn-ea"/>
                <a:sym typeface="+mn-lt"/>
              </a:rPr>
              <a:t>Text here</a:t>
            </a:r>
            <a:endParaRPr lang="zh-CN" altLang="en-US" sz="1200" b="1" dirty="0">
              <a:cs typeface="+mn-ea"/>
              <a:sym typeface="+mn-lt"/>
            </a:endParaRPr>
          </a:p>
        </p:txBody>
      </p:sp>
      <p:sp>
        <p:nvSpPr>
          <p:cNvPr id="25" name="ïśļîḑe"/>
          <p:cNvSpPr txBox="1"/>
          <p:nvPr/>
        </p:nvSpPr>
        <p:spPr>
          <a:xfrm>
            <a:off x="9168242" y="4943989"/>
            <a:ext cx="2728225" cy="1413300"/>
          </a:xfrm>
          <a:prstGeom prst="rect">
            <a:avLst/>
          </a:prstGeom>
          <a:noFill/>
        </p:spPr>
        <p:txBody>
          <a:bodyPr wrap="squar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Supporting text here.</a:t>
            </a:r>
            <a:endParaRPr lang="zh-CN" altLang="en-US" sz="1000" dirty="0">
              <a:cs typeface="+mn-ea"/>
              <a:sym typeface="+mn-lt"/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When you copy &amp; paste, choose "keep text only" option.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26" name="í$ḷïḍê"/>
          <p:cNvSpPr/>
          <p:nvPr/>
        </p:nvSpPr>
        <p:spPr>
          <a:xfrm>
            <a:off x="9168242" y="4557438"/>
            <a:ext cx="2728225" cy="1058491"/>
          </a:xfrm>
          <a:prstGeom prst="rect">
            <a:avLst/>
          </a:prstGeom>
        </p:spPr>
        <p:txBody>
          <a:bodyPr wrap="non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b="1" dirty="0">
                <a:cs typeface="+mn-ea"/>
                <a:sym typeface="+mn-lt"/>
              </a:rPr>
              <a:t>Text here</a:t>
            </a:r>
            <a:endParaRPr lang="zh-CN" altLang="en-US" sz="1200" b="1" dirty="0">
              <a:cs typeface="+mn-ea"/>
              <a:sym typeface="+mn-lt"/>
            </a:endParaRPr>
          </a:p>
        </p:txBody>
      </p:sp>
      <p:sp>
        <p:nvSpPr>
          <p:cNvPr id="27" name="ïśļîḑe"/>
          <p:cNvSpPr txBox="1"/>
          <p:nvPr/>
        </p:nvSpPr>
        <p:spPr>
          <a:xfrm>
            <a:off x="9168242" y="2774015"/>
            <a:ext cx="2728225" cy="1413300"/>
          </a:xfrm>
          <a:prstGeom prst="rect">
            <a:avLst/>
          </a:prstGeom>
          <a:noFill/>
        </p:spPr>
        <p:txBody>
          <a:bodyPr wrap="squar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Supporting text here.</a:t>
            </a:r>
            <a:endParaRPr lang="zh-CN" altLang="en-US" sz="1000" dirty="0">
              <a:cs typeface="+mn-ea"/>
              <a:sym typeface="+mn-lt"/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When you copy &amp; paste, choose "keep text only" option.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28" name="í$ḷïḍê"/>
          <p:cNvSpPr/>
          <p:nvPr/>
        </p:nvSpPr>
        <p:spPr>
          <a:xfrm>
            <a:off x="9168242" y="2387464"/>
            <a:ext cx="2728225" cy="1058491"/>
          </a:xfrm>
          <a:prstGeom prst="rect">
            <a:avLst/>
          </a:prstGeom>
        </p:spPr>
        <p:txBody>
          <a:bodyPr wrap="non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b="1" dirty="0">
                <a:cs typeface="+mn-ea"/>
                <a:sym typeface="+mn-lt"/>
              </a:rPr>
              <a:t>Text here</a:t>
            </a:r>
            <a:endParaRPr lang="zh-CN" altLang="en-US" sz="1200" b="1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8383270" y="5481782"/>
            <a:ext cx="1572253" cy="157225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" name="同心圆 11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347221" y="6141718"/>
            <a:ext cx="840242" cy="84024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252204" y="6561840"/>
            <a:ext cx="1187267" cy="118726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0348637" y="6308691"/>
            <a:ext cx="914329" cy="91432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1" name="同心圆 20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024606" y="6720135"/>
            <a:ext cx="785082" cy="78508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4" name="同心圆 23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286441" y="6039340"/>
            <a:ext cx="336629" cy="33662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" name="同心圆 26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244666" y="5768957"/>
            <a:ext cx="705379" cy="70537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0" name="同心圆 29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1288990" y="5108493"/>
            <a:ext cx="1572253" cy="157225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3" name="同心圆 32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895991" y="5766414"/>
            <a:ext cx="297417" cy="29741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6" name="同心圆 35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593690" y="6274377"/>
            <a:ext cx="1572253" cy="157225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9" name="同心圆 38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392112" y="760412"/>
              <a:ext cx="3825873" cy="3825873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703013" y="6141721"/>
            <a:ext cx="693535" cy="69353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2" name="同心圆 41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90729" y="6561842"/>
            <a:ext cx="422470" cy="42247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5" name="同心圆 44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58796" y="6317451"/>
            <a:ext cx="211234" cy="21123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8" name="同心圆 47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433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85" name="Rectangle 4"/>
          <p:cNvSpPr txBox="1">
            <a:spLocks noChangeArrowheads="1"/>
          </p:cNvSpPr>
          <p:nvPr/>
        </p:nvSpPr>
        <p:spPr bwMode="auto">
          <a:xfrm>
            <a:off x="4545634" y="4294712"/>
            <a:ext cx="3089355" cy="1062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1" tIns="45709" rIns="91421" bIns="45709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lvl="0">
              <a:defRPr/>
            </a:pPr>
            <a:r>
              <a:rPr lang="zh-CN" altLang="en-US" sz="3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工作成果展示 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863868" y="1633222"/>
            <a:ext cx="2477328" cy="2860634"/>
            <a:chOff x="1267713" y="896144"/>
            <a:chExt cx="1858140" cy="2145641"/>
          </a:xfrm>
        </p:grpSpPr>
        <p:grpSp>
          <p:nvGrpSpPr>
            <p:cNvPr id="77" name="组合 76"/>
            <p:cNvGrpSpPr/>
            <p:nvPr/>
          </p:nvGrpSpPr>
          <p:grpSpPr>
            <a:xfrm>
              <a:off x="1267713" y="896144"/>
              <a:ext cx="1858140" cy="2145641"/>
              <a:chOff x="789153" y="2729597"/>
              <a:chExt cx="1202093" cy="1388087"/>
            </a:xfrm>
          </p:grpSpPr>
          <p:grpSp>
            <p:nvGrpSpPr>
              <p:cNvPr id="79" name="组合 78"/>
              <p:cNvGrpSpPr/>
              <p:nvPr/>
            </p:nvGrpSpPr>
            <p:grpSpPr>
              <a:xfrm>
                <a:off x="789153" y="2729597"/>
                <a:ext cx="1202093" cy="1388087"/>
                <a:chOff x="3273692" y="1099961"/>
                <a:chExt cx="1202093" cy="1388087"/>
              </a:xfrm>
            </p:grpSpPr>
            <p:sp>
              <p:nvSpPr>
                <p:cNvPr id="81" name="Freeform 14"/>
                <p:cNvSpPr/>
                <p:nvPr/>
              </p:nvSpPr>
              <p:spPr bwMode="auto">
                <a:xfrm>
                  <a:off x="3345550" y="1141029"/>
                  <a:ext cx="529701" cy="237166"/>
                </a:xfrm>
                <a:custGeom>
                  <a:avLst/>
                  <a:gdLst>
                    <a:gd name="T0" fmla="*/ 0 w 516"/>
                    <a:gd name="T1" fmla="*/ 231 h 231"/>
                    <a:gd name="T2" fmla="*/ 398 w 516"/>
                    <a:gd name="T3" fmla="*/ 0 h 231"/>
                    <a:gd name="T4" fmla="*/ 516 w 516"/>
                    <a:gd name="T5" fmla="*/ 0 h 231"/>
                    <a:gd name="T6" fmla="*/ 516 w 516"/>
                    <a:gd name="T7" fmla="*/ 231 h 231"/>
                    <a:gd name="T8" fmla="*/ 0 w 516"/>
                    <a:gd name="T9" fmla="*/ 231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6" h="231">
                      <a:moveTo>
                        <a:pt x="0" y="231"/>
                      </a:moveTo>
                      <a:lnTo>
                        <a:pt x="398" y="0"/>
                      </a:lnTo>
                      <a:lnTo>
                        <a:pt x="516" y="0"/>
                      </a:lnTo>
                      <a:lnTo>
                        <a:pt x="516" y="231"/>
                      </a:lnTo>
                      <a:lnTo>
                        <a:pt x="0" y="231"/>
                      </a:lnTo>
                      <a:close/>
                    </a:path>
                  </a:pathLst>
                </a:custGeom>
                <a:solidFill>
                  <a:srgbClr val="5F65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5" tIns="45723" rIns="91445" bIns="45723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" name="Freeform 15"/>
                <p:cNvSpPr/>
                <p:nvPr/>
              </p:nvSpPr>
              <p:spPr bwMode="auto">
                <a:xfrm>
                  <a:off x="3273692" y="1099961"/>
                  <a:ext cx="1202093" cy="1388087"/>
                </a:xfrm>
                <a:custGeom>
                  <a:avLst/>
                  <a:gdLst>
                    <a:gd name="T0" fmla="*/ 0 w 1171"/>
                    <a:gd name="T1" fmla="*/ 1014 h 1352"/>
                    <a:gd name="T2" fmla="*/ 0 w 1171"/>
                    <a:gd name="T3" fmla="*/ 338 h 1352"/>
                    <a:gd name="T4" fmla="*/ 586 w 1171"/>
                    <a:gd name="T5" fmla="*/ 0 h 1352"/>
                    <a:gd name="T6" fmla="*/ 1171 w 1171"/>
                    <a:gd name="T7" fmla="*/ 338 h 1352"/>
                    <a:gd name="T8" fmla="*/ 1171 w 1171"/>
                    <a:gd name="T9" fmla="*/ 1014 h 1352"/>
                    <a:gd name="T10" fmla="*/ 586 w 1171"/>
                    <a:gd name="T11" fmla="*/ 1352 h 1352"/>
                    <a:gd name="T12" fmla="*/ 0 w 1171"/>
                    <a:gd name="T13" fmla="*/ 1014 h 1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1" h="1352">
                      <a:moveTo>
                        <a:pt x="0" y="1014"/>
                      </a:moveTo>
                      <a:lnTo>
                        <a:pt x="0" y="338"/>
                      </a:lnTo>
                      <a:lnTo>
                        <a:pt x="586" y="0"/>
                      </a:lnTo>
                      <a:lnTo>
                        <a:pt x="1171" y="338"/>
                      </a:lnTo>
                      <a:lnTo>
                        <a:pt x="1171" y="1014"/>
                      </a:lnTo>
                      <a:lnTo>
                        <a:pt x="586" y="1352"/>
                      </a:lnTo>
                      <a:lnTo>
                        <a:pt x="0" y="1014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>
                  <a:outerShdw blurRad="228600" sx="102000" sy="102000" algn="ctr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vert="horz" wrap="square" lIns="91445" tIns="45723" rIns="91445" bIns="45723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" name="Freeform 16"/>
                <p:cNvSpPr/>
                <p:nvPr/>
              </p:nvSpPr>
              <p:spPr bwMode="auto">
                <a:xfrm>
                  <a:off x="3345551" y="1141029"/>
                  <a:ext cx="408568" cy="441478"/>
                </a:xfrm>
                <a:custGeom>
                  <a:avLst/>
                  <a:gdLst>
                    <a:gd name="T0" fmla="*/ 0 w 398"/>
                    <a:gd name="T1" fmla="*/ 430 h 430"/>
                    <a:gd name="T2" fmla="*/ 398 w 398"/>
                    <a:gd name="T3" fmla="*/ 430 h 430"/>
                    <a:gd name="T4" fmla="*/ 398 w 398"/>
                    <a:gd name="T5" fmla="*/ 0 h 430"/>
                    <a:gd name="T6" fmla="*/ 0 w 398"/>
                    <a:gd name="T7" fmla="*/ 231 h 430"/>
                    <a:gd name="T8" fmla="*/ 0 w 398"/>
                    <a:gd name="T9" fmla="*/ 43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8" h="430">
                      <a:moveTo>
                        <a:pt x="0" y="430"/>
                      </a:moveTo>
                      <a:lnTo>
                        <a:pt x="398" y="430"/>
                      </a:lnTo>
                      <a:lnTo>
                        <a:pt x="398" y="0"/>
                      </a:lnTo>
                      <a:lnTo>
                        <a:pt x="0" y="231"/>
                      </a:lnTo>
                      <a:lnTo>
                        <a:pt x="0" y="430"/>
                      </a:lnTo>
                      <a:close/>
                    </a:path>
                  </a:pathLst>
                </a:custGeom>
                <a:solidFill>
                  <a:srgbClr val="005DA2"/>
                </a:solidFill>
                <a:ln w="28575">
                  <a:noFill/>
                </a:ln>
                <a:effectLst>
                  <a:outerShdw blurRad="279400" dist="76200" dir="2700000" sx="101000" sy="101000" algn="tl" rotWithShape="0">
                    <a:prstClr val="black">
                      <a:alpha val="2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1445" tIns="45723" rIns="91445" bIns="45723"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80" name="TextBox 79"/>
              <p:cNvSpPr txBox="1"/>
              <p:nvPr/>
            </p:nvSpPr>
            <p:spPr>
              <a:xfrm>
                <a:off x="885085" y="2853131"/>
                <a:ext cx="948647" cy="4232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5070" dirty="0">
                    <a:solidFill>
                      <a:srgbClr val="FFFFFF"/>
                    </a:solidFill>
                    <a:latin typeface="Agency FB" panose="020B0503020202020204" pitchFamily="34" charset="0"/>
                  </a:rPr>
                  <a:t>02</a:t>
                </a:r>
                <a:endParaRPr lang="zh-CN" altLang="en-US" sz="5070" dirty="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87" name="组合 86"/>
            <p:cNvGrpSpPr/>
            <p:nvPr/>
          </p:nvGrpSpPr>
          <p:grpSpPr>
            <a:xfrm>
              <a:off x="1829594" y="1575249"/>
              <a:ext cx="852639" cy="921095"/>
              <a:chOff x="2782033" y="2877344"/>
              <a:chExt cx="571561" cy="617451"/>
            </a:xfrm>
            <a:solidFill>
              <a:schemeClr val="accent3">
                <a:lumMod val="75000"/>
              </a:schemeClr>
            </a:solidFill>
          </p:grpSpPr>
          <p:sp>
            <p:nvSpPr>
              <p:cNvPr id="88" name="Freeform 884"/>
              <p:cNvSpPr>
                <a:spLocks noEditPoints="1"/>
              </p:cNvSpPr>
              <p:nvPr/>
            </p:nvSpPr>
            <p:spPr bwMode="auto">
              <a:xfrm>
                <a:off x="2946844" y="2877344"/>
                <a:ext cx="406750" cy="411147"/>
              </a:xfrm>
              <a:custGeom>
                <a:avLst/>
                <a:gdLst>
                  <a:gd name="T0" fmla="*/ 90 w 174"/>
                  <a:gd name="T1" fmla="*/ 14 h 176"/>
                  <a:gd name="T2" fmla="*/ 90 w 174"/>
                  <a:gd name="T3" fmla="*/ 0 h 176"/>
                  <a:gd name="T4" fmla="*/ 80 w 174"/>
                  <a:gd name="T5" fmla="*/ 0 h 176"/>
                  <a:gd name="T6" fmla="*/ 80 w 174"/>
                  <a:gd name="T7" fmla="*/ 14 h 176"/>
                  <a:gd name="T8" fmla="*/ 0 w 174"/>
                  <a:gd name="T9" fmla="*/ 14 h 176"/>
                  <a:gd name="T10" fmla="*/ 0 w 174"/>
                  <a:gd name="T11" fmla="*/ 40 h 176"/>
                  <a:gd name="T12" fmla="*/ 9 w 174"/>
                  <a:gd name="T13" fmla="*/ 40 h 176"/>
                  <a:gd name="T14" fmla="*/ 9 w 174"/>
                  <a:gd name="T15" fmla="*/ 138 h 176"/>
                  <a:gd name="T16" fmla="*/ 70 w 174"/>
                  <a:gd name="T17" fmla="*/ 138 h 176"/>
                  <a:gd name="T18" fmla="*/ 33 w 174"/>
                  <a:gd name="T19" fmla="*/ 168 h 176"/>
                  <a:gd name="T20" fmla="*/ 39 w 174"/>
                  <a:gd name="T21" fmla="*/ 176 h 176"/>
                  <a:gd name="T22" fmla="*/ 86 w 174"/>
                  <a:gd name="T23" fmla="*/ 138 h 176"/>
                  <a:gd name="T24" fmla="*/ 86 w 174"/>
                  <a:gd name="T25" fmla="*/ 138 h 176"/>
                  <a:gd name="T26" fmla="*/ 133 w 174"/>
                  <a:gd name="T27" fmla="*/ 176 h 176"/>
                  <a:gd name="T28" fmla="*/ 140 w 174"/>
                  <a:gd name="T29" fmla="*/ 168 h 176"/>
                  <a:gd name="T30" fmla="*/ 102 w 174"/>
                  <a:gd name="T31" fmla="*/ 138 h 176"/>
                  <a:gd name="T32" fmla="*/ 164 w 174"/>
                  <a:gd name="T33" fmla="*/ 138 h 176"/>
                  <a:gd name="T34" fmla="*/ 164 w 174"/>
                  <a:gd name="T35" fmla="*/ 40 h 176"/>
                  <a:gd name="T36" fmla="*/ 174 w 174"/>
                  <a:gd name="T37" fmla="*/ 40 h 176"/>
                  <a:gd name="T38" fmla="*/ 174 w 174"/>
                  <a:gd name="T39" fmla="*/ 14 h 176"/>
                  <a:gd name="T40" fmla="*/ 90 w 174"/>
                  <a:gd name="T41" fmla="*/ 14 h 176"/>
                  <a:gd name="T42" fmla="*/ 154 w 174"/>
                  <a:gd name="T43" fmla="*/ 128 h 176"/>
                  <a:gd name="T44" fmla="*/ 19 w 174"/>
                  <a:gd name="T45" fmla="*/ 128 h 176"/>
                  <a:gd name="T46" fmla="*/ 19 w 174"/>
                  <a:gd name="T47" fmla="*/ 40 h 176"/>
                  <a:gd name="T48" fmla="*/ 154 w 174"/>
                  <a:gd name="T49" fmla="*/ 40 h 176"/>
                  <a:gd name="T50" fmla="*/ 154 w 174"/>
                  <a:gd name="T51" fmla="*/ 128 h 176"/>
                  <a:gd name="T52" fmla="*/ 51 w 174"/>
                  <a:gd name="T53" fmla="*/ 105 h 176"/>
                  <a:gd name="T54" fmla="*/ 51 w 174"/>
                  <a:gd name="T55" fmla="*/ 79 h 176"/>
                  <a:gd name="T56" fmla="*/ 77 w 174"/>
                  <a:gd name="T57" fmla="*/ 79 h 176"/>
                  <a:gd name="T58" fmla="*/ 51 w 174"/>
                  <a:gd name="T59" fmla="*/ 53 h 176"/>
                  <a:gd name="T60" fmla="*/ 25 w 174"/>
                  <a:gd name="T61" fmla="*/ 79 h 176"/>
                  <a:gd name="T62" fmla="*/ 51 w 174"/>
                  <a:gd name="T63" fmla="*/ 105 h 176"/>
                  <a:gd name="T64" fmla="*/ 59 w 174"/>
                  <a:gd name="T65" fmla="*/ 112 h 176"/>
                  <a:gd name="T66" fmla="*/ 85 w 174"/>
                  <a:gd name="T67" fmla="*/ 86 h 176"/>
                  <a:gd name="T68" fmla="*/ 59 w 174"/>
                  <a:gd name="T69" fmla="*/ 86 h 176"/>
                  <a:gd name="T70" fmla="*/ 59 w 174"/>
                  <a:gd name="T71" fmla="*/ 112 h 176"/>
                  <a:gd name="T72" fmla="*/ 138 w 174"/>
                  <a:gd name="T73" fmla="*/ 59 h 176"/>
                  <a:gd name="T74" fmla="*/ 105 w 174"/>
                  <a:gd name="T75" fmla="*/ 59 h 176"/>
                  <a:gd name="T76" fmla="*/ 105 w 174"/>
                  <a:gd name="T77" fmla="*/ 69 h 176"/>
                  <a:gd name="T78" fmla="*/ 138 w 174"/>
                  <a:gd name="T79" fmla="*/ 69 h 176"/>
                  <a:gd name="T80" fmla="*/ 138 w 174"/>
                  <a:gd name="T81" fmla="*/ 59 h 176"/>
                  <a:gd name="T82" fmla="*/ 138 w 174"/>
                  <a:gd name="T83" fmla="*/ 77 h 176"/>
                  <a:gd name="T84" fmla="*/ 105 w 174"/>
                  <a:gd name="T85" fmla="*/ 77 h 176"/>
                  <a:gd name="T86" fmla="*/ 105 w 174"/>
                  <a:gd name="T87" fmla="*/ 87 h 176"/>
                  <a:gd name="T88" fmla="*/ 138 w 174"/>
                  <a:gd name="T89" fmla="*/ 87 h 176"/>
                  <a:gd name="T90" fmla="*/ 138 w 174"/>
                  <a:gd name="T91" fmla="*/ 77 h 176"/>
                  <a:gd name="T92" fmla="*/ 138 w 174"/>
                  <a:gd name="T93" fmla="*/ 96 h 176"/>
                  <a:gd name="T94" fmla="*/ 105 w 174"/>
                  <a:gd name="T95" fmla="*/ 96 h 176"/>
                  <a:gd name="T96" fmla="*/ 105 w 174"/>
                  <a:gd name="T97" fmla="*/ 106 h 176"/>
                  <a:gd name="T98" fmla="*/ 138 w 174"/>
                  <a:gd name="T99" fmla="*/ 106 h 176"/>
                  <a:gd name="T100" fmla="*/ 138 w 174"/>
                  <a:gd name="T101" fmla="*/ 9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74" h="176">
                    <a:moveTo>
                      <a:pt x="90" y="14"/>
                    </a:moveTo>
                    <a:cubicBezTo>
                      <a:pt x="90" y="0"/>
                      <a:pt x="90" y="0"/>
                      <a:pt x="90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0" y="14"/>
                      <a:pt x="80" y="14"/>
                      <a:pt x="8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138"/>
                      <a:pt x="9" y="138"/>
                      <a:pt x="9" y="138"/>
                    </a:cubicBezTo>
                    <a:cubicBezTo>
                      <a:pt x="70" y="138"/>
                      <a:pt x="70" y="138"/>
                      <a:pt x="70" y="138"/>
                    </a:cubicBezTo>
                    <a:cubicBezTo>
                      <a:pt x="33" y="168"/>
                      <a:pt x="33" y="168"/>
                      <a:pt x="33" y="168"/>
                    </a:cubicBezTo>
                    <a:cubicBezTo>
                      <a:pt x="39" y="176"/>
                      <a:pt x="39" y="176"/>
                      <a:pt x="39" y="176"/>
                    </a:cubicBezTo>
                    <a:cubicBezTo>
                      <a:pt x="86" y="138"/>
                      <a:pt x="86" y="138"/>
                      <a:pt x="86" y="138"/>
                    </a:cubicBezTo>
                    <a:cubicBezTo>
                      <a:pt x="86" y="138"/>
                      <a:pt x="86" y="138"/>
                      <a:pt x="86" y="138"/>
                    </a:cubicBezTo>
                    <a:cubicBezTo>
                      <a:pt x="133" y="176"/>
                      <a:pt x="133" y="176"/>
                      <a:pt x="133" y="176"/>
                    </a:cubicBezTo>
                    <a:cubicBezTo>
                      <a:pt x="140" y="168"/>
                      <a:pt x="140" y="168"/>
                      <a:pt x="140" y="168"/>
                    </a:cubicBezTo>
                    <a:cubicBezTo>
                      <a:pt x="102" y="138"/>
                      <a:pt x="102" y="138"/>
                      <a:pt x="102" y="138"/>
                    </a:cubicBezTo>
                    <a:cubicBezTo>
                      <a:pt x="164" y="138"/>
                      <a:pt x="164" y="138"/>
                      <a:pt x="164" y="138"/>
                    </a:cubicBezTo>
                    <a:cubicBezTo>
                      <a:pt x="164" y="40"/>
                      <a:pt x="164" y="40"/>
                      <a:pt x="164" y="40"/>
                    </a:cubicBezTo>
                    <a:cubicBezTo>
                      <a:pt x="174" y="40"/>
                      <a:pt x="174" y="40"/>
                      <a:pt x="174" y="40"/>
                    </a:cubicBezTo>
                    <a:cubicBezTo>
                      <a:pt x="174" y="14"/>
                      <a:pt x="174" y="14"/>
                      <a:pt x="174" y="14"/>
                    </a:cubicBezTo>
                    <a:lnTo>
                      <a:pt x="90" y="14"/>
                    </a:lnTo>
                    <a:close/>
                    <a:moveTo>
                      <a:pt x="154" y="128"/>
                    </a:moveTo>
                    <a:cubicBezTo>
                      <a:pt x="19" y="128"/>
                      <a:pt x="19" y="128"/>
                      <a:pt x="19" y="128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54" y="40"/>
                      <a:pt x="154" y="40"/>
                      <a:pt x="154" y="40"/>
                    </a:cubicBezTo>
                    <a:lnTo>
                      <a:pt x="154" y="128"/>
                    </a:lnTo>
                    <a:close/>
                    <a:moveTo>
                      <a:pt x="51" y="105"/>
                    </a:moveTo>
                    <a:cubicBezTo>
                      <a:pt x="51" y="79"/>
                      <a:pt x="51" y="79"/>
                      <a:pt x="51" y="79"/>
                    </a:cubicBezTo>
                    <a:cubicBezTo>
                      <a:pt x="77" y="79"/>
                      <a:pt x="77" y="79"/>
                      <a:pt x="77" y="79"/>
                    </a:cubicBezTo>
                    <a:cubicBezTo>
                      <a:pt x="77" y="65"/>
                      <a:pt x="66" y="53"/>
                      <a:pt x="51" y="53"/>
                    </a:cubicBezTo>
                    <a:cubicBezTo>
                      <a:pt x="37" y="53"/>
                      <a:pt x="25" y="65"/>
                      <a:pt x="25" y="79"/>
                    </a:cubicBezTo>
                    <a:cubicBezTo>
                      <a:pt x="25" y="94"/>
                      <a:pt x="37" y="105"/>
                      <a:pt x="51" y="105"/>
                    </a:cubicBezTo>
                    <a:close/>
                    <a:moveTo>
                      <a:pt x="59" y="112"/>
                    </a:moveTo>
                    <a:cubicBezTo>
                      <a:pt x="73" y="112"/>
                      <a:pt x="85" y="101"/>
                      <a:pt x="85" y="86"/>
                    </a:cubicBezTo>
                    <a:cubicBezTo>
                      <a:pt x="59" y="86"/>
                      <a:pt x="59" y="86"/>
                      <a:pt x="59" y="86"/>
                    </a:cubicBezTo>
                    <a:lnTo>
                      <a:pt x="59" y="112"/>
                    </a:lnTo>
                    <a:close/>
                    <a:moveTo>
                      <a:pt x="138" y="59"/>
                    </a:moveTo>
                    <a:cubicBezTo>
                      <a:pt x="105" y="59"/>
                      <a:pt x="105" y="59"/>
                      <a:pt x="105" y="59"/>
                    </a:cubicBezTo>
                    <a:cubicBezTo>
                      <a:pt x="105" y="69"/>
                      <a:pt x="105" y="69"/>
                      <a:pt x="105" y="69"/>
                    </a:cubicBezTo>
                    <a:cubicBezTo>
                      <a:pt x="138" y="69"/>
                      <a:pt x="138" y="69"/>
                      <a:pt x="138" y="69"/>
                    </a:cubicBezTo>
                    <a:lnTo>
                      <a:pt x="138" y="59"/>
                    </a:lnTo>
                    <a:close/>
                    <a:moveTo>
                      <a:pt x="138" y="77"/>
                    </a:moveTo>
                    <a:cubicBezTo>
                      <a:pt x="105" y="77"/>
                      <a:pt x="105" y="77"/>
                      <a:pt x="105" y="77"/>
                    </a:cubicBezTo>
                    <a:cubicBezTo>
                      <a:pt x="105" y="87"/>
                      <a:pt x="105" y="87"/>
                      <a:pt x="105" y="87"/>
                    </a:cubicBezTo>
                    <a:cubicBezTo>
                      <a:pt x="138" y="87"/>
                      <a:pt x="138" y="87"/>
                      <a:pt x="138" y="87"/>
                    </a:cubicBezTo>
                    <a:lnTo>
                      <a:pt x="138" y="77"/>
                    </a:lnTo>
                    <a:close/>
                    <a:moveTo>
                      <a:pt x="138" y="96"/>
                    </a:moveTo>
                    <a:cubicBezTo>
                      <a:pt x="105" y="96"/>
                      <a:pt x="105" y="96"/>
                      <a:pt x="105" y="96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38" y="106"/>
                      <a:pt x="138" y="106"/>
                      <a:pt x="138" y="106"/>
                    </a:cubicBezTo>
                    <a:lnTo>
                      <a:pt x="138" y="96"/>
                    </a:lnTo>
                    <a:close/>
                  </a:path>
                </a:pathLst>
              </a:custGeom>
              <a:solidFill>
                <a:srgbClr val="005D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5" tIns="45723" rIns="91445" bIns="45723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40"/>
              <p:cNvSpPr>
                <a:spLocks noEditPoints="1"/>
              </p:cNvSpPr>
              <p:nvPr/>
            </p:nvSpPr>
            <p:spPr bwMode="auto">
              <a:xfrm>
                <a:off x="2782033" y="2992399"/>
                <a:ext cx="317694" cy="502396"/>
              </a:xfrm>
              <a:custGeom>
                <a:avLst/>
                <a:gdLst>
                  <a:gd name="T0" fmla="*/ 253 w 490"/>
                  <a:gd name="T1" fmla="*/ 737 h 775"/>
                  <a:gd name="T2" fmla="*/ 211 w 490"/>
                  <a:gd name="T3" fmla="*/ 775 h 775"/>
                  <a:gd name="T4" fmla="*/ 175 w 490"/>
                  <a:gd name="T5" fmla="*/ 762 h 775"/>
                  <a:gd name="T6" fmla="*/ 161 w 490"/>
                  <a:gd name="T7" fmla="*/ 762 h 775"/>
                  <a:gd name="T8" fmla="*/ 125 w 490"/>
                  <a:gd name="T9" fmla="*/ 775 h 775"/>
                  <a:gd name="T10" fmla="*/ 84 w 490"/>
                  <a:gd name="T11" fmla="*/ 737 h 775"/>
                  <a:gd name="T12" fmla="*/ 76 w 490"/>
                  <a:gd name="T13" fmla="*/ 475 h 775"/>
                  <a:gd name="T14" fmla="*/ 65 w 490"/>
                  <a:gd name="T15" fmla="*/ 474 h 775"/>
                  <a:gd name="T16" fmla="*/ 21 w 490"/>
                  <a:gd name="T17" fmla="*/ 441 h 775"/>
                  <a:gd name="T18" fmla="*/ 19 w 490"/>
                  <a:gd name="T19" fmla="*/ 217 h 775"/>
                  <a:gd name="T20" fmla="*/ 48 w 490"/>
                  <a:gd name="T21" fmla="*/ 192 h 775"/>
                  <a:gd name="T22" fmla="*/ 121 w 490"/>
                  <a:gd name="T23" fmla="*/ 183 h 775"/>
                  <a:gd name="T24" fmla="*/ 132 w 490"/>
                  <a:gd name="T25" fmla="*/ 189 h 775"/>
                  <a:gd name="T26" fmla="*/ 168 w 490"/>
                  <a:gd name="T27" fmla="*/ 243 h 775"/>
                  <a:gd name="T28" fmla="*/ 204 w 490"/>
                  <a:gd name="T29" fmla="*/ 189 h 775"/>
                  <a:gd name="T30" fmla="*/ 216 w 490"/>
                  <a:gd name="T31" fmla="*/ 183 h 775"/>
                  <a:gd name="T32" fmla="*/ 257 w 490"/>
                  <a:gd name="T33" fmla="*/ 188 h 775"/>
                  <a:gd name="T34" fmla="*/ 293 w 490"/>
                  <a:gd name="T35" fmla="*/ 205 h 775"/>
                  <a:gd name="T36" fmla="*/ 331 w 490"/>
                  <a:gd name="T37" fmla="*/ 251 h 775"/>
                  <a:gd name="T38" fmla="*/ 339 w 490"/>
                  <a:gd name="T39" fmla="*/ 259 h 775"/>
                  <a:gd name="T40" fmla="*/ 355 w 490"/>
                  <a:gd name="T41" fmla="*/ 261 h 775"/>
                  <a:gd name="T42" fmla="*/ 362 w 490"/>
                  <a:gd name="T43" fmla="*/ 256 h 775"/>
                  <a:gd name="T44" fmla="*/ 406 w 490"/>
                  <a:gd name="T45" fmla="*/ 223 h 775"/>
                  <a:gd name="T46" fmla="*/ 452 w 490"/>
                  <a:gd name="T47" fmla="*/ 284 h 775"/>
                  <a:gd name="T48" fmla="*/ 405 w 490"/>
                  <a:gd name="T49" fmla="*/ 318 h 775"/>
                  <a:gd name="T50" fmla="*/ 357 w 490"/>
                  <a:gd name="T51" fmla="*/ 346 h 775"/>
                  <a:gd name="T52" fmla="*/ 321 w 490"/>
                  <a:gd name="T53" fmla="*/ 343 h 775"/>
                  <a:gd name="T54" fmla="*/ 275 w 490"/>
                  <a:gd name="T55" fmla="*/ 302 h 775"/>
                  <a:gd name="T56" fmla="*/ 265 w 490"/>
                  <a:gd name="T57" fmla="*/ 291 h 775"/>
                  <a:gd name="T58" fmla="*/ 253 w 490"/>
                  <a:gd name="T59" fmla="*/ 737 h 775"/>
                  <a:gd name="T60" fmla="*/ 170 w 490"/>
                  <a:gd name="T61" fmla="*/ 1 h 775"/>
                  <a:gd name="T62" fmla="*/ 236 w 490"/>
                  <a:gd name="T63" fmla="*/ 74 h 775"/>
                  <a:gd name="T64" fmla="*/ 167 w 490"/>
                  <a:gd name="T65" fmla="*/ 159 h 775"/>
                  <a:gd name="T66" fmla="*/ 100 w 490"/>
                  <a:gd name="T67" fmla="*/ 71 h 775"/>
                  <a:gd name="T68" fmla="*/ 170 w 490"/>
                  <a:gd name="T69" fmla="*/ 1 h 7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90" h="775">
                    <a:moveTo>
                      <a:pt x="253" y="737"/>
                    </a:moveTo>
                    <a:cubicBezTo>
                      <a:pt x="252" y="758"/>
                      <a:pt x="230" y="775"/>
                      <a:pt x="211" y="775"/>
                    </a:cubicBezTo>
                    <a:cubicBezTo>
                      <a:pt x="198" y="775"/>
                      <a:pt x="182" y="770"/>
                      <a:pt x="175" y="762"/>
                    </a:cubicBezTo>
                    <a:cubicBezTo>
                      <a:pt x="172" y="757"/>
                      <a:pt x="165" y="757"/>
                      <a:pt x="161" y="762"/>
                    </a:cubicBezTo>
                    <a:cubicBezTo>
                      <a:pt x="155" y="770"/>
                      <a:pt x="138" y="775"/>
                      <a:pt x="125" y="775"/>
                    </a:cubicBezTo>
                    <a:cubicBezTo>
                      <a:pt x="106" y="775"/>
                      <a:pt x="85" y="758"/>
                      <a:pt x="84" y="737"/>
                    </a:cubicBezTo>
                    <a:cubicBezTo>
                      <a:pt x="76" y="475"/>
                      <a:pt x="76" y="475"/>
                      <a:pt x="76" y="475"/>
                    </a:cubicBezTo>
                    <a:cubicBezTo>
                      <a:pt x="65" y="474"/>
                      <a:pt x="65" y="474"/>
                      <a:pt x="65" y="474"/>
                    </a:cubicBezTo>
                    <a:cubicBezTo>
                      <a:pt x="47" y="472"/>
                      <a:pt x="24" y="459"/>
                      <a:pt x="21" y="441"/>
                    </a:cubicBezTo>
                    <a:cubicBezTo>
                      <a:pt x="0" y="331"/>
                      <a:pt x="4" y="332"/>
                      <a:pt x="19" y="217"/>
                    </a:cubicBezTo>
                    <a:cubicBezTo>
                      <a:pt x="21" y="209"/>
                      <a:pt x="31" y="194"/>
                      <a:pt x="48" y="192"/>
                    </a:cubicBezTo>
                    <a:cubicBezTo>
                      <a:pt x="121" y="183"/>
                      <a:pt x="121" y="183"/>
                      <a:pt x="121" y="183"/>
                    </a:cubicBezTo>
                    <a:cubicBezTo>
                      <a:pt x="125" y="183"/>
                      <a:pt x="130" y="185"/>
                      <a:pt x="132" y="189"/>
                    </a:cubicBezTo>
                    <a:cubicBezTo>
                      <a:pt x="168" y="243"/>
                      <a:pt x="168" y="243"/>
                      <a:pt x="168" y="243"/>
                    </a:cubicBezTo>
                    <a:cubicBezTo>
                      <a:pt x="204" y="189"/>
                      <a:pt x="204" y="189"/>
                      <a:pt x="204" y="189"/>
                    </a:cubicBezTo>
                    <a:cubicBezTo>
                      <a:pt x="207" y="185"/>
                      <a:pt x="211" y="183"/>
                      <a:pt x="216" y="183"/>
                    </a:cubicBezTo>
                    <a:cubicBezTo>
                      <a:pt x="257" y="188"/>
                      <a:pt x="257" y="188"/>
                      <a:pt x="257" y="188"/>
                    </a:cubicBezTo>
                    <a:cubicBezTo>
                      <a:pt x="278" y="191"/>
                      <a:pt x="285" y="196"/>
                      <a:pt x="293" y="205"/>
                    </a:cubicBezTo>
                    <a:cubicBezTo>
                      <a:pt x="307" y="223"/>
                      <a:pt x="320" y="239"/>
                      <a:pt x="331" y="251"/>
                    </a:cubicBezTo>
                    <a:cubicBezTo>
                      <a:pt x="334" y="254"/>
                      <a:pt x="336" y="257"/>
                      <a:pt x="339" y="259"/>
                    </a:cubicBezTo>
                    <a:cubicBezTo>
                      <a:pt x="343" y="264"/>
                      <a:pt x="350" y="264"/>
                      <a:pt x="355" y="261"/>
                    </a:cubicBezTo>
                    <a:cubicBezTo>
                      <a:pt x="357" y="259"/>
                      <a:pt x="360" y="258"/>
                      <a:pt x="362" y="256"/>
                    </a:cubicBezTo>
                    <a:cubicBezTo>
                      <a:pt x="373" y="248"/>
                      <a:pt x="393" y="233"/>
                      <a:pt x="406" y="223"/>
                    </a:cubicBezTo>
                    <a:cubicBezTo>
                      <a:pt x="442" y="195"/>
                      <a:pt x="490" y="255"/>
                      <a:pt x="452" y="284"/>
                    </a:cubicBezTo>
                    <a:cubicBezTo>
                      <a:pt x="438" y="294"/>
                      <a:pt x="418" y="310"/>
                      <a:pt x="405" y="318"/>
                    </a:cubicBezTo>
                    <a:cubicBezTo>
                      <a:pt x="386" y="332"/>
                      <a:pt x="369" y="342"/>
                      <a:pt x="357" y="346"/>
                    </a:cubicBezTo>
                    <a:cubicBezTo>
                      <a:pt x="346" y="351"/>
                      <a:pt x="332" y="351"/>
                      <a:pt x="321" y="343"/>
                    </a:cubicBezTo>
                    <a:cubicBezTo>
                      <a:pt x="305" y="333"/>
                      <a:pt x="291" y="320"/>
                      <a:pt x="275" y="302"/>
                    </a:cubicBezTo>
                    <a:cubicBezTo>
                      <a:pt x="272" y="299"/>
                      <a:pt x="269" y="295"/>
                      <a:pt x="265" y="291"/>
                    </a:cubicBezTo>
                    <a:cubicBezTo>
                      <a:pt x="253" y="737"/>
                      <a:pt x="253" y="737"/>
                      <a:pt x="253" y="737"/>
                    </a:cubicBezTo>
                    <a:close/>
                    <a:moveTo>
                      <a:pt x="170" y="1"/>
                    </a:moveTo>
                    <a:cubicBezTo>
                      <a:pt x="207" y="2"/>
                      <a:pt x="237" y="34"/>
                      <a:pt x="236" y="74"/>
                    </a:cubicBezTo>
                    <a:cubicBezTo>
                      <a:pt x="235" y="113"/>
                      <a:pt x="204" y="160"/>
                      <a:pt x="167" y="159"/>
                    </a:cubicBezTo>
                    <a:cubicBezTo>
                      <a:pt x="129" y="159"/>
                      <a:pt x="100" y="110"/>
                      <a:pt x="100" y="71"/>
                    </a:cubicBezTo>
                    <a:cubicBezTo>
                      <a:pt x="101" y="32"/>
                      <a:pt x="132" y="0"/>
                      <a:pt x="170" y="1"/>
                    </a:cubicBezTo>
                    <a:close/>
                  </a:path>
                </a:pathLst>
              </a:custGeom>
              <a:solidFill>
                <a:srgbClr val="005DA2"/>
              </a:solidFill>
              <a:ln>
                <a:noFill/>
              </a:ln>
            </p:spPr>
            <p:txBody>
              <a:bodyPr vert="horz" wrap="square" lIns="121911" tIns="60954" rIns="121911" bIns="60954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52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6" presetClass="emph" presetSubtype="0" repeatCount="3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6" presetClass="emph" presetSubtype="0" repeatCount="3000" fill="hold" nodeType="withEffect">
                                  <p:stCondLst>
                                    <p:cond delay="7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26" presetClass="emph" presetSubtype="0" repeatCount="3000" fill="hold" nodeType="withEffect">
                                  <p:stCondLst>
                                    <p:cond delay="4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mph" presetSubtype="0" repeatCount="3000" fill="hold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0"/>
          <p:cNvSpPr>
            <a:spLocks noEditPoints="1"/>
          </p:cNvSpPr>
          <p:nvPr/>
        </p:nvSpPr>
        <p:spPr bwMode="auto">
          <a:xfrm>
            <a:off x="3368043" y="2382"/>
            <a:ext cx="5465440" cy="6854824"/>
          </a:xfrm>
          <a:custGeom>
            <a:avLst/>
            <a:gdLst>
              <a:gd name="T0" fmla="*/ 711 w 1306"/>
              <a:gd name="T1" fmla="*/ 0 h 873"/>
              <a:gd name="T2" fmla="*/ 655 w 1306"/>
              <a:gd name="T3" fmla="*/ 0 h 873"/>
              <a:gd name="T4" fmla="*/ 656 w 1306"/>
              <a:gd name="T5" fmla="*/ 21 h 873"/>
              <a:gd name="T6" fmla="*/ 650 w 1306"/>
              <a:gd name="T7" fmla="*/ 21 h 873"/>
              <a:gd name="T8" fmla="*/ 650 w 1306"/>
              <a:gd name="T9" fmla="*/ 0 h 873"/>
              <a:gd name="T10" fmla="*/ 594 w 1306"/>
              <a:gd name="T11" fmla="*/ 0 h 873"/>
              <a:gd name="T12" fmla="*/ 0 w 1306"/>
              <a:gd name="T13" fmla="*/ 873 h 873"/>
              <a:gd name="T14" fmla="*/ 623 w 1306"/>
              <a:gd name="T15" fmla="*/ 873 h 873"/>
              <a:gd name="T16" fmla="*/ 624 w 1306"/>
              <a:gd name="T17" fmla="*/ 849 h 873"/>
              <a:gd name="T18" fmla="*/ 681 w 1306"/>
              <a:gd name="T19" fmla="*/ 849 h 873"/>
              <a:gd name="T20" fmla="*/ 682 w 1306"/>
              <a:gd name="T21" fmla="*/ 873 h 873"/>
              <a:gd name="T22" fmla="*/ 1306 w 1306"/>
              <a:gd name="T23" fmla="*/ 873 h 873"/>
              <a:gd name="T24" fmla="*/ 711 w 1306"/>
              <a:gd name="T25" fmla="*/ 0 h 873"/>
              <a:gd name="T26" fmla="*/ 649 w 1306"/>
              <a:gd name="T27" fmla="*/ 70 h 873"/>
              <a:gd name="T28" fmla="*/ 656 w 1306"/>
              <a:gd name="T29" fmla="*/ 70 h 873"/>
              <a:gd name="T30" fmla="*/ 657 w 1306"/>
              <a:gd name="T31" fmla="*/ 119 h 873"/>
              <a:gd name="T32" fmla="*/ 648 w 1306"/>
              <a:gd name="T33" fmla="*/ 119 h 873"/>
              <a:gd name="T34" fmla="*/ 649 w 1306"/>
              <a:gd name="T35" fmla="*/ 70 h 873"/>
              <a:gd name="T36" fmla="*/ 647 w 1306"/>
              <a:gd name="T37" fmla="*/ 167 h 873"/>
              <a:gd name="T38" fmla="*/ 658 w 1306"/>
              <a:gd name="T39" fmla="*/ 167 h 873"/>
              <a:gd name="T40" fmla="*/ 659 w 1306"/>
              <a:gd name="T41" fmla="*/ 216 h 873"/>
              <a:gd name="T42" fmla="*/ 646 w 1306"/>
              <a:gd name="T43" fmla="*/ 216 h 873"/>
              <a:gd name="T44" fmla="*/ 647 w 1306"/>
              <a:gd name="T45" fmla="*/ 167 h 873"/>
              <a:gd name="T46" fmla="*/ 645 w 1306"/>
              <a:gd name="T47" fmla="*/ 265 h 873"/>
              <a:gd name="T48" fmla="*/ 660 w 1306"/>
              <a:gd name="T49" fmla="*/ 265 h 873"/>
              <a:gd name="T50" fmla="*/ 662 w 1306"/>
              <a:gd name="T51" fmla="*/ 313 h 873"/>
              <a:gd name="T52" fmla="*/ 644 w 1306"/>
              <a:gd name="T53" fmla="*/ 313 h 873"/>
              <a:gd name="T54" fmla="*/ 645 w 1306"/>
              <a:gd name="T55" fmla="*/ 265 h 873"/>
              <a:gd name="T56" fmla="*/ 642 w 1306"/>
              <a:gd name="T57" fmla="*/ 362 h 873"/>
              <a:gd name="T58" fmla="*/ 663 w 1306"/>
              <a:gd name="T59" fmla="*/ 362 h 873"/>
              <a:gd name="T60" fmla="*/ 664 w 1306"/>
              <a:gd name="T61" fmla="*/ 411 h 873"/>
              <a:gd name="T62" fmla="*/ 641 w 1306"/>
              <a:gd name="T63" fmla="*/ 411 h 873"/>
              <a:gd name="T64" fmla="*/ 642 w 1306"/>
              <a:gd name="T65" fmla="*/ 362 h 873"/>
              <a:gd name="T66" fmla="*/ 639 w 1306"/>
              <a:gd name="T67" fmla="*/ 460 h 873"/>
              <a:gd name="T68" fmla="*/ 666 w 1306"/>
              <a:gd name="T69" fmla="*/ 460 h 873"/>
              <a:gd name="T70" fmla="*/ 668 w 1306"/>
              <a:gd name="T71" fmla="*/ 508 h 873"/>
              <a:gd name="T72" fmla="*/ 638 w 1306"/>
              <a:gd name="T73" fmla="*/ 508 h 873"/>
              <a:gd name="T74" fmla="*/ 639 w 1306"/>
              <a:gd name="T75" fmla="*/ 460 h 873"/>
              <a:gd name="T76" fmla="*/ 636 w 1306"/>
              <a:gd name="T77" fmla="*/ 557 h 873"/>
              <a:gd name="T78" fmla="*/ 669 w 1306"/>
              <a:gd name="T79" fmla="*/ 557 h 873"/>
              <a:gd name="T80" fmla="*/ 671 w 1306"/>
              <a:gd name="T81" fmla="*/ 606 h 873"/>
              <a:gd name="T82" fmla="*/ 634 w 1306"/>
              <a:gd name="T83" fmla="*/ 606 h 873"/>
              <a:gd name="T84" fmla="*/ 636 w 1306"/>
              <a:gd name="T85" fmla="*/ 557 h 873"/>
              <a:gd name="T86" fmla="*/ 632 w 1306"/>
              <a:gd name="T87" fmla="*/ 654 h 873"/>
              <a:gd name="T88" fmla="*/ 673 w 1306"/>
              <a:gd name="T89" fmla="*/ 654 h 873"/>
              <a:gd name="T90" fmla="*/ 675 w 1306"/>
              <a:gd name="T91" fmla="*/ 703 h 873"/>
              <a:gd name="T92" fmla="*/ 630 w 1306"/>
              <a:gd name="T93" fmla="*/ 703 h 873"/>
              <a:gd name="T94" fmla="*/ 632 w 1306"/>
              <a:gd name="T95" fmla="*/ 654 h 873"/>
              <a:gd name="T96" fmla="*/ 626 w 1306"/>
              <a:gd name="T97" fmla="*/ 800 h 873"/>
              <a:gd name="T98" fmla="*/ 628 w 1306"/>
              <a:gd name="T99" fmla="*/ 752 h 873"/>
              <a:gd name="T100" fmla="*/ 677 w 1306"/>
              <a:gd name="T101" fmla="*/ 752 h 873"/>
              <a:gd name="T102" fmla="*/ 679 w 1306"/>
              <a:gd name="T103" fmla="*/ 800 h 873"/>
              <a:gd name="T104" fmla="*/ 626 w 1306"/>
              <a:gd name="T105" fmla="*/ 800 h 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06" h="873">
                <a:moveTo>
                  <a:pt x="711" y="0"/>
                </a:moveTo>
                <a:cubicBezTo>
                  <a:pt x="692" y="0"/>
                  <a:pt x="674" y="0"/>
                  <a:pt x="655" y="0"/>
                </a:cubicBezTo>
                <a:cubicBezTo>
                  <a:pt x="655" y="7"/>
                  <a:pt x="656" y="14"/>
                  <a:pt x="656" y="21"/>
                </a:cubicBezTo>
                <a:cubicBezTo>
                  <a:pt x="654" y="21"/>
                  <a:pt x="652" y="21"/>
                  <a:pt x="650" y="21"/>
                </a:cubicBezTo>
                <a:cubicBezTo>
                  <a:pt x="650" y="14"/>
                  <a:pt x="650" y="7"/>
                  <a:pt x="650" y="0"/>
                </a:cubicBezTo>
                <a:cubicBezTo>
                  <a:pt x="631" y="0"/>
                  <a:pt x="613" y="0"/>
                  <a:pt x="594" y="0"/>
                </a:cubicBezTo>
                <a:cubicBezTo>
                  <a:pt x="502" y="291"/>
                  <a:pt x="304" y="582"/>
                  <a:pt x="0" y="873"/>
                </a:cubicBezTo>
                <a:cubicBezTo>
                  <a:pt x="207" y="873"/>
                  <a:pt x="415" y="873"/>
                  <a:pt x="623" y="873"/>
                </a:cubicBezTo>
                <a:cubicBezTo>
                  <a:pt x="623" y="865"/>
                  <a:pt x="624" y="857"/>
                  <a:pt x="624" y="849"/>
                </a:cubicBezTo>
                <a:cubicBezTo>
                  <a:pt x="643" y="849"/>
                  <a:pt x="662" y="849"/>
                  <a:pt x="681" y="849"/>
                </a:cubicBezTo>
                <a:cubicBezTo>
                  <a:pt x="682" y="857"/>
                  <a:pt x="682" y="865"/>
                  <a:pt x="682" y="873"/>
                </a:cubicBezTo>
                <a:cubicBezTo>
                  <a:pt x="890" y="873"/>
                  <a:pt x="1098" y="873"/>
                  <a:pt x="1306" y="873"/>
                </a:cubicBezTo>
                <a:cubicBezTo>
                  <a:pt x="1002" y="582"/>
                  <a:pt x="803" y="291"/>
                  <a:pt x="711" y="0"/>
                </a:cubicBezTo>
                <a:close/>
                <a:moveTo>
                  <a:pt x="649" y="70"/>
                </a:moveTo>
                <a:cubicBezTo>
                  <a:pt x="651" y="70"/>
                  <a:pt x="654" y="70"/>
                  <a:pt x="656" y="70"/>
                </a:cubicBezTo>
                <a:cubicBezTo>
                  <a:pt x="657" y="86"/>
                  <a:pt x="657" y="103"/>
                  <a:pt x="657" y="119"/>
                </a:cubicBezTo>
                <a:cubicBezTo>
                  <a:pt x="654" y="119"/>
                  <a:pt x="651" y="119"/>
                  <a:pt x="648" y="119"/>
                </a:cubicBezTo>
                <a:cubicBezTo>
                  <a:pt x="648" y="103"/>
                  <a:pt x="649" y="86"/>
                  <a:pt x="649" y="70"/>
                </a:cubicBezTo>
                <a:close/>
                <a:moveTo>
                  <a:pt x="647" y="167"/>
                </a:moveTo>
                <a:cubicBezTo>
                  <a:pt x="651" y="167"/>
                  <a:pt x="655" y="167"/>
                  <a:pt x="658" y="167"/>
                </a:cubicBezTo>
                <a:cubicBezTo>
                  <a:pt x="659" y="184"/>
                  <a:pt x="659" y="200"/>
                  <a:pt x="659" y="216"/>
                </a:cubicBezTo>
                <a:cubicBezTo>
                  <a:pt x="655" y="216"/>
                  <a:pt x="650" y="216"/>
                  <a:pt x="646" y="216"/>
                </a:cubicBezTo>
                <a:cubicBezTo>
                  <a:pt x="646" y="200"/>
                  <a:pt x="647" y="184"/>
                  <a:pt x="647" y="167"/>
                </a:cubicBezTo>
                <a:close/>
                <a:moveTo>
                  <a:pt x="645" y="265"/>
                </a:moveTo>
                <a:cubicBezTo>
                  <a:pt x="650" y="265"/>
                  <a:pt x="655" y="265"/>
                  <a:pt x="660" y="265"/>
                </a:cubicBezTo>
                <a:cubicBezTo>
                  <a:pt x="661" y="281"/>
                  <a:pt x="661" y="297"/>
                  <a:pt x="662" y="313"/>
                </a:cubicBezTo>
                <a:cubicBezTo>
                  <a:pt x="656" y="313"/>
                  <a:pt x="650" y="313"/>
                  <a:pt x="644" y="313"/>
                </a:cubicBezTo>
                <a:cubicBezTo>
                  <a:pt x="644" y="297"/>
                  <a:pt x="644" y="281"/>
                  <a:pt x="645" y="265"/>
                </a:cubicBezTo>
                <a:close/>
                <a:moveTo>
                  <a:pt x="642" y="362"/>
                </a:moveTo>
                <a:cubicBezTo>
                  <a:pt x="649" y="362"/>
                  <a:pt x="656" y="362"/>
                  <a:pt x="663" y="362"/>
                </a:cubicBezTo>
                <a:cubicBezTo>
                  <a:pt x="664" y="378"/>
                  <a:pt x="664" y="395"/>
                  <a:pt x="664" y="411"/>
                </a:cubicBezTo>
                <a:cubicBezTo>
                  <a:pt x="657" y="411"/>
                  <a:pt x="649" y="411"/>
                  <a:pt x="641" y="411"/>
                </a:cubicBezTo>
                <a:cubicBezTo>
                  <a:pt x="641" y="395"/>
                  <a:pt x="642" y="378"/>
                  <a:pt x="642" y="362"/>
                </a:cubicBezTo>
                <a:close/>
                <a:moveTo>
                  <a:pt x="639" y="460"/>
                </a:moveTo>
                <a:cubicBezTo>
                  <a:pt x="648" y="460"/>
                  <a:pt x="657" y="460"/>
                  <a:pt x="666" y="460"/>
                </a:cubicBezTo>
                <a:cubicBezTo>
                  <a:pt x="667" y="476"/>
                  <a:pt x="667" y="492"/>
                  <a:pt x="668" y="508"/>
                </a:cubicBezTo>
                <a:cubicBezTo>
                  <a:pt x="658" y="508"/>
                  <a:pt x="648" y="508"/>
                  <a:pt x="638" y="508"/>
                </a:cubicBezTo>
                <a:cubicBezTo>
                  <a:pt x="638" y="492"/>
                  <a:pt x="639" y="476"/>
                  <a:pt x="639" y="460"/>
                </a:cubicBezTo>
                <a:close/>
                <a:moveTo>
                  <a:pt x="636" y="557"/>
                </a:moveTo>
                <a:cubicBezTo>
                  <a:pt x="647" y="557"/>
                  <a:pt x="658" y="557"/>
                  <a:pt x="669" y="557"/>
                </a:cubicBezTo>
                <a:cubicBezTo>
                  <a:pt x="670" y="573"/>
                  <a:pt x="670" y="589"/>
                  <a:pt x="671" y="606"/>
                </a:cubicBezTo>
                <a:cubicBezTo>
                  <a:pt x="659" y="606"/>
                  <a:pt x="646" y="606"/>
                  <a:pt x="634" y="606"/>
                </a:cubicBezTo>
                <a:cubicBezTo>
                  <a:pt x="635" y="589"/>
                  <a:pt x="635" y="573"/>
                  <a:pt x="636" y="557"/>
                </a:cubicBezTo>
                <a:close/>
                <a:moveTo>
                  <a:pt x="632" y="654"/>
                </a:moveTo>
                <a:cubicBezTo>
                  <a:pt x="646" y="654"/>
                  <a:pt x="659" y="654"/>
                  <a:pt x="673" y="654"/>
                </a:cubicBezTo>
                <a:cubicBezTo>
                  <a:pt x="674" y="670"/>
                  <a:pt x="674" y="687"/>
                  <a:pt x="675" y="703"/>
                </a:cubicBezTo>
                <a:cubicBezTo>
                  <a:pt x="660" y="703"/>
                  <a:pt x="645" y="703"/>
                  <a:pt x="630" y="703"/>
                </a:cubicBezTo>
                <a:cubicBezTo>
                  <a:pt x="631" y="687"/>
                  <a:pt x="632" y="670"/>
                  <a:pt x="632" y="654"/>
                </a:cubicBezTo>
                <a:close/>
                <a:moveTo>
                  <a:pt x="626" y="800"/>
                </a:moveTo>
                <a:cubicBezTo>
                  <a:pt x="627" y="784"/>
                  <a:pt x="628" y="768"/>
                  <a:pt x="628" y="752"/>
                </a:cubicBezTo>
                <a:cubicBezTo>
                  <a:pt x="645" y="752"/>
                  <a:pt x="661" y="752"/>
                  <a:pt x="677" y="752"/>
                </a:cubicBezTo>
                <a:cubicBezTo>
                  <a:pt x="678" y="768"/>
                  <a:pt x="678" y="784"/>
                  <a:pt x="679" y="800"/>
                </a:cubicBezTo>
                <a:cubicBezTo>
                  <a:pt x="661" y="800"/>
                  <a:pt x="644" y="800"/>
                  <a:pt x="626" y="800"/>
                </a:cubicBezTo>
                <a:close/>
              </a:path>
            </a:pathLst>
          </a:cu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>
              <a:solidFill>
                <a:srgbClr val="005DA2"/>
              </a:solidFill>
              <a:cs typeface="+mn-ea"/>
              <a:sym typeface="+mn-lt"/>
            </a:endParaRPr>
          </a:p>
        </p:txBody>
      </p:sp>
      <p:sp>
        <p:nvSpPr>
          <p:cNvPr id="3" name="Freeform 19"/>
          <p:cNvSpPr/>
          <p:nvPr/>
        </p:nvSpPr>
        <p:spPr bwMode="auto">
          <a:xfrm>
            <a:off x="3063172" y="2382"/>
            <a:ext cx="2783532" cy="6854824"/>
          </a:xfrm>
          <a:custGeom>
            <a:avLst/>
            <a:gdLst>
              <a:gd name="T0" fmla="*/ 665 w 665"/>
              <a:gd name="T1" fmla="*/ 0 h 873"/>
              <a:gd name="T2" fmla="*/ 661 w 665"/>
              <a:gd name="T3" fmla="*/ 0 h 873"/>
              <a:gd name="T4" fmla="*/ 0 w 665"/>
              <a:gd name="T5" fmla="*/ 873 h 873"/>
              <a:gd name="T6" fmla="*/ 46 w 665"/>
              <a:gd name="T7" fmla="*/ 873 h 873"/>
              <a:gd name="T8" fmla="*/ 665 w 665"/>
              <a:gd name="T9" fmla="*/ 0 h 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5" h="873">
                <a:moveTo>
                  <a:pt x="665" y="0"/>
                </a:moveTo>
                <a:cubicBezTo>
                  <a:pt x="664" y="0"/>
                  <a:pt x="662" y="0"/>
                  <a:pt x="661" y="0"/>
                </a:cubicBezTo>
                <a:cubicBezTo>
                  <a:pt x="558" y="291"/>
                  <a:pt x="338" y="582"/>
                  <a:pt x="0" y="873"/>
                </a:cubicBezTo>
                <a:cubicBezTo>
                  <a:pt x="15" y="873"/>
                  <a:pt x="31" y="873"/>
                  <a:pt x="46" y="873"/>
                </a:cubicBezTo>
                <a:cubicBezTo>
                  <a:pt x="363" y="582"/>
                  <a:pt x="569" y="291"/>
                  <a:pt x="665" y="0"/>
                </a:cubicBezTo>
                <a:close/>
              </a:path>
            </a:pathLst>
          </a:custGeom>
          <a:solidFill>
            <a:srgbClr val="005DA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Freeform 21"/>
          <p:cNvSpPr/>
          <p:nvPr/>
        </p:nvSpPr>
        <p:spPr bwMode="auto">
          <a:xfrm>
            <a:off x="6353234" y="2382"/>
            <a:ext cx="2781944" cy="6854824"/>
          </a:xfrm>
          <a:custGeom>
            <a:avLst/>
            <a:gdLst>
              <a:gd name="T0" fmla="*/ 4 w 665"/>
              <a:gd name="T1" fmla="*/ 0 h 873"/>
              <a:gd name="T2" fmla="*/ 0 w 665"/>
              <a:gd name="T3" fmla="*/ 0 h 873"/>
              <a:gd name="T4" fmla="*/ 619 w 665"/>
              <a:gd name="T5" fmla="*/ 873 h 873"/>
              <a:gd name="T6" fmla="*/ 665 w 665"/>
              <a:gd name="T7" fmla="*/ 873 h 873"/>
              <a:gd name="T8" fmla="*/ 4 w 665"/>
              <a:gd name="T9" fmla="*/ 0 h 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5" h="873">
                <a:moveTo>
                  <a:pt x="4" y="0"/>
                </a:moveTo>
                <a:cubicBezTo>
                  <a:pt x="3" y="0"/>
                  <a:pt x="2" y="0"/>
                  <a:pt x="0" y="0"/>
                </a:cubicBezTo>
                <a:cubicBezTo>
                  <a:pt x="97" y="291"/>
                  <a:pt x="303" y="582"/>
                  <a:pt x="619" y="873"/>
                </a:cubicBezTo>
                <a:cubicBezTo>
                  <a:pt x="635" y="873"/>
                  <a:pt x="650" y="873"/>
                  <a:pt x="665" y="873"/>
                </a:cubicBezTo>
                <a:cubicBezTo>
                  <a:pt x="328" y="582"/>
                  <a:pt x="107" y="291"/>
                  <a:pt x="4" y="0"/>
                </a:cubicBezTo>
                <a:close/>
              </a:path>
            </a:pathLst>
          </a:cu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" name="Freeform 23"/>
          <p:cNvSpPr/>
          <p:nvPr/>
        </p:nvSpPr>
        <p:spPr bwMode="auto">
          <a:xfrm>
            <a:off x="4643712" y="3045876"/>
            <a:ext cx="1087111" cy="2625375"/>
          </a:xfrm>
          <a:custGeom>
            <a:avLst/>
            <a:gdLst>
              <a:gd name="T0" fmla="*/ 76 w 76"/>
              <a:gd name="T1" fmla="*/ 80 h 183"/>
              <a:gd name="T2" fmla="*/ 64 w 76"/>
              <a:gd name="T3" fmla="*/ 0 h 183"/>
              <a:gd name="T4" fmla="*/ 17 w 76"/>
              <a:gd name="T5" fmla="*/ 80 h 183"/>
              <a:gd name="T6" fmla="*/ 33 w 76"/>
              <a:gd name="T7" fmla="*/ 80 h 183"/>
              <a:gd name="T8" fmla="*/ 0 w 76"/>
              <a:gd name="T9" fmla="*/ 183 h 183"/>
              <a:gd name="T10" fmla="*/ 38 w 76"/>
              <a:gd name="T11" fmla="*/ 183 h 183"/>
              <a:gd name="T12" fmla="*/ 60 w 76"/>
              <a:gd name="T13" fmla="*/ 80 h 183"/>
              <a:gd name="T14" fmla="*/ 76 w 76"/>
              <a:gd name="T15" fmla="*/ 8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" h="183">
                <a:moveTo>
                  <a:pt x="76" y="80"/>
                </a:moveTo>
                <a:cubicBezTo>
                  <a:pt x="70" y="53"/>
                  <a:pt x="66" y="26"/>
                  <a:pt x="64" y="0"/>
                </a:cubicBezTo>
                <a:cubicBezTo>
                  <a:pt x="52" y="26"/>
                  <a:pt x="36" y="53"/>
                  <a:pt x="17" y="80"/>
                </a:cubicBezTo>
                <a:cubicBezTo>
                  <a:pt x="22" y="80"/>
                  <a:pt x="27" y="80"/>
                  <a:pt x="33" y="80"/>
                </a:cubicBezTo>
                <a:cubicBezTo>
                  <a:pt x="22" y="114"/>
                  <a:pt x="12" y="149"/>
                  <a:pt x="0" y="183"/>
                </a:cubicBezTo>
                <a:cubicBezTo>
                  <a:pt x="13" y="183"/>
                  <a:pt x="25" y="183"/>
                  <a:pt x="38" y="183"/>
                </a:cubicBezTo>
                <a:cubicBezTo>
                  <a:pt x="46" y="149"/>
                  <a:pt x="53" y="114"/>
                  <a:pt x="60" y="80"/>
                </a:cubicBezTo>
                <a:cubicBezTo>
                  <a:pt x="65" y="80"/>
                  <a:pt x="71" y="80"/>
                  <a:pt x="76" y="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61" tIns="45731" rIns="91461" bIns="45731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defRPr/>
            </a:pPr>
            <a:endParaRPr lang="id-ID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Freeform 24"/>
          <p:cNvSpPr/>
          <p:nvPr/>
        </p:nvSpPr>
        <p:spPr bwMode="auto">
          <a:xfrm>
            <a:off x="6535389" y="3183932"/>
            <a:ext cx="962188" cy="2553500"/>
          </a:xfrm>
          <a:custGeom>
            <a:avLst/>
            <a:gdLst>
              <a:gd name="T0" fmla="*/ 5 w 69"/>
              <a:gd name="T1" fmla="*/ 103 h 183"/>
              <a:gd name="T2" fmla="*/ 61 w 69"/>
              <a:gd name="T3" fmla="*/ 183 h 183"/>
              <a:gd name="T4" fmla="*/ 69 w 69"/>
              <a:gd name="T5" fmla="*/ 103 h 183"/>
              <a:gd name="T6" fmla="*/ 52 w 69"/>
              <a:gd name="T7" fmla="*/ 103 h 183"/>
              <a:gd name="T8" fmla="*/ 20 w 69"/>
              <a:gd name="T9" fmla="*/ 0 h 183"/>
              <a:gd name="T10" fmla="*/ 0 w 69"/>
              <a:gd name="T11" fmla="*/ 0 h 183"/>
              <a:gd name="T12" fmla="*/ 22 w 69"/>
              <a:gd name="T13" fmla="*/ 103 h 183"/>
              <a:gd name="T14" fmla="*/ 5 w 69"/>
              <a:gd name="T15" fmla="*/ 10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9" h="183">
                <a:moveTo>
                  <a:pt x="5" y="103"/>
                </a:moveTo>
                <a:cubicBezTo>
                  <a:pt x="20" y="130"/>
                  <a:pt x="39" y="156"/>
                  <a:pt x="61" y="183"/>
                </a:cubicBezTo>
                <a:cubicBezTo>
                  <a:pt x="66" y="156"/>
                  <a:pt x="69" y="130"/>
                  <a:pt x="69" y="103"/>
                </a:cubicBezTo>
                <a:cubicBezTo>
                  <a:pt x="63" y="103"/>
                  <a:pt x="58" y="103"/>
                  <a:pt x="52" y="103"/>
                </a:cubicBezTo>
                <a:cubicBezTo>
                  <a:pt x="40" y="69"/>
                  <a:pt x="30" y="34"/>
                  <a:pt x="20" y="0"/>
                </a:cubicBezTo>
                <a:cubicBezTo>
                  <a:pt x="13" y="0"/>
                  <a:pt x="7" y="0"/>
                  <a:pt x="0" y="0"/>
                </a:cubicBezTo>
                <a:cubicBezTo>
                  <a:pt x="7" y="34"/>
                  <a:pt x="14" y="69"/>
                  <a:pt x="22" y="103"/>
                </a:cubicBezTo>
                <a:cubicBezTo>
                  <a:pt x="16" y="103"/>
                  <a:pt x="10" y="103"/>
                  <a:pt x="5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61" tIns="45731" rIns="91461" bIns="45731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defRPr/>
            </a:pPr>
            <a:endParaRPr lang="id-ID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570497" y="4435709"/>
            <a:ext cx="82570" cy="1308403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3229899" y="3740223"/>
            <a:ext cx="763765" cy="760589"/>
          </a:xfrm>
          <a:prstGeom prst="ellipse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4659752" y="2209817"/>
            <a:ext cx="68321" cy="1082630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" name="Oval 8"/>
          <p:cNvSpPr>
            <a:spLocks noChangeArrowheads="1"/>
          </p:cNvSpPr>
          <p:nvPr/>
        </p:nvSpPr>
        <p:spPr bwMode="auto">
          <a:xfrm>
            <a:off x="4377926" y="1634341"/>
            <a:ext cx="631973" cy="629345"/>
          </a:xfrm>
          <a:prstGeom prst="ellipse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Oval 8"/>
          <p:cNvSpPr>
            <a:spLocks noChangeArrowheads="1"/>
          </p:cNvSpPr>
          <p:nvPr/>
        </p:nvSpPr>
        <p:spPr bwMode="auto">
          <a:xfrm>
            <a:off x="8298372" y="3740223"/>
            <a:ext cx="763765" cy="760589"/>
          </a:xfrm>
          <a:prstGeom prst="ellipse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7568726" y="2209817"/>
            <a:ext cx="68321" cy="1082630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Oval 8"/>
          <p:cNvSpPr>
            <a:spLocks noChangeArrowheads="1"/>
          </p:cNvSpPr>
          <p:nvPr/>
        </p:nvSpPr>
        <p:spPr bwMode="auto">
          <a:xfrm>
            <a:off x="7286900" y="1634341"/>
            <a:ext cx="631973" cy="629345"/>
          </a:xfrm>
          <a:prstGeom prst="ellipse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3523689" y="4022348"/>
            <a:ext cx="177308" cy="115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61" tIns="45731" rIns="91461" bIns="45731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defRPr/>
            </a:pPr>
            <a:endParaRPr lang="id-ID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3523691" y="4072186"/>
            <a:ext cx="142804" cy="124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61" tIns="45731" rIns="91461" bIns="45731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defRPr/>
            </a:pPr>
            <a:endParaRPr lang="id-ID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3523691" y="4124899"/>
            <a:ext cx="104468" cy="124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61" tIns="45731" rIns="91461" bIns="45731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defRPr/>
            </a:pPr>
            <a:endParaRPr lang="id-ID" kern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8" name="Group 32"/>
          <p:cNvGrpSpPr/>
          <p:nvPr/>
        </p:nvGrpSpPr>
        <p:grpSpPr>
          <a:xfrm>
            <a:off x="3450853" y="3900629"/>
            <a:ext cx="442789" cy="399660"/>
            <a:chOff x="3355975" y="954088"/>
            <a:chExt cx="733426" cy="661987"/>
          </a:xfrm>
          <a:solidFill>
            <a:schemeClr val="bg1"/>
          </a:solidFill>
        </p:grpSpPr>
        <p:sp>
          <p:nvSpPr>
            <p:cNvPr id="25" name="Freeform 5"/>
            <p:cNvSpPr>
              <a:spLocks noEditPoints="1"/>
            </p:cNvSpPr>
            <p:nvPr/>
          </p:nvSpPr>
          <p:spPr bwMode="auto">
            <a:xfrm>
              <a:off x="3355975" y="954088"/>
              <a:ext cx="534988" cy="661987"/>
            </a:xfrm>
            <a:custGeom>
              <a:avLst/>
              <a:gdLst>
                <a:gd name="T0" fmla="*/ 312 w 337"/>
                <a:gd name="T1" fmla="*/ 392 h 417"/>
                <a:gd name="T2" fmla="*/ 25 w 337"/>
                <a:gd name="T3" fmla="*/ 392 h 417"/>
                <a:gd name="T4" fmla="*/ 25 w 337"/>
                <a:gd name="T5" fmla="*/ 101 h 417"/>
                <a:gd name="T6" fmla="*/ 100 w 337"/>
                <a:gd name="T7" fmla="*/ 101 h 417"/>
                <a:gd name="T8" fmla="*/ 100 w 337"/>
                <a:gd name="T9" fmla="*/ 26 h 417"/>
                <a:gd name="T10" fmla="*/ 312 w 337"/>
                <a:gd name="T11" fmla="*/ 26 h 417"/>
                <a:gd name="T12" fmla="*/ 312 w 337"/>
                <a:gd name="T13" fmla="*/ 134 h 417"/>
                <a:gd name="T14" fmla="*/ 337 w 337"/>
                <a:gd name="T15" fmla="*/ 108 h 417"/>
                <a:gd name="T16" fmla="*/ 337 w 337"/>
                <a:gd name="T17" fmla="*/ 0 h 417"/>
                <a:gd name="T18" fmla="*/ 89 w 337"/>
                <a:gd name="T19" fmla="*/ 0 h 417"/>
                <a:gd name="T20" fmla="*/ 0 w 337"/>
                <a:gd name="T21" fmla="*/ 89 h 417"/>
                <a:gd name="T22" fmla="*/ 0 w 337"/>
                <a:gd name="T23" fmla="*/ 417 h 417"/>
                <a:gd name="T24" fmla="*/ 337 w 337"/>
                <a:gd name="T25" fmla="*/ 417 h 417"/>
                <a:gd name="T26" fmla="*/ 337 w 337"/>
                <a:gd name="T27" fmla="*/ 286 h 417"/>
                <a:gd name="T28" fmla="*/ 312 w 337"/>
                <a:gd name="T29" fmla="*/ 312 h 417"/>
                <a:gd name="T30" fmla="*/ 312 w 337"/>
                <a:gd name="T31" fmla="*/ 392 h 417"/>
                <a:gd name="T32" fmla="*/ 37 w 337"/>
                <a:gd name="T33" fmla="*/ 88 h 417"/>
                <a:gd name="T34" fmla="*/ 88 w 337"/>
                <a:gd name="T35" fmla="*/ 37 h 417"/>
                <a:gd name="T36" fmla="*/ 88 w 337"/>
                <a:gd name="T37" fmla="*/ 88 h 417"/>
                <a:gd name="T38" fmla="*/ 37 w 337"/>
                <a:gd name="T39" fmla="*/ 88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37" h="417">
                  <a:moveTo>
                    <a:pt x="312" y="392"/>
                  </a:moveTo>
                  <a:lnTo>
                    <a:pt x="25" y="392"/>
                  </a:lnTo>
                  <a:lnTo>
                    <a:pt x="25" y="101"/>
                  </a:lnTo>
                  <a:lnTo>
                    <a:pt x="100" y="101"/>
                  </a:lnTo>
                  <a:lnTo>
                    <a:pt x="100" y="26"/>
                  </a:lnTo>
                  <a:lnTo>
                    <a:pt x="312" y="26"/>
                  </a:lnTo>
                  <a:lnTo>
                    <a:pt x="312" y="134"/>
                  </a:lnTo>
                  <a:lnTo>
                    <a:pt x="337" y="108"/>
                  </a:lnTo>
                  <a:lnTo>
                    <a:pt x="337" y="0"/>
                  </a:lnTo>
                  <a:lnTo>
                    <a:pt x="89" y="0"/>
                  </a:lnTo>
                  <a:lnTo>
                    <a:pt x="0" y="89"/>
                  </a:lnTo>
                  <a:lnTo>
                    <a:pt x="0" y="417"/>
                  </a:lnTo>
                  <a:lnTo>
                    <a:pt x="337" y="417"/>
                  </a:lnTo>
                  <a:lnTo>
                    <a:pt x="337" y="286"/>
                  </a:lnTo>
                  <a:lnTo>
                    <a:pt x="312" y="312"/>
                  </a:lnTo>
                  <a:lnTo>
                    <a:pt x="312" y="392"/>
                  </a:lnTo>
                  <a:close/>
                  <a:moveTo>
                    <a:pt x="37" y="88"/>
                  </a:moveTo>
                  <a:lnTo>
                    <a:pt x="88" y="37"/>
                  </a:lnTo>
                  <a:lnTo>
                    <a:pt x="88" y="88"/>
                  </a:lnTo>
                  <a:lnTo>
                    <a:pt x="37" y="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61" tIns="45731" rIns="91461" bIns="45731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defRPr/>
              </a:pPr>
              <a:endParaRPr lang="id-ID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9"/>
            <p:cNvSpPr>
              <a:spLocks noEditPoints="1"/>
            </p:cNvSpPr>
            <p:nvPr/>
          </p:nvSpPr>
          <p:spPr bwMode="auto">
            <a:xfrm>
              <a:off x="3659188" y="1069975"/>
              <a:ext cx="430213" cy="430212"/>
            </a:xfrm>
            <a:custGeom>
              <a:avLst/>
              <a:gdLst>
                <a:gd name="T0" fmla="*/ 146 w 271"/>
                <a:gd name="T1" fmla="*/ 35 h 271"/>
                <a:gd name="T2" fmla="*/ 121 w 271"/>
                <a:gd name="T3" fmla="*/ 61 h 271"/>
                <a:gd name="T4" fmla="*/ 26 w 271"/>
                <a:gd name="T5" fmla="*/ 156 h 271"/>
                <a:gd name="T6" fmla="*/ 0 w 271"/>
                <a:gd name="T7" fmla="*/ 271 h 271"/>
                <a:gd name="T8" fmla="*/ 115 w 271"/>
                <a:gd name="T9" fmla="*/ 245 h 271"/>
                <a:gd name="T10" fmla="*/ 121 w 271"/>
                <a:gd name="T11" fmla="*/ 239 h 271"/>
                <a:gd name="T12" fmla="*/ 146 w 271"/>
                <a:gd name="T13" fmla="*/ 213 h 271"/>
                <a:gd name="T14" fmla="*/ 271 w 271"/>
                <a:gd name="T15" fmla="*/ 89 h 271"/>
                <a:gd name="T16" fmla="*/ 182 w 271"/>
                <a:gd name="T17" fmla="*/ 0 h 271"/>
                <a:gd name="T18" fmla="*/ 146 w 271"/>
                <a:gd name="T19" fmla="*/ 35 h 271"/>
                <a:gd name="T20" fmla="*/ 226 w 271"/>
                <a:gd name="T21" fmla="*/ 68 h 271"/>
                <a:gd name="T22" fmla="*/ 87 w 271"/>
                <a:gd name="T23" fmla="*/ 207 h 271"/>
                <a:gd name="T24" fmla="*/ 67 w 271"/>
                <a:gd name="T25" fmla="*/ 187 h 271"/>
                <a:gd name="T26" fmla="*/ 206 w 271"/>
                <a:gd name="T27" fmla="*/ 48 h 271"/>
                <a:gd name="T28" fmla="*/ 226 w 271"/>
                <a:gd name="T29" fmla="*/ 68 h 271"/>
                <a:gd name="T30" fmla="*/ 61 w 271"/>
                <a:gd name="T31" fmla="*/ 181 h 271"/>
                <a:gd name="T32" fmla="*/ 43 w 271"/>
                <a:gd name="T33" fmla="*/ 163 h 271"/>
                <a:gd name="T34" fmla="*/ 182 w 271"/>
                <a:gd name="T35" fmla="*/ 24 h 271"/>
                <a:gd name="T36" fmla="*/ 199 w 271"/>
                <a:gd name="T37" fmla="*/ 42 h 271"/>
                <a:gd name="T38" fmla="*/ 61 w 271"/>
                <a:gd name="T39" fmla="*/ 181 h 271"/>
                <a:gd name="T40" fmla="*/ 55 w 271"/>
                <a:gd name="T41" fmla="*/ 187 h 271"/>
                <a:gd name="T42" fmla="*/ 55 w 271"/>
                <a:gd name="T43" fmla="*/ 187 h 271"/>
                <a:gd name="T44" fmla="*/ 87 w 271"/>
                <a:gd name="T45" fmla="*/ 219 h 271"/>
                <a:gd name="T46" fmla="*/ 87 w 271"/>
                <a:gd name="T47" fmla="*/ 219 h 271"/>
                <a:gd name="T48" fmla="*/ 98 w 271"/>
                <a:gd name="T49" fmla="*/ 230 h 271"/>
                <a:gd name="T50" fmla="*/ 56 w 271"/>
                <a:gd name="T51" fmla="*/ 240 h 271"/>
                <a:gd name="T52" fmla="*/ 30 w 271"/>
                <a:gd name="T53" fmla="*/ 215 h 271"/>
                <a:gd name="T54" fmla="*/ 40 w 271"/>
                <a:gd name="T55" fmla="*/ 172 h 271"/>
                <a:gd name="T56" fmla="*/ 55 w 271"/>
                <a:gd name="T57" fmla="*/ 187 h 271"/>
                <a:gd name="T58" fmla="*/ 107 w 271"/>
                <a:gd name="T59" fmla="*/ 227 h 271"/>
                <a:gd name="T60" fmla="*/ 93 w 271"/>
                <a:gd name="T61" fmla="*/ 213 h 271"/>
                <a:gd name="T62" fmla="*/ 232 w 271"/>
                <a:gd name="T63" fmla="*/ 75 h 271"/>
                <a:gd name="T64" fmla="*/ 246 w 271"/>
                <a:gd name="T65" fmla="*/ 89 h 271"/>
                <a:gd name="T66" fmla="*/ 107 w 271"/>
                <a:gd name="T67" fmla="*/ 227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1" h="271">
                  <a:moveTo>
                    <a:pt x="146" y="35"/>
                  </a:moveTo>
                  <a:lnTo>
                    <a:pt x="121" y="61"/>
                  </a:lnTo>
                  <a:lnTo>
                    <a:pt x="26" y="156"/>
                  </a:lnTo>
                  <a:lnTo>
                    <a:pt x="0" y="271"/>
                  </a:lnTo>
                  <a:lnTo>
                    <a:pt x="115" y="245"/>
                  </a:lnTo>
                  <a:lnTo>
                    <a:pt x="121" y="239"/>
                  </a:lnTo>
                  <a:lnTo>
                    <a:pt x="146" y="213"/>
                  </a:lnTo>
                  <a:lnTo>
                    <a:pt x="271" y="89"/>
                  </a:lnTo>
                  <a:lnTo>
                    <a:pt x="182" y="0"/>
                  </a:lnTo>
                  <a:lnTo>
                    <a:pt x="146" y="35"/>
                  </a:lnTo>
                  <a:close/>
                  <a:moveTo>
                    <a:pt x="226" y="68"/>
                  </a:moveTo>
                  <a:lnTo>
                    <a:pt x="87" y="207"/>
                  </a:lnTo>
                  <a:lnTo>
                    <a:pt x="67" y="187"/>
                  </a:lnTo>
                  <a:lnTo>
                    <a:pt x="206" y="48"/>
                  </a:lnTo>
                  <a:lnTo>
                    <a:pt x="226" y="68"/>
                  </a:lnTo>
                  <a:close/>
                  <a:moveTo>
                    <a:pt x="61" y="181"/>
                  </a:moveTo>
                  <a:lnTo>
                    <a:pt x="43" y="163"/>
                  </a:lnTo>
                  <a:lnTo>
                    <a:pt x="182" y="24"/>
                  </a:lnTo>
                  <a:lnTo>
                    <a:pt x="199" y="42"/>
                  </a:lnTo>
                  <a:lnTo>
                    <a:pt x="61" y="181"/>
                  </a:lnTo>
                  <a:close/>
                  <a:moveTo>
                    <a:pt x="55" y="187"/>
                  </a:moveTo>
                  <a:lnTo>
                    <a:pt x="55" y="187"/>
                  </a:lnTo>
                  <a:lnTo>
                    <a:pt x="87" y="219"/>
                  </a:lnTo>
                  <a:lnTo>
                    <a:pt x="87" y="219"/>
                  </a:lnTo>
                  <a:lnTo>
                    <a:pt x="98" y="230"/>
                  </a:lnTo>
                  <a:lnTo>
                    <a:pt x="56" y="240"/>
                  </a:lnTo>
                  <a:lnTo>
                    <a:pt x="30" y="215"/>
                  </a:lnTo>
                  <a:lnTo>
                    <a:pt x="40" y="172"/>
                  </a:lnTo>
                  <a:lnTo>
                    <a:pt x="55" y="187"/>
                  </a:lnTo>
                  <a:close/>
                  <a:moveTo>
                    <a:pt x="107" y="227"/>
                  </a:moveTo>
                  <a:lnTo>
                    <a:pt x="93" y="213"/>
                  </a:lnTo>
                  <a:lnTo>
                    <a:pt x="232" y="75"/>
                  </a:lnTo>
                  <a:lnTo>
                    <a:pt x="246" y="89"/>
                  </a:lnTo>
                  <a:lnTo>
                    <a:pt x="107" y="2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61" tIns="45731" rIns="91461" bIns="45731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defRPr/>
              </a:pPr>
              <a:endParaRPr lang="id-ID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Freeform 29"/>
          <p:cNvSpPr>
            <a:spLocks noEditPoints="1"/>
          </p:cNvSpPr>
          <p:nvPr/>
        </p:nvSpPr>
        <p:spPr bwMode="auto">
          <a:xfrm>
            <a:off x="4501885" y="1834703"/>
            <a:ext cx="395154" cy="290060"/>
          </a:xfrm>
          <a:custGeom>
            <a:avLst/>
            <a:gdLst>
              <a:gd name="T0" fmla="*/ 167 w 196"/>
              <a:gd name="T1" fmla="*/ 35 h 144"/>
              <a:gd name="T2" fmla="*/ 153 w 196"/>
              <a:gd name="T3" fmla="*/ 34 h 144"/>
              <a:gd name="T4" fmla="*/ 136 w 196"/>
              <a:gd name="T5" fmla="*/ 28 h 144"/>
              <a:gd name="T6" fmla="*/ 172 w 196"/>
              <a:gd name="T7" fmla="*/ 28 h 144"/>
              <a:gd name="T8" fmla="*/ 167 w 196"/>
              <a:gd name="T9" fmla="*/ 18 h 144"/>
              <a:gd name="T10" fmla="*/ 167 w 196"/>
              <a:gd name="T11" fmla="*/ 11 h 144"/>
              <a:gd name="T12" fmla="*/ 151 w 196"/>
              <a:gd name="T13" fmla="*/ 8 h 144"/>
              <a:gd name="T14" fmla="*/ 136 w 196"/>
              <a:gd name="T15" fmla="*/ 6 h 144"/>
              <a:gd name="T16" fmla="*/ 122 w 196"/>
              <a:gd name="T17" fmla="*/ 7 h 144"/>
              <a:gd name="T18" fmla="*/ 113 w 196"/>
              <a:gd name="T19" fmla="*/ 10 h 144"/>
              <a:gd name="T20" fmla="*/ 105 w 196"/>
              <a:gd name="T21" fmla="*/ 6 h 144"/>
              <a:gd name="T22" fmla="*/ 105 w 196"/>
              <a:gd name="T23" fmla="*/ 0 h 144"/>
              <a:gd name="T24" fmla="*/ 43 w 196"/>
              <a:gd name="T25" fmla="*/ 0 h 144"/>
              <a:gd name="T26" fmla="*/ 0 w 196"/>
              <a:gd name="T27" fmla="*/ 71 h 144"/>
              <a:gd name="T28" fmla="*/ 108 w 196"/>
              <a:gd name="T29" fmla="*/ 132 h 144"/>
              <a:gd name="T30" fmla="*/ 170 w 196"/>
              <a:gd name="T31" fmla="*/ 126 h 144"/>
              <a:gd name="T32" fmla="*/ 167 w 196"/>
              <a:gd name="T33" fmla="*/ 37 h 144"/>
              <a:gd name="T34" fmla="*/ 76 w 196"/>
              <a:gd name="T35" fmla="*/ 109 h 144"/>
              <a:gd name="T36" fmla="*/ 64 w 196"/>
              <a:gd name="T37" fmla="*/ 110 h 144"/>
              <a:gd name="T38" fmla="*/ 37 w 196"/>
              <a:gd name="T39" fmla="*/ 79 h 144"/>
              <a:gd name="T40" fmla="*/ 53 w 196"/>
              <a:gd name="T41" fmla="*/ 76 h 144"/>
              <a:gd name="T42" fmla="*/ 67 w 196"/>
              <a:gd name="T43" fmla="*/ 84 h 144"/>
              <a:gd name="T44" fmla="*/ 54 w 196"/>
              <a:gd name="T45" fmla="*/ 67 h 144"/>
              <a:gd name="T46" fmla="*/ 59 w 196"/>
              <a:gd name="T47" fmla="*/ 30 h 144"/>
              <a:gd name="T48" fmla="*/ 60 w 196"/>
              <a:gd name="T49" fmla="*/ 22 h 144"/>
              <a:gd name="T50" fmla="*/ 73 w 196"/>
              <a:gd name="T51" fmla="*/ 29 h 144"/>
              <a:gd name="T52" fmla="*/ 95 w 196"/>
              <a:gd name="T53" fmla="*/ 52 h 144"/>
              <a:gd name="T54" fmla="*/ 70 w 196"/>
              <a:gd name="T55" fmla="*/ 48 h 144"/>
              <a:gd name="T56" fmla="*/ 82 w 196"/>
              <a:gd name="T57" fmla="*/ 62 h 144"/>
              <a:gd name="T58" fmla="*/ 76 w 196"/>
              <a:gd name="T59" fmla="*/ 102 h 144"/>
              <a:gd name="T60" fmla="*/ 145 w 196"/>
              <a:gd name="T61" fmla="*/ 108 h 144"/>
              <a:gd name="T62" fmla="*/ 137 w 196"/>
              <a:gd name="T63" fmla="*/ 110 h 144"/>
              <a:gd name="T64" fmla="*/ 118 w 196"/>
              <a:gd name="T65" fmla="*/ 87 h 144"/>
              <a:gd name="T66" fmla="*/ 129 w 196"/>
              <a:gd name="T67" fmla="*/ 85 h 144"/>
              <a:gd name="T68" fmla="*/ 139 w 196"/>
              <a:gd name="T69" fmla="*/ 91 h 144"/>
              <a:gd name="T70" fmla="*/ 129 w 196"/>
              <a:gd name="T71" fmla="*/ 79 h 144"/>
              <a:gd name="T72" fmla="*/ 133 w 196"/>
              <a:gd name="T73" fmla="*/ 53 h 144"/>
              <a:gd name="T74" fmla="*/ 134 w 196"/>
              <a:gd name="T75" fmla="*/ 47 h 144"/>
              <a:gd name="T76" fmla="*/ 143 w 196"/>
              <a:gd name="T77" fmla="*/ 52 h 144"/>
              <a:gd name="T78" fmla="*/ 158 w 196"/>
              <a:gd name="T79" fmla="*/ 68 h 144"/>
              <a:gd name="T80" fmla="*/ 141 w 196"/>
              <a:gd name="T81" fmla="*/ 65 h 144"/>
              <a:gd name="T82" fmla="*/ 150 w 196"/>
              <a:gd name="T83" fmla="*/ 75 h 144"/>
              <a:gd name="T84" fmla="*/ 145 w 196"/>
              <a:gd name="T85" fmla="*/ 10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6" h="144">
                <a:moveTo>
                  <a:pt x="167" y="37"/>
                </a:moveTo>
                <a:cubicBezTo>
                  <a:pt x="168" y="36"/>
                  <a:pt x="168" y="35"/>
                  <a:pt x="167" y="35"/>
                </a:cubicBezTo>
                <a:cubicBezTo>
                  <a:pt x="167" y="34"/>
                  <a:pt x="167" y="33"/>
                  <a:pt x="167" y="33"/>
                </a:cubicBezTo>
                <a:cubicBezTo>
                  <a:pt x="163" y="33"/>
                  <a:pt x="158" y="34"/>
                  <a:pt x="153" y="34"/>
                </a:cubicBezTo>
                <a:cubicBezTo>
                  <a:pt x="133" y="34"/>
                  <a:pt x="117" y="26"/>
                  <a:pt x="115" y="17"/>
                </a:cubicBezTo>
                <a:cubicBezTo>
                  <a:pt x="122" y="22"/>
                  <a:pt x="132" y="27"/>
                  <a:pt x="136" y="28"/>
                </a:cubicBezTo>
                <a:cubicBezTo>
                  <a:pt x="136" y="28"/>
                  <a:pt x="137" y="28"/>
                  <a:pt x="137" y="28"/>
                </a:cubicBezTo>
                <a:cubicBezTo>
                  <a:pt x="149" y="33"/>
                  <a:pt x="172" y="28"/>
                  <a:pt x="172" y="28"/>
                </a:cubicBezTo>
                <a:cubicBezTo>
                  <a:pt x="172" y="28"/>
                  <a:pt x="173" y="27"/>
                  <a:pt x="171" y="25"/>
                </a:cubicBezTo>
                <a:cubicBezTo>
                  <a:pt x="168" y="22"/>
                  <a:pt x="165" y="21"/>
                  <a:pt x="167" y="18"/>
                </a:cubicBezTo>
                <a:cubicBezTo>
                  <a:pt x="168" y="16"/>
                  <a:pt x="170" y="14"/>
                  <a:pt x="169" y="12"/>
                </a:cubicBezTo>
                <a:cubicBezTo>
                  <a:pt x="169" y="12"/>
                  <a:pt x="168" y="11"/>
                  <a:pt x="167" y="11"/>
                </a:cubicBezTo>
                <a:cubicBezTo>
                  <a:pt x="163" y="11"/>
                  <a:pt x="157" y="12"/>
                  <a:pt x="157" y="12"/>
                </a:cubicBezTo>
                <a:cubicBezTo>
                  <a:pt x="157" y="12"/>
                  <a:pt x="156" y="9"/>
                  <a:pt x="151" y="8"/>
                </a:cubicBezTo>
                <a:cubicBezTo>
                  <a:pt x="147" y="7"/>
                  <a:pt x="140" y="5"/>
                  <a:pt x="136" y="5"/>
                </a:cubicBezTo>
                <a:cubicBezTo>
                  <a:pt x="136" y="5"/>
                  <a:pt x="136" y="6"/>
                  <a:pt x="136" y="6"/>
                </a:cubicBezTo>
                <a:cubicBezTo>
                  <a:pt x="133" y="7"/>
                  <a:pt x="129" y="10"/>
                  <a:pt x="125" y="9"/>
                </a:cubicBezTo>
                <a:cubicBezTo>
                  <a:pt x="123" y="8"/>
                  <a:pt x="122" y="8"/>
                  <a:pt x="122" y="7"/>
                </a:cubicBezTo>
                <a:cubicBezTo>
                  <a:pt x="120" y="7"/>
                  <a:pt x="119" y="6"/>
                  <a:pt x="117" y="7"/>
                </a:cubicBezTo>
                <a:cubicBezTo>
                  <a:pt x="113" y="7"/>
                  <a:pt x="113" y="10"/>
                  <a:pt x="113" y="10"/>
                </a:cubicBezTo>
                <a:cubicBezTo>
                  <a:pt x="113" y="10"/>
                  <a:pt x="112" y="10"/>
                  <a:pt x="112" y="10"/>
                </a:cubicBezTo>
                <a:cubicBezTo>
                  <a:pt x="110" y="8"/>
                  <a:pt x="107" y="7"/>
                  <a:pt x="105" y="6"/>
                </a:cubicBezTo>
                <a:cubicBezTo>
                  <a:pt x="106" y="5"/>
                  <a:pt x="106" y="4"/>
                  <a:pt x="104" y="3"/>
                </a:cubicBezTo>
                <a:cubicBezTo>
                  <a:pt x="105" y="2"/>
                  <a:pt x="105" y="1"/>
                  <a:pt x="105" y="0"/>
                </a:cubicBezTo>
                <a:cubicBezTo>
                  <a:pt x="96" y="2"/>
                  <a:pt x="85" y="3"/>
                  <a:pt x="73" y="3"/>
                </a:cubicBezTo>
                <a:cubicBezTo>
                  <a:pt x="62" y="3"/>
                  <a:pt x="51" y="2"/>
                  <a:pt x="43" y="0"/>
                </a:cubicBezTo>
                <a:cubicBezTo>
                  <a:pt x="42" y="2"/>
                  <a:pt x="41" y="4"/>
                  <a:pt x="41" y="5"/>
                </a:cubicBezTo>
                <a:cubicBezTo>
                  <a:pt x="17" y="17"/>
                  <a:pt x="0" y="42"/>
                  <a:pt x="0" y="71"/>
                </a:cubicBezTo>
                <a:cubicBezTo>
                  <a:pt x="0" y="93"/>
                  <a:pt x="10" y="113"/>
                  <a:pt x="26" y="127"/>
                </a:cubicBezTo>
                <a:cubicBezTo>
                  <a:pt x="43" y="142"/>
                  <a:pt x="89" y="144"/>
                  <a:pt x="108" y="132"/>
                </a:cubicBezTo>
                <a:cubicBezTo>
                  <a:pt x="111" y="131"/>
                  <a:pt x="114" y="128"/>
                  <a:pt x="117" y="126"/>
                </a:cubicBezTo>
                <a:cubicBezTo>
                  <a:pt x="132" y="133"/>
                  <a:pt x="158" y="133"/>
                  <a:pt x="170" y="126"/>
                </a:cubicBezTo>
                <a:cubicBezTo>
                  <a:pt x="184" y="118"/>
                  <a:pt x="196" y="100"/>
                  <a:pt x="196" y="83"/>
                </a:cubicBezTo>
                <a:cubicBezTo>
                  <a:pt x="196" y="62"/>
                  <a:pt x="184" y="45"/>
                  <a:pt x="167" y="37"/>
                </a:cubicBezTo>
                <a:close/>
                <a:moveTo>
                  <a:pt x="76" y="102"/>
                </a:moveTo>
                <a:cubicBezTo>
                  <a:pt x="76" y="109"/>
                  <a:pt x="76" y="109"/>
                  <a:pt x="76" y="109"/>
                </a:cubicBezTo>
                <a:cubicBezTo>
                  <a:pt x="76" y="109"/>
                  <a:pt x="76" y="110"/>
                  <a:pt x="75" y="110"/>
                </a:cubicBezTo>
                <a:cubicBezTo>
                  <a:pt x="64" y="110"/>
                  <a:pt x="64" y="110"/>
                  <a:pt x="64" y="110"/>
                </a:cubicBezTo>
                <a:cubicBezTo>
                  <a:pt x="63" y="110"/>
                  <a:pt x="63" y="109"/>
                  <a:pt x="63" y="102"/>
                </a:cubicBezTo>
                <a:cubicBezTo>
                  <a:pt x="47" y="101"/>
                  <a:pt x="38" y="93"/>
                  <a:pt x="37" y="79"/>
                </a:cubicBezTo>
                <a:cubicBezTo>
                  <a:pt x="37" y="78"/>
                  <a:pt x="38" y="78"/>
                  <a:pt x="38" y="78"/>
                </a:cubicBezTo>
                <a:cubicBezTo>
                  <a:pt x="53" y="76"/>
                  <a:pt x="53" y="76"/>
                  <a:pt x="53" y="76"/>
                </a:cubicBezTo>
                <a:cubicBezTo>
                  <a:pt x="54" y="76"/>
                  <a:pt x="54" y="76"/>
                  <a:pt x="55" y="77"/>
                </a:cubicBezTo>
                <a:cubicBezTo>
                  <a:pt x="56" y="84"/>
                  <a:pt x="63" y="84"/>
                  <a:pt x="67" y="84"/>
                </a:cubicBezTo>
                <a:cubicBezTo>
                  <a:pt x="69" y="83"/>
                  <a:pt x="70" y="82"/>
                  <a:pt x="70" y="81"/>
                </a:cubicBezTo>
                <a:cubicBezTo>
                  <a:pt x="71" y="77"/>
                  <a:pt x="68" y="73"/>
                  <a:pt x="54" y="67"/>
                </a:cubicBezTo>
                <a:cubicBezTo>
                  <a:pt x="44" y="62"/>
                  <a:pt x="39" y="60"/>
                  <a:pt x="39" y="52"/>
                </a:cubicBezTo>
                <a:cubicBezTo>
                  <a:pt x="38" y="43"/>
                  <a:pt x="45" y="33"/>
                  <a:pt x="59" y="30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23"/>
                  <a:pt x="60" y="22"/>
                  <a:pt x="60" y="22"/>
                </a:cubicBezTo>
                <a:cubicBezTo>
                  <a:pt x="71" y="22"/>
                  <a:pt x="71" y="22"/>
                  <a:pt x="71" y="22"/>
                </a:cubicBezTo>
                <a:cubicBezTo>
                  <a:pt x="72" y="22"/>
                  <a:pt x="72" y="22"/>
                  <a:pt x="73" y="29"/>
                </a:cubicBezTo>
                <a:cubicBezTo>
                  <a:pt x="87" y="31"/>
                  <a:pt x="96" y="40"/>
                  <a:pt x="96" y="50"/>
                </a:cubicBezTo>
                <a:cubicBezTo>
                  <a:pt x="96" y="51"/>
                  <a:pt x="96" y="51"/>
                  <a:pt x="95" y="52"/>
                </a:cubicBezTo>
                <a:cubicBezTo>
                  <a:pt x="79" y="53"/>
                  <a:pt x="79" y="53"/>
                  <a:pt x="79" y="53"/>
                </a:cubicBezTo>
                <a:cubicBezTo>
                  <a:pt x="79" y="53"/>
                  <a:pt x="78" y="47"/>
                  <a:pt x="70" y="48"/>
                </a:cubicBezTo>
                <a:cubicBezTo>
                  <a:pt x="67" y="48"/>
                  <a:pt x="67" y="50"/>
                  <a:pt x="67" y="51"/>
                </a:cubicBezTo>
                <a:cubicBezTo>
                  <a:pt x="67" y="55"/>
                  <a:pt x="72" y="57"/>
                  <a:pt x="82" y="62"/>
                </a:cubicBezTo>
                <a:cubicBezTo>
                  <a:pt x="92" y="67"/>
                  <a:pt x="97" y="71"/>
                  <a:pt x="98" y="79"/>
                </a:cubicBezTo>
                <a:cubicBezTo>
                  <a:pt x="98" y="90"/>
                  <a:pt x="90" y="99"/>
                  <a:pt x="76" y="102"/>
                </a:cubicBezTo>
                <a:close/>
                <a:moveTo>
                  <a:pt x="145" y="104"/>
                </a:moveTo>
                <a:cubicBezTo>
                  <a:pt x="145" y="108"/>
                  <a:pt x="145" y="108"/>
                  <a:pt x="145" y="108"/>
                </a:cubicBezTo>
                <a:cubicBezTo>
                  <a:pt x="145" y="109"/>
                  <a:pt x="145" y="109"/>
                  <a:pt x="145" y="109"/>
                </a:cubicBezTo>
                <a:cubicBezTo>
                  <a:pt x="137" y="110"/>
                  <a:pt x="137" y="110"/>
                  <a:pt x="137" y="110"/>
                </a:cubicBezTo>
                <a:cubicBezTo>
                  <a:pt x="136" y="110"/>
                  <a:pt x="136" y="109"/>
                  <a:pt x="136" y="104"/>
                </a:cubicBezTo>
                <a:cubicBezTo>
                  <a:pt x="124" y="103"/>
                  <a:pt x="118" y="97"/>
                  <a:pt x="118" y="87"/>
                </a:cubicBezTo>
                <a:cubicBezTo>
                  <a:pt x="118" y="87"/>
                  <a:pt x="118" y="87"/>
                  <a:pt x="119" y="87"/>
                </a:cubicBezTo>
                <a:cubicBezTo>
                  <a:pt x="129" y="85"/>
                  <a:pt x="129" y="85"/>
                  <a:pt x="129" y="85"/>
                </a:cubicBezTo>
                <a:cubicBezTo>
                  <a:pt x="130" y="85"/>
                  <a:pt x="130" y="86"/>
                  <a:pt x="130" y="86"/>
                </a:cubicBezTo>
                <a:cubicBezTo>
                  <a:pt x="131" y="91"/>
                  <a:pt x="136" y="91"/>
                  <a:pt x="139" y="91"/>
                </a:cubicBezTo>
                <a:cubicBezTo>
                  <a:pt x="140" y="90"/>
                  <a:pt x="141" y="90"/>
                  <a:pt x="141" y="89"/>
                </a:cubicBezTo>
                <a:cubicBezTo>
                  <a:pt x="142" y="86"/>
                  <a:pt x="140" y="83"/>
                  <a:pt x="129" y="79"/>
                </a:cubicBezTo>
                <a:cubicBezTo>
                  <a:pt x="123" y="76"/>
                  <a:pt x="119" y="74"/>
                  <a:pt x="119" y="68"/>
                </a:cubicBezTo>
                <a:cubicBezTo>
                  <a:pt x="118" y="62"/>
                  <a:pt x="124" y="55"/>
                  <a:pt x="133" y="53"/>
                </a:cubicBezTo>
                <a:cubicBezTo>
                  <a:pt x="133" y="48"/>
                  <a:pt x="133" y="48"/>
                  <a:pt x="133" y="48"/>
                </a:cubicBezTo>
                <a:cubicBezTo>
                  <a:pt x="133" y="48"/>
                  <a:pt x="134" y="47"/>
                  <a:pt x="134" y="47"/>
                </a:cubicBezTo>
                <a:cubicBezTo>
                  <a:pt x="142" y="47"/>
                  <a:pt x="142" y="47"/>
                  <a:pt x="142" y="47"/>
                </a:cubicBezTo>
                <a:cubicBezTo>
                  <a:pt x="143" y="47"/>
                  <a:pt x="143" y="47"/>
                  <a:pt x="143" y="52"/>
                </a:cubicBezTo>
                <a:cubicBezTo>
                  <a:pt x="153" y="53"/>
                  <a:pt x="159" y="60"/>
                  <a:pt x="160" y="67"/>
                </a:cubicBezTo>
                <a:cubicBezTo>
                  <a:pt x="160" y="68"/>
                  <a:pt x="159" y="68"/>
                  <a:pt x="158" y="68"/>
                </a:cubicBezTo>
                <a:cubicBezTo>
                  <a:pt x="147" y="69"/>
                  <a:pt x="147" y="69"/>
                  <a:pt x="147" y="69"/>
                </a:cubicBezTo>
                <a:cubicBezTo>
                  <a:pt x="147" y="69"/>
                  <a:pt x="147" y="65"/>
                  <a:pt x="141" y="65"/>
                </a:cubicBezTo>
                <a:cubicBezTo>
                  <a:pt x="139" y="66"/>
                  <a:pt x="139" y="67"/>
                  <a:pt x="139" y="68"/>
                </a:cubicBezTo>
                <a:cubicBezTo>
                  <a:pt x="139" y="70"/>
                  <a:pt x="142" y="72"/>
                  <a:pt x="150" y="75"/>
                </a:cubicBezTo>
                <a:cubicBezTo>
                  <a:pt x="157" y="79"/>
                  <a:pt x="160" y="82"/>
                  <a:pt x="161" y="87"/>
                </a:cubicBezTo>
                <a:cubicBezTo>
                  <a:pt x="161" y="96"/>
                  <a:pt x="155" y="102"/>
                  <a:pt x="145" y="1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61" tIns="45731" rIns="91461" bIns="45731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defRPr/>
            </a:pPr>
            <a:endParaRPr lang="id-ID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Freeform 30"/>
          <p:cNvSpPr/>
          <p:nvPr/>
        </p:nvSpPr>
        <p:spPr bwMode="auto">
          <a:xfrm>
            <a:off x="4542242" y="1751466"/>
            <a:ext cx="215233" cy="80713"/>
          </a:xfrm>
          <a:custGeom>
            <a:avLst/>
            <a:gdLst>
              <a:gd name="T0" fmla="*/ 26 w 107"/>
              <a:gd name="T1" fmla="*/ 38 h 40"/>
              <a:gd name="T2" fmla="*/ 50 w 107"/>
              <a:gd name="T3" fmla="*/ 40 h 40"/>
              <a:gd name="T4" fmla="*/ 84 w 107"/>
              <a:gd name="T5" fmla="*/ 37 h 40"/>
              <a:gd name="T6" fmla="*/ 107 w 107"/>
              <a:gd name="T7" fmla="*/ 25 h 40"/>
              <a:gd name="T8" fmla="*/ 102 w 107"/>
              <a:gd name="T9" fmla="*/ 20 h 40"/>
              <a:gd name="T10" fmla="*/ 93 w 107"/>
              <a:gd name="T11" fmla="*/ 12 h 40"/>
              <a:gd name="T12" fmla="*/ 95 w 107"/>
              <a:gd name="T13" fmla="*/ 1 h 40"/>
              <a:gd name="T14" fmla="*/ 91 w 107"/>
              <a:gd name="T15" fmla="*/ 1 h 40"/>
              <a:gd name="T16" fmla="*/ 75 w 107"/>
              <a:gd name="T17" fmla="*/ 7 h 40"/>
              <a:gd name="T18" fmla="*/ 64 w 107"/>
              <a:gd name="T19" fmla="*/ 3 h 40"/>
              <a:gd name="T20" fmla="*/ 40 w 107"/>
              <a:gd name="T21" fmla="*/ 5 h 40"/>
              <a:gd name="T22" fmla="*/ 39 w 107"/>
              <a:gd name="T23" fmla="*/ 6 h 40"/>
              <a:gd name="T24" fmla="*/ 23 w 107"/>
              <a:gd name="T25" fmla="*/ 16 h 40"/>
              <a:gd name="T26" fmla="*/ 17 w 107"/>
              <a:gd name="T27" fmla="*/ 15 h 40"/>
              <a:gd name="T28" fmla="*/ 10 w 107"/>
              <a:gd name="T29" fmla="*/ 16 h 40"/>
              <a:gd name="T30" fmla="*/ 5 w 107"/>
              <a:gd name="T31" fmla="*/ 23 h 40"/>
              <a:gd name="T32" fmla="*/ 0 w 107"/>
              <a:gd name="T33" fmla="*/ 28 h 40"/>
              <a:gd name="T34" fmla="*/ 27 w 107"/>
              <a:gd name="T35" fmla="*/ 38 h 40"/>
              <a:gd name="T36" fmla="*/ 26 w 107"/>
              <a:gd name="T37" fmla="*/ 38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7" h="40">
                <a:moveTo>
                  <a:pt x="26" y="38"/>
                </a:moveTo>
                <a:cubicBezTo>
                  <a:pt x="33" y="40"/>
                  <a:pt x="42" y="40"/>
                  <a:pt x="50" y="40"/>
                </a:cubicBezTo>
                <a:cubicBezTo>
                  <a:pt x="63" y="40"/>
                  <a:pt x="74" y="39"/>
                  <a:pt x="84" y="37"/>
                </a:cubicBezTo>
                <a:cubicBezTo>
                  <a:pt x="107" y="25"/>
                  <a:pt x="107" y="25"/>
                  <a:pt x="107" y="25"/>
                </a:cubicBezTo>
                <a:cubicBezTo>
                  <a:pt x="107" y="25"/>
                  <a:pt x="107" y="22"/>
                  <a:pt x="102" y="20"/>
                </a:cubicBezTo>
                <a:cubicBezTo>
                  <a:pt x="98" y="17"/>
                  <a:pt x="92" y="16"/>
                  <a:pt x="93" y="12"/>
                </a:cubicBezTo>
                <a:cubicBezTo>
                  <a:pt x="94" y="8"/>
                  <a:pt x="96" y="3"/>
                  <a:pt x="95" y="1"/>
                </a:cubicBezTo>
                <a:cubicBezTo>
                  <a:pt x="94" y="0"/>
                  <a:pt x="93" y="0"/>
                  <a:pt x="91" y="1"/>
                </a:cubicBezTo>
                <a:cubicBezTo>
                  <a:pt x="84" y="2"/>
                  <a:pt x="75" y="7"/>
                  <a:pt x="75" y="7"/>
                </a:cubicBezTo>
                <a:cubicBezTo>
                  <a:pt x="75" y="7"/>
                  <a:pt x="73" y="3"/>
                  <a:pt x="64" y="3"/>
                </a:cubicBezTo>
                <a:cubicBezTo>
                  <a:pt x="57" y="3"/>
                  <a:pt x="45" y="3"/>
                  <a:pt x="40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6" y="8"/>
                  <a:pt x="30" y="16"/>
                  <a:pt x="23" y="16"/>
                </a:cubicBezTo>
                <a:cubicBezTo>
                  <a:pt x="21" y="16"/>
                  <a:pt x="19" y="15"/>
                  <a:pt x="17" y="15"/>
                </a:cubicBezTo>
                <a:cubicBezTo>
                  <a:pt x="15" y="14"/>
                  <a:pt x="14" y="14"/>
                  <a:pt x="10" y="16"/>
                </a:cubicBezTo>
                <a:cubicBezTo>
                  <a:pt x="5" y="19"/>
                  <a:pt x="5" y="23"/>
                  <a:pt x="5" y="23"/>
                </a:cubicBezTo>
                <a:cubicBezTo>
                  <a:pt x="5" y="23"/>
                  <a:pt x="0" y="22"/>
                  <a:pt x="0" y="28"/>
                </a:cubicBezTo>
                <a:cubicBezTo>
                  <a:pt x="15" y="35"/>
                  <a:pt x="27" y="38"/>
                  <a:pt x="27" y="38"/>
                </a:cubicBezTo>
                <a:cubicBezTo>
                  <a:pt x="27" y="38"/>
                  <a:pt x="26" y="38"/>
                  <a:pt x="26" y="38"/>
                </a:cubicBezTo>
                <a:close/>
              </a:path>
            </a:pathLst>
          </a:custGeom>
          <a:solidFill>
            <a:srgbClr val="005DA2"/>
          </a:solidFill>
          <a:ln>
            <a:noFill/>
          </a:ln>
        </p:spPr>
        <p:txBody>
          <a:bodyPr vert="horz" wrap="square" lIns="91461" tIns="45731" rIns="91461" bIns="45731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defRPr/>
            </a:pPr>
            <a:endParaRPr lang="id-ID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Freeform 6"/>
          <p:cNvSpPr>
            <a:spLocks noEditPoints="1"/>
          </p:cNvSpPr>
          <p:nvPr/>
        </p:nvSpPr>
        <p:spPr bwMode="auto">
          <a:xfrm>
            <a:off x="8779844" y="4049774"/>
            <a:ext cx="75269" cy="100359"/>
          </a:xfrm>
          <a:custGeom>
            <a:avLst/>
            <a:gdLst>
              <a:gd name="T0" fmla="*/ 11 w 24"/>
              <a:gd name="T1" fmla="*/ 2 h 32"/>
              <a:gd name="T2" fmla="*/ 8 w 24"/>
              <a:gd name="T3" fmla="*/ 0 h 32"/>
              <a:gd name="T4" fmla="*/ 4 w 24"/>
              <a:gd name="T5" fmla="*/ 0 h 32"/>
              <a:gd name="T6" fmla="*/ 0 w 24"/>
              <a:gd name="T7" fmla="*/ 4 h 32"/>
              <a:gd name="T8" fmla="*/ 0 w 24"/>
              <a:gd name="T9" fmla="*/ 28 h 32"/>
              <a:gd name="T10" fmla="*/ 4 w 24"/>
              <a:gd name="T11" fmla="*/ 32 h 32"/>
              <a:gd name="T12" fmla="*/ 20 w 24"/>
              <a:gd name="T13" fmla="*/ 32 h 32"/>
              <a:gd name="T14" fmla="*/ 24 w 24"/>
              <a:gd name="T15" fmla="*/ 28 h 32"/>
              <a:gd name="T16" fmla="*/ 24 w 24"/>
              <a:gd name="T17" fmla="*/ 22 h 32"/>
              <a:gd name="T18" fmla="*/ 23 w 24"/>
              <a:gd name="T19" fmla="*/ 20 h 32"/>
              <a:gd name="T20" fmla="*/ 11 w 24"/>
              <a:gd name="T21" fmla="*/ 2 h 32"/>
              <a:gd name="T22" fmla="*/ 20 w 24"/>
              <a:gd name="T23" fmla="*/ 28 h 32"/>
              <a:gd name="T24" fmla="*/ 4 w 24"/>
              <a:gd name="T25" fmla="*/ 28 h 32"/>
              <a:gd name="T26" fmla="*/ 4 w 24"/>
              <a:gd name="T27" fmla="*/ 4 h 32"/>
              <a:gd name="T28" fmla="*/ 8 w 24"/>
              <a:gd name="T29" fmla="*/ 4 h 32"/>
              <a:gd name="T30" fmla="*/ 20 w 24"/>
              <a:gd name="T31" fmla="*/ 22 h 32"/>
              <a:gd name="T32" fmla="*/ 20 w 24"/>
              <a:gd name="T33" fmla="*/ 28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4" h="32">
                <a:moveTo>
                  <a:pt x="11" y="2"/>
                </a:moveTo>
                <a:cubicBezTo>
                  <a:pt x="11" y="1"/>
                  <a:pt x="9" y="0"/>
                  <a:pt x="8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0"/>
                  <a:pt x="2" y="32"/>
                  <a:pt x="4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2" y="32"/>
                  <a:pt x="24" y="30"/>
                  <a:pt x="24" y="28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1"/>
                  <a:pt x="24" y="20"/>
                  <a:pt x="23" y="20"/>
                </a:cubicBezTo>
                <a:lnTo>
                  <a:pt x="11" y="2"/>
                </a:lnTo>
                <a:close/>
                <a:moveTo>
                  <a:pt x="20" y="28"/>
                </a:moveTo>
                <a:cubicBezTo>
                  <a:pt x="4" y="28"/>
                  <a:pt x="4" y="28"/>
                  <a:pt x="4" y="28"/>
                </a:cubicBezTo>
                <a:cubicBezTo>
                  <a:pt x="4" y="4"/>
                  <a:pt x="4" y="4"/>
                  <a:pt x="4" y="4"/>
                </a:cubicBezTo>
                <a:cubicBezTo>
                  <a:pt x="8" y="4"/>
                  <a:pt x="8" y="4"/>
                  <a:pt x="8" y="4"/>
                </a:cubicBezTo>
                <a:cubicBezTo>
                  <a:pt x="20" y="22"/>
                  <a:pt x="20" y="22"/>
                  <a:pt x="20" y="22"/>
                </a:cubicBezTo>
                <a:lnTo>
                  <a:pt x="20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61" tIns="45731" rIns="91461" bIns="45731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defRPr/>
            </a:pPr>
            <a:endParaRPr lang="id-ID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Freeform 7"/>
          <p:cNvSpPr>
            <a:spLocks noEditPoints="1"/>
          </p:cNvSpPr>
          <p:nvPr/>
        </p:nvSpPr>
        <p:spPr bwMode="auto">
          <a:xfrm>
            <a:off x="8505176" y="3950736"/>
            <a:ext cx="400117" cy="324847"/>
          </a:xfrm>
          <a:custGeom>
            <a:avLst/>
            <a:gdLst>
              <a:gd name="T0" fmla="*/ 126 w 128"/>
              <a:gd name="T1" fmla="*/ 49 h 104"/>
              <a:gd name="T2" fmla="*/ 110 w 128"/>
              <a:gd name="T3" fmla="*/ 25 h 104"/>
              <a:gd name="T4" fmla="*/ 100 w 128"/>
              <a:gd name="T5" fmla="*/ 20 h 104"/>
              <a:gd name="T6" fmla="*/ 84 w 128"/>
              <a:gd name="T7" fmla="*/ 20 h 104"/>
              <a:gd name="T8" fmla="*/ 84 w 128"/>
              <a:gd name="T9" fmla="*/ 12 h 104"/>
              <a:gd name="T10" fmla="*/ 72 w 128"/>
              <a:gd name="T11" fmla="*/ 0 h 104"/>
              <a:gd name="T12" fmla="*/ 12 w 128"/>
              <a:gd name="T13" fmla="*/ 0 h 104"/>
              <a:gd name="T14" fmla="*/ 0 w 128"/>
              <a:gd name="T15" fmla="*/ 12 h 104"/>
              <a:gd name="T16" fmla="*/ 0 w 128"/>
              <a:gd name="T17" fmla="*/ 56 h 104"/>
              <a:gd name="T18" fmla="*/ 12 w 128"/>
              <a:gd name="T19" fmla="*/ 68 h 104"/>
              <a:gd name="T20" fmla="*/ 12 w 128"/>
              <a:gd name="T21" fmla="*/ 68 h 104"/>
              <a:gd name="T22" fmla="*/ 12 w 128"/>
              <a:gd name="T23" fmla="*/ 80 h 104"/>
              <a:gd name="T24" fmla="*/ 24 w 128"/>
              <a:gd name="T25" fmla="*/ 92 h 104"/>
              <a:gd name="T26" fmla="*/ 29 w 128"/>
              <a:gd name="T27" fmla="*/ 92 h 104"/>
              <a:gd name="T28" fmla="*/ 44 w 128"/>
              <a:gd name="T29" fmla="*/ 104 h 104"/>
              <a:gd name="T30" fmla="*/ 59 w 128"/>
              <a:gd name="T31" fmla="*/ 92 h 104"/>
              <a:gd name="T32" fmla="*/ 81 w 128"/>
              <a:gd name="T33" fmla="*/ 92 h 104"/>
              <a:gd name="T34" fmla="*/ 96 w 128"/>
              <a:gd name="T35" fmla="*/ 104 h 104"/>
              <a:gd name="T36" fmla="*/ 111 w 128"/>
              <a:gd name="T37" fmla="*/ 92 h 104"/>
              <a:gd name="T38" fmla="*/ 116 w 128"/>
              <a:gd name="T39" fmla="*/ 92 h 104"/>
              <a:gd name="T40" fmla="*/ 128 w 128"/>
              <a:gd name="T41" fmla="*/ 80 h 104"/>
              <a:gd name="T42" fmla="*/ 128 w 128"/>
              <a:gd name="T43" fmla="*/ 56 h 104"/>
              <a:gd name="T44" fmla="*/ 126 w 128"/>
              <a:gd name="T45" fmla="*/ 49 h 104"/>
              <a:gd name="T46" fmla="*/ 12 w 128"/>
              <a:gd name="T47" fmla="*/ 60 h 104"/>
              <a:gd name="T48" fmla="*/ 8 w 128"/>
              <a:gd name="T49" fmla="*/ 56 h 104"/>
              <a:gd name="T50" fmla="*/ 8 w 128"/>
              <a:gd name="T51" fmla="*/ 12 h 104"/>
              <a:gd name="T52" fmla="*/ 12 w 128"/>
              <a:gd name="T53" fmla="*/ 8 h 104"/>
              <a:gd name="T54" fmla="*/ 72 w 128"/>
              <a:gd name="T55" fmla="*/ 8 h 104"/>
              <a:gd name="T56" fmla="*/ 76 w 128"/>
              <a:gd name="T57" fmla="*/ 12 h 104"/>
              <a:gd name="T58" fmla="*/ 76 w 128"/>
              <a:gd name="T59" fmla="*/ 20 h 104"/>
              <a:gd name="T60" fmla="*/ 76 w 128"/>
              <a:gd name="T61" fmla="*/ 28 h 104"/>
              <a:gd name="T62" fmla="*/ 76 w 128"/>
              <a:gd name="T63" fmla="*/ 56 h 104"/>
              <a:gd name="T64" fmla="*/ 72 w 128"/>
              <a:gd name="T65" fmla="*/ 60 h 104"/>
              <a:gd name="T66" fmla="*/ 12 w 128"/>
              <a:gd name="T67" fmla="*/ 60 h 104"/>
              <a:gd name="T68" fmla="*/ 44 w 128"/>
              <a:gd name="T69" fmla="*/ 96 h 104"/>
              <a:gd name="T70" fmla="*/ 36 w 128"/>
              <a:gd name="T71" fmla="*/ 88 h 104"/>
              <a:gd name="T72" fmla="*/ 44 w 128"/>
              <a:gd name="T73" fmla="*/ 80 h 104"/>
              <a:gd name="T74" fmla="*/ 52 w 128"/>
              <a:gd name="T75" fmla="*/ 88 h 104"/>
              <a:gd name="T76" fmla="*/ 44 w 128"/>
              <a:gd name="T77" fmla="*/ 96 h 104"/>
              <a:gd name="T78" fmla="*/ 96 w 128"/>
              <a:gd name="T79" fmla="*/ 96 h 104"/>
              <a:gd name="T80" fmla="*/ 88 w 128"/>
              <a:gd name="T81" fmla="*/ 88 h 104"/>
              <a:gd name="T82" fmla="*/ 96 w 128"/>
              <a:gd name="T83" fmla="*/ 80 h 104"/>
              <a:gd name="T84" fmla="*/ 104 w 128"/>
              <a:gd name="T85" fmla="*/ 88 h 104"/>
              <a:gd name="T86" fmla="*/ 96 w 128"/>
              <a:gd name="T87" fmla="*/ 96 h 104"/>
              <a:gd name="T88" fmla="*/ 120 w 128"/>
              <a:gd name="T89" fmla="*/ 80 h 104"/>
              <a:gd name="T90" fmla="*/ 116 w 128"/>
              <a:gd name="T91" fmla="*/ 84 h 104"/>
              <a:gd name="T92" fmla="*/ 111 w 128"/>
              <a:gd name="T93" fmla="*/ 84 h 104"/>
              <a:gd name="T94" fmla="*/ 96 w 128"/>
              <a:gd name="T95" fmla="*/ 72 h 104"/>
              <a:gd name="T96" fmla="*/ 81 w 128"/>
              <a:gd name="T97" fmla="*/ 84 h 104"/>
              <a:gd name="T98" fmla="*/ 59 w 128"/>
              <a:gd name="T99" fmla="*/ 84 h 104"/>
              <a:gd name="T100" fmla="*/ 44 w 128"/>
              <a:gd name="T101" fmla="*/ 72 h 104"/>
              <a:gd name="T102" fmla="*/ 29 w 128"/>
              <a:gd name="T103" fmla="*/ 84 h 104"/>
              <a:gd name="T104" fmla="*/ 24 w 128"/>
              <a:gd name="T105" fmla="*/ 84 h 104"/>
              <a:gd name="T106" fmla="*/ 20 w 128"/>
              <a:gd name="T107" fmla="*/ 80 h 104"/>
              <a:gd name="T108" fmla="*/ 20 w 128"/>
              <a:gd name="T109" fmla="*/ 68 h 104"/>
              <a:gd name="T110" fmla="*/ 72 w 128"/>
              <a:gd name="T111" fmla="*/ 68 h 104"/>
              <a:gd name="T112" fmla="*/ 84 w 128"/>
              <a:gd name="T113" fmla="*/ 56 h 104"/>
              <a:gd name="T114" fmla="*/ 84 w 128"/>
              <a:gd name="T115" fmla="*/ 28 h 104"/>
              <a:gd name="T116" fmla="*/ 100 w 128"/>
              <a:gd name="T117" fmla="*/ 28 h 104"/>
              <a:gd name="T118" fmla="*/ 103 w 128"/>
              <a:gd name="T119" fmla="*/ 30 h 104"/>
              <a:gd name="T120" fmla="*/ 119 w 128"/>
              <a:gd name="T121" fmla="*/ 54 h 104"/>
              <a:gd name="T122" fmla="*/ 120 w 128"/>
              <a:gd name="T123" fmla="*/ 56 h 104"/>
              <a:gd name="T124" fmla="*/ 120 w 128"/>
              <a:gd name="T125" fmla="*/ 8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8" h="104">
                <a:moveTo>
                  <a:pt x="126" y="49"/>
                </a:moveTo>
                <a:cubicBezTo>
                  <a:pt x="110" y="25"/>
                  <a:pt x="110" y="25"/>
                  <a:pt x="110" y="25"/>
                </a:cubicBezTo>
                <a:cubicBezTo>
                  <a:pt x="108" y="22"/>
                  <a:pt x="104" y="20"/>
                  <a:pt x="100" y="20"/>
                </a:cubicBezTo>
                <a:cubicBezTo>
                  <a:pt x="84" y="20"/>
                  <a:pt x="84" y="20"/>
                  <a:pt x="84" y="20"/>
                </a:cubicBezTo>
                <a:cubicBezTo>
                  <a:pt x="84" y="12"/>
                  <a:pt x="84" y="12"/>
                  <a:pt x="84" y="12"/>
                </a:cubicBezTo>
                <a:cubicBezTo>
                  <a:pt x="84" y="5"/>
                  <a:pt x="79" y="0"/>
                  <a:pt x="7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3"/>
                  <a:pt x="5" y="68"/>
                  <a:pt x="12" y="68"/>
                </a:cubicBezTo>
                <a:cubicBezTo>
                  <a:pt x="12" y="68"/>
                  <a:pt x="12" y="68"/>
                  <a:pt x="12" y="68"/>
                </a:cubicBezTo>
                <a:cubicBezTo>
                  <a:pt x="12" y="80"/>
                  <a:pt x="12" y="80"/>
                  <a:pt x="12" y="80"/>
                </a:cubicBezTo>
                <a:cubicBezTo>
                  <a:pt x="12" y="87"/>
                  <a:pt x="17" y="92"/>
                  <a:pt x="24" y="92"/>
                </a:cubicBezTo>
                <a:cubicBezTo>
                  <a:pt x="29" y="92"/>
                  <a:pt x="29" y="92"/>
                  <a:pt x="29" y="92"/>
                </a:cubicBezTo>
                <a:cubicBezTo>
                  <a:pt x="30" y="99"/>
                  <a:pt x="37" y="104"/>
                  <a:pt x="44" y="104"/>
                </a:cubicBezTo>
                <a:cubicBezTo>
                  <a:pt x="51" y="104"/>
                  <a:pt x="58" y="99"/>
                  <a:pt x="59" y="92"/>
                </a:cubicBezTo>
                <a:cubicBezTo>
                  <a:pt x="81" y="92"/>
                  <a:pt x="81" y="92"/>
                  <a:pt x="81" y="92"/>
                </a:cubicBezTo>
                <a:cubicBezTo>
                  <a:pt x="82" y="99"/>
                  <a:pt x="89" y="104"/>
                  <a:pt x="96" y="104"/>
                </a:cubicBezTo>
                <a:cubicBezTo>
                  <a:pt x="103" y="104"/>
                  <a:pt x="110" y="99"/>
                  <a:pt x="111" y="92"/>
                </a:cubicBezTo>
                <a:cubicBezTo>
                  <a:pt x="116" y="92"/>
                  <a:pt x="116" y="92"/>
                  <a:pt x="116" y="92"/>
                </a:cubicBezTo>
                <a:cubicBezTo>
                  <a:pt x="123" y="92"/>
                  <a:pt x="128" y="87"/>
                  <a:pt x="128" y="80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28" y="54"/>
                  <a:pt x="127" y="51"/>
                  <a:pt x="126" y="49"/>
                </a:cubicBezTo>
                <a:close/>
                <a:moveTo>
                  <a:pt x="12" y="60"/>
                </a:moveTo>
                <a:cubicBezTo>
                  <a:pt x="10" y="60"/>
                  <a:pt x="8" y="58"/>
                  <a:pt x="8" y="56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0"/>
                  <a:pt x="10" y="8"/>
                  <a:pt x="12" y="8"/>
                </a:cubicBezTo>
                <a:cubicBezTo>
                  <a:pt x="72" y="8"/>
                  <a:pt x="72" y="8"/>
                  <a:pt x="72" y="8"/>
                </a:cubicBezTo>
                <a:cubicBezTo>
                  <a:pt x="74" y="8"/>
                  <a:pt x="76" y="10"/>
                  <a:pt x="76" y="12"/>
                </a:cubicBezTo>
                <a:cubicBezTo>
                  <a:pt x="76" y="20"/>
                  <a:pt x="76" y="20"/>
                  <a:pt x="76" y="20"/>
                </a:cubicBezTo>
                <a:cubicBezTo>
                  <a:pt x="76" y="28"/>
                  <a:pt x="76" y="28"/>
                  <a:pt x="76" y="28"/>
                </a:cubicBezTo>
                <a:cubicBezTo>
                  <a:pt x="76" y="56"/>
                  <a:pt x="76" y="56"/>
                  <a:pt x="76" y="56"/>
                </a:cubicBezTo>
                <a:cubicBezTo>
                  <a:pt x="76" y="58"/>
                  <a:pt x="74" y="60"/>
                  <a:pt x="72" y="60"/>
                </a:cubicBezTo>
                <a:lnTo>
                  <a:pt x="12" y="60"/>
                </a:lnTo>
                <a:close/>
                <a:moveTo>
                  <a:pt x="44" y="96"/>
                </a:moveTo>
                <a:cubicBezTo>
                  <a:pt x="40" y="96"/>
                  <a:pt x="36" y="92"/>
                  <a:pt x="36" y="88"/>
                </a:cubicBezTo>
                <a:cubicBezTo>
                  <a:pt x="36" y="84"/>
                  <a:pt x="40" y="80"/>
                  <a:pt x="44" y="80"/>
                </a:cubicBezTo>
                <a:cubicBezTo>
                  <a:pt x="48" y="80"/>
                  <a:pt x="52" y="84"/>
                  <a:pt x="52" y="88"/>
                </a:cubicBezTo>
                <a:cubicBezTo>
                  <a:pt x="52" y="92"/>
                  <a:pt x="48" y="96"/>
                  <a:pt x="44" y="96"/>
                </a:cubicBezTo>
                <a:close/>
                <a:moveTo>
                  <a:pt x="96" y="96"/>
                </a:moveTo>
                <a:cubicBezTo>
                  <a:pt x="92" y="96"/>
                  <a:pt x="88" y="92"/>
                  <a:pt x="88" y="88"/>
                </a:cubicBezTo>
                <a:cubicBezTo>
                  <a:pt x="88" y="84"/>
                  <a:pt x="92" y="80"/>
                  <a:pt x="96" y="80"/>
                </a:cubicBezTo>
                <a:cubicBezTo>
                  <a:pt x="100" y="80"/>
                  <a:pt x="104" y="84"/>
                  <a:pt x="104" y="88"/>
                </a:cubicBezTo>
                <a:cubicBezTo>
                  <a:pt x="104" y="92"/>
                  <a:pt x="100" y="96"/>
                  <a:pt x="96" y="96"/>
                </a:cubicBezTo>
                <a:close/>
                <a:moveTo>
                  <a:pt x="120" y="80"/>
                </a:moveTo>
                <a:cubicBezTo>
                  <a:pt x="120" y="82"/>
                  <a:pt x="118" y="84"/>
                  <a:pt x="116" y="84"/>
                </a:cubicBezTo>
                <a:cubicBezTo>
                  <a:pt x="111" y="84"/>
                  <a:pt x="111" y="84"/>
                  <a:pt x="111" y="84"/>
                </a:cubicBezTo>
                <a:cubicBezTo>
                  <a:pt x="110" y="77"/>
                  <a:pt x="103" y="72"/>
                  <a:pt x="96" y="72"/>
                </a:cubicBezTo>
                <a:cubicBezTo>
                  <a:pt x="89" y="72"/>
                  <a:pt x="82" y="77"/>
                  <a:pt x="81" y="84"/>
                </a:cubicBezTo>
                <a:cubicBezTo>
                  <a:pt x="59" y="84"/>
                  <a:pt x="59" y="84"/>
                  <a:pt x="59" y="84"/>
                </a:cubicBezTo>
                <a:cubicBezTo>
                  <a:pt x="58" y="77"/>
                  <a:pt x="51" y="72"/>
                  <a:pt x="44" y="72"/>
                </a:cubicBezTo>
                <a:cubicBezTo>
                  <a:pt x="37" y="72"/>
                  <a:pt x="30" y="77"/>
                  <a:pt x="29" y="84"/>
                </a:cubicBezTo>
                <a:cubicBezTo>
                  <a:pt x="24" y="84"/>
                  <a:pt x="24" y="84"/>
                  <a:pt x="24" y="84"/>
                </a:cubicBezTo>
                <a:cubicBezTo>
                  <a:pt x="22" y="84"/>
                  <a:pt x="20" y="82"/>
                  <a:pt x="20" y="80"/>
                </a:cubicBezTo>
                <a:cubicBezTo>
                  <a:pt x="20" y="68"/>
                  <a:pt x="20" y="68"/>
                  <a:pt x="20" y="68"/>
                </a:cubicBezTo>
                <a:cubicBezTo>
                  <a:pt x="72" y="68"/>
                  <a:pt x="72" y="68"/>
                  <a:pt x="72" y="68"/>
                </a:cubicBezTo>
                <a:cubicBezTo>
                  <a:pt x="79" y="68"/>
                  <a:pt x="84" y="63"/>
                  <a:pt x="84" y="56"/>
                </a:cubicBezTo>
                <a:cubicBezTo>
                  <a:pt x="84" y="28"/>
                  <a:pt x="84" y="28"/>
                  <a:pt x="84" y="28"/>
                </a:cubicBezTo>
                <a:cubicBezTo>
                  <a:pt x="100" y="28"/>
                  <a:pt x="100" y="28"/>
                  <a:pt x="100" y="28"/>
                </a:cubicBezTo>
                <a:cubicBezTo>
                  <a:pt x="101" y="28"/>
                  <a:pt x="103" y="29"/>
                  <a:pt x="103" y="30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20" y="54"/>
                  <a:pt x="120" y="55"/>
                  <a:pt x="120" y="56"/>
                </a:cubicBezTo>
                <a:lnTo>
                  <a:pt x="120" y="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61" tIns="45731" rIns="91461" bIns="45731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defRPr/>
            </a:pPr>
            <a:endParaRPr lang="id-ID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Freeform 102"/>
          <p:cNvSpPr>
            <a:spLocks noEditPoints="1"/>
          </p:cNvSpPr>
          <p:nvPr/>
        </p:nvSpPr>
        <p:spPr bwMode="auto">
          <a:xfrm>
            <a:off x="7412775" y="1755476"/>
            <a:ext cx="400117" cy="349937"/>
          </a:xfrm>
          <a:custGeom>
            <a:avLst/>
            <a:gdLst>
              <a:gd name="T0" fmla="*/ 128 w 128"/>
              <a:gd name="T1" fmla="*/ 66 h 112"/>
              <a:gd name="T2" fmla="*/ 112 w 128"/>
              <a:gd name="T3" fmla="*/ 6 h 112"/>
              <a:gd name="T4" fmla="*/ 104 w 128"/>
              <a:gd name="T5" fmla="*/ 0 h 112"/>
              <a:gd name="T6" fmla="*/ 64 w 128"/>
              <a:gd name="T7" fmla="*/ 0 h 112"/>
              <a:gd name="T8" fmla="*/ 24 w 128"/>
              <a:gd name="T9" fmla="*/ 0 h 112"/>
              <a:gd name="T10" fmla="*/ 16 w 128"/>
              <a:gd name="T11" fmla="*/ 6 h 112"/>
              <a:gd name="T12" fmla="*/ 0 w 128"/>
              <a:gd name="T13" fmla="*/ 66 h 112"/>
              <a:gd name="T14" fmla="*/ 0 w 128"/>
              <a:gd name="T15" fmla="*/ 68 h 112"/>
              <a:gd name="T16" fmla="*/ 0 w 128"/>
              <a:gd name="T17" fmla="*/ 96 h 112"/>
              <a:gd name="T18" fmla="*/ 16 w 128"/>
              <a:gd name="T19" fmla="*/ 112 h 112"/>
              <a:gd name="T20" fmla="*/ 112 w 128"/>
              <a:gd name="T21" fmla="*/ 112 h 112"/>
              <a:gd name="T22" fmla="*/ 128 w 128"/>
              <a:gd name="T23" fmla="*/ 96 h 112"/>
              <a:gd name="T24" fmla="*/ 128 w 128"/>
              <a:gd name="T25" fmla="*/ 68 h 112"/>
              <a:gd name="T26" fmla="*/ 128 w 128"/>
              <a:gd name="T27" fmla="*/ 66 h 112"/>
              <a:gd name="T28" fmla="*/ 120 w 128"/>
              <a:gd name="T29" fmla="*/ 96 h 112"/>
              <a:gd name="T30" fmla="*/ 112 w 128"/>
              <a:gd name="T31" fmla="*/ 104 h 112"/>
              <a:gd name="T32" fmla="*/ 16 w 128"/>
              <a:gd name="T33" fmla="*/ 104 h 112"/>
              <a:gd name="T34" fmla="*/ 8 w 128"/>
              <a:gd name="T35" fmla="*/ 96 h 112"/>
              <a:gd name="T36" fmla="*/ 8 w 128"/>
              <a:gd name="T37" fmla="*/ 68 h 112"/>
              <a:gd name="T38" fmla="*/ 24 w 128"/>
              <a:gd name="T39" fmla="*/ 8 h 112"/>
              <a:gd name="T40" fmla="*/ 104 w 128"/>
              <a:gd name="T41" fmla="*/ 8 h 112"/>
              <a:gd name="T42" fmla="*/ 120 w 128"/>
              <a:gd name="T43" fmla="*/ 68 h 112"/>
              <a:gd name="T44" fmla="*/ 120 w 128"/>
              <a:gd name="T45" fmla="*/ 9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" h="112">
                <a:moveTo>
                  <a:pt x="128" y="66"/>
                </a:moveTo>
                <a:cubicBezTo>
                  <a:pt x="112" y="6"/>
                  <a:pt x="112" y="6"/>
                  <a:pt x="112" y="6"/>
                </a:cubicBezTo>
                <a:cubicBezTo>
                  <a:pt x="111" y="2"/>
                  <a:pt x="108" y="0"/>
                  <a:pt x="10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0" y="0"/>
                  <a:pt x="17" y="2"/>
                  <a:pt x="16" y="6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7"/>
                  <a:pt x="0" y="67"/>
                  <a:pt x="0" y="68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5"/>
                  <a:pt x="7" y="112"/>
                  <a:pt x="16" y="112"/>
                </a:cubicBezTo>
                <a:cubicBezTo>
                  <a:pt x="112" y="112"/>
                  <a:pt x="112" y="112"/>
                  <a:pt x="112" y="112"/>
                </a:cubicBezTo>
                <a:cubicBezTo>
                  <a:pt x="121" y="112"/>
                  <a:pt x="128" y="105"/>
                  <a:pt x="128" y="96"/>
                </a:cubicBezTo>
                <a:cubicBezTo>
                  <a:pt x="128" y="68"/>
                  <a:pt x="128" y="68"/>
                  <a:pt x="128" y="68"/>
                </a:cubicBezTo>
                <a:cubicBezTo>
                  <a:pt x="128" y="67"/>
                  <a:pt x="128" y="67"/>
                  <a:pt x="128" y="66"/>
                </a:cubicBezTo>
                <a:close/>
                <a:moveTo>
                  <a:pt x="120" y="96"/>
                </a:moveTo>
                <a:cubicBezTo>
                  <a:pt x="120" y="100"/>
                  <a:pt x="116" y="104"/>
                  <a:pt x="112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2" y="104"/>
                  <a:pt x="8" y="100"/>
                  <a:pt x="8" y="96"/>
                </a:cubicBezTo>
                <a:cubicBezTo>
                  <a:pt x="8" y="68"/>
                  <a:pt x="8" y="68"/>
                  <a:pt x="8" y="68"/>
                </a:cubicBezTo>
                <a:cubicBezTo>
                  <a:pt x="24" y="8"/>
                  <a:pt x="24" y="8"/>
                  <a:pt x="24" y="8"/>
                </a:cubicBezTo>
                <a:cubicBezTo>
                  <a:pt x="104" y="8"/>
                  <a:pt x="104" y="8"/>
                  <a:pt x="104" y="8"/>
                </a:cubicBezTo>
                <a:cubicBezTo>
                  <a:pt x="120" y="68"/>
                  <a:pt x="120" y="68"/>
                  <a:pt x="120" y="68"/>
                </a:cubicBezTo>
                <a:lnTo>
                  <a:pt x="120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61" tIns="45731" rIns="91461" bIns="45731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defRPr/>
            </a:pPr>
            <a:endParaRPr lang="id-ID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Freeform 103"/>
          <p:cNvSpPr>
            <a:spLocks noEditPoints="1"/>
          </p:cNvSpPr>
          <p:nvPr/>
        </p:nvSpPr>
        <p:spPr bwMode="auto">
          <a:xfrm>
            <a:off x="7458996" y="1805655"/>
            <a:ext cx="306360" cy="224488"/>
          </a:xfrm>
          <a:custGeom>
            <a:avLst/>
            <a:gdLst>
              <a:gd name="T0" fmla="*/ 80 w 98"/>
              <a:gd name="T1" fmla="*/ 0 h 72"/>
              <a:gd name="T2" fmla="*/ 18 w 98"/>
              <a:gd name="T3" fmla="*/ 0 h 72"/>
              <a:gd name="T4" fmla="*/ 14 w 98"/>
              <a:gd name="T5" fmla="*/ 3 h 72"/>
              <a:gd name="T6" fmla="*/ 0 w 98"/>
              <a:gd name="T7" fmla="*/ 51 h 72"/>
              <a:gd name="T8" fmla="*/ 1 w 98"/>
              <a:gd name="T9" fmla="*/ 54 h 72"/>
              <a:gd name="T10" fmla="*/ 4 w 98"/>
              <a:gd name="T11" fmla="*/ 56 h 72"/>
              <a:gd name="T12" fmla="*/ 16 w 98"/>
              <a:gd name="T13" fmla="*/ 56 h 72"/>
              <a:gd name="T14" fmla="*/ 20 w 98"/>
              <a:gd name="T15" fmla="*/ 56 h 72"/>
              <a:gd name="T16" fmla="*/ 23 w 98"/>
              <a:gd name="T17" fmla="*/ 56 h 72"/>
              <a:gd name="T18" fmla="*/ 28 w 98"/>
              <a:gd name="T19" fmla="*/ 68 h 72"/>
              <a:gd name="T20" fmla="*/ 35 w 98"/>
              <a:gd name="T21" fmla="*/ 72 h 72"/>
              <a:gd name="T22" fmla="*/ 63 w 98"/>
              <a:gd name="T23" fmla="*/ 72 h 72"/>
              <a:gd name="T24" fmla="*/ 70 w 98"/>
              <a:gd name="T25" fmla="*/ 68 h 72"/>
              <a:gd name="T26" fmla="*/ 75 w 98"/>
              <a:gd name="T27" fmla="*/ 56 h 72"/>
              <a:gd name="T28" fmla="*/ 78 w 98"/>
              <a:gd name="T29" fmla="*/ 56 h 72"/>
              <a:gd name="T30" fmla="*/ 82 w 98"/>
              <a:gd name="T31" fmla="*/ 56 h 72"/>
              <a:gd name="T32" fmla="*/ 94 w 98"/>
              <a:gd name="T33" fmla="*/ 56 h 72"/>
              <a:gd name="T34" fmla="*/ 97 w 98"/>
              <a:gd name="T35" fmla="*/ 54 h 72"/>
              <a:gd name="T36" fmla="*/ 98 w 98"/>
              <a:gd name="T37" fmla="*/ 51 h 72"/>
              <a:gd name="T38" fmla="*/ 84 w 98"/>
              <a:gd name="T39" fmla="*/ 3 h 72"/>
              <a:gd name="T40" fmla="*/ 80 w 98"/>
              <a:gd name="T41" fmla="*/ 0 h 72"/>
              <a:gd name="T42" fmla="*/ 82 w 98"/>
              <a:gd name="T43" fmla="*/ 48 h 72"/>
              <a:gd name="T44" fmla="*/ 75 w 98"/>
              <a:gd name="T45" fmla="*/ 48 h 72"/>
              <a:gd name="T46" fmla="*/ 68 w 98"/>
              <a:gd name="T47" fmla="*/ 52 h 72"/>
              <a:gd name="T48" fmla="*/ 63 w 98"/>
              <a:gd name="T49" fmla="*/ 64 h 72"/>
              <a:gd name="T50" fmla="*/ 35 w 98"/>
              <a:gd name="T51" fmla="*/ 64 h 72"/>
              <a:gd name="T52" fmla="*/ 30 w 98"/>
              <a:gd name="T53" fmla="*/ 52 h 72"/>
              <a:gd name="T54" fmla="*/ 23 w 98"/>
              <a:gd name="T55" fmla="*/ 48 h 72"/>
              <a:gd name="T56" fmla="*/ 16 w 98"/>
              <a:gd name="T57" fmla="*/ 48 h 72"/>
              <a:gd name="T58" fmla="*/ 6 w 98"/>
              <a:gd name="T59" fmla="*/ 48 h 72"/>
              <a:gd name="T60" fmla="*/ 18 w 98"/>
              <a:gd name="T61" fmla="*/ 4 h 72"/>
              <a:gd name="T62" fmla="*/ 80 w 98"/>
              <a:gd name="T63" fmla="*/ 4 h 72"/>
              <a:gd name="T64" fmla="*/ 92 w 98"/>
              <a:gd name="T65" fmla="*/ 48 h 72"/>
              <a:gd name="T66" fmla="*/ 82 w 98"/>
              <a:gd name="T67" fmla="*/ 48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8" h="72">
                <a:moveTo>
                  <a:pt x="80" y="0"/>
                </a:moveTo>
                <a:cubicBezTo>
                  <a:pt x="18" y="0"/>
                  <a:pt x="18" y="0"/>
                  <a:pt x="18" y="0"/>
                </a:cubicBezTo>
                <a:cubicBezTo>
                  <a:pt x="16" y="0"/>
                  <a:pt x="15" y="1"/>
                  <a:pt x="14" y="3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52"/>
                  <a:pt x="0" y="53"/>
                  <a:pt x="1" y="54"/>
                </a:cubicBezTo>
                <a:cubicBezTo>
                  <a:pt x="2" y="55"/>
                  <a:pt x="3" y="56"/>
                  <a:pt x="4" y="56"/>
                </a:cubicBezTo>
                <a:cubicBezTo>
                  <a:pt x="16" y="56"/>
                  <a:pt x="16" y="56"/>
                  <a:pt x="16" y="56"/>
                </a:cubicBezTo>
                <a:cubicBezTo>
                  <a:pt x="20" y="56"/>
                  <a:pt x="20" y="56"/>
                  <a:pt x="20" y="56"/>
                </a:cubicBezTo>
                <a:cubicBezTo>
                  <a:pt x="23" y="56"/>
                  <a:pt x="23" y="56"/>
                  <a:pt x="23" y="56"/>
                </a:cubicBezTo>
                <a:cubicBezTo>
                  <a:pt x="28" y="68"/>
                  <a:pt x="28" y="68"/>
                  <a:pt x="28" y="68"/>
                </a:cubicBezTo>
                <a:cubicBezTo>
                  <a:pt x="30" y="70"/>
                  <a:pt x="32" y="72"/>
                  <a:pt x="35" y="72"/>
                </a:cubicBezTo>
                <a:cubicBezTo>
                  <a:pt x="63" y="72"/>
                  <a:pt x="63" y="72"/>
                  <a:pt x="63" y="72"/>
                </a:cubicBezTo>
                <a:cubicBezTo>
                  <a:pt x="66" y="72"/>
                  <a:pt x="68" y="70"/>
                  <a:pt x="70" y="68"/>
                </a:cubicBezTo>
                <a:cubicBezTo>
                  <a:pt x="75" y="56"/>
                  <a:pt x="75" y="56"/>
                  <a:pt x="75" y="56"/>
                </a:cubicBezTo>
                <a:cubicBezTo>
                  <a:pt x="78" y="56"/>
                  <a:pt x="78" y="56"/>
                  <a:pt x="78" y="56"/>
                </a:cubicBezTo>
                <a:cubicBezTo>
                  <a:pt x="82" y="56"/>
                  <a:pt x="82" y="56"/>
                  <a:pt x="82" y="56"/>
                </a:cubicBezTo>
                <a:cubicBezTo>
                  <a:pt x="94" y="56"/>
                  <a:pt x="94" y="56"/>
                  <a:pt x="94" y="56"/>
                </a:cubicBezTo>
                <a:cubicBezTo>
                  <a:pt x="95" y="56"/>
                  <a:pt x="96" y="55"/>
                  <a:pt x="97" y="54"/>
                </a:cubicBezTo>
                <a:cubicBezTo>
                  <a:pt x="98" y="53"/>
                  <a:pt x="98" y="52"/>
                  <a:pt x="98" y="51"/>
                </a:cubicBezTo>
                <a:cubicBezTo>
                  <a:pt x="84" y="3"/>
                  <a:pt x="84" y="3"/>
                  <a:pt x="84" y="3"/>
                </a:cubicBezTo>
                <a:cubicBezTo>
                  <a:pt x="83" y="1"/>
                  <a:pt x="82" y="0"/>
                  <a:pt x="80" y="0"/>
                </a:cubicBezTo>
                <a:close/>
                <a:moveTo>
                  <a:pt x="82" y="48"/>
                </a:moveTo>
                <a:cubicBezTo>
                  <a:pt x="75" y="48"/>
                  <a:pt x="75" y="48"/>
                  <a:pt x="75" y="48"/>
                </a:cubicBezTo>
                <a:cubicBezTo>
                  <a:pt x="72" y="48"/>
                  <a:pt x="70" y="50"/>
                  <a:pt x="68" y="52"/>
                </a:cubicBezTo>
                <a:cubicBezTo>
                  <a:pt x="63" y="64"/>
                  <a:pt x="63" y="64"/>
                  <a:pt x="63" y="64"/>
                </a:cubicBezTo>
                <a:cubicBezTo>
                  <a:pt x="35" y="64"/>
                  <a:pt x="35" y="64"/>
                  <a:pt x="35" y="64"/>
                </a:cubicBezTo>
                <a:cubicBezTo>
                  <a:pt x="30" y="52"/>
                  <a:pt x="30" y="52"/>
                  <a:pt x="30" y="52"/>
                </a:cubicBezTo>
                <a:cubicBezTo>
                  <a:pt x="28" y="50"/>
                  <a:pt x="26" y="48"/>
                  <a:pt x="23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6" y="48"/>
                  <a:pt x="6" y="48"/>
                  <a:pt x="6" y="48"/>
                </a:cubicBezTo>
                <a:cubicBezTo>
                  <a:pt x="18" y="4"/>
                  <a:pt x="18" y="4"/>
                  <a:pt x="18" y="4"/>
                </a:cubicBezTo>
                <a:cubicBezTo>
                  <a:pt x="80" y="4"/>
                  <a:pt x="80" y="4"/>
                  <a:pt x="80" y="4"/>
                </a:cubicBezTo>
                <a:cubicBezTo>
                  <a:pt x="92" y="48"/>
                  <a:pt x="92" y="48"/>
                  <a:pt x="92" y="48"/>
                </a:cubicBezTo>
                <a:lnTo>
                  <a:pt x="82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61" tIns="45731" rIns="91461" bIns="45731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defRPr/>
            </a:pPr>
            <a:endParaRPr lang="id-ID" kern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29804" y="1639690"/>
            <a:ext cx="11404893" cy="4460450"/>
            <a:chOff x="527918" y="1639310"/>
            <a:chExt cx="11402254" cy="4459418"/>
          </a:xfrm>
        </p:grpSpPr>
        <p:sp>
          <p:nvSpPr>
            <p:cNvPr id="11" name="Rectangle 5"/>
            <p:cNvSpPr>
              <a:spLocks noChangeArrowheads="1"/>
            </p:cNvSpPr>
            <p:nvPr/>
          </p:nvSpPr>
          <p:spPr bwMode="auto">
            <a:xfrm>
              <a:off x="8635207" y="4434682"/>
              <a:ext cx="82551" cy="1308100"/>
            </a:xfrm>
            <a:prstGeom prst="rect">
              <a:avLst/>
            </a:prstGeom>
            <a:solidFill>
              <a:srgbClr val="005D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7" name="ïśļîḑe"/>
            <p:cNvSpPr txBox="1"/>
            <p:nvPr/>
          </p:nvSpPr>
          <p:spPr>
            <a:xfrm>
              <a:off x="9202578" y="4685755"/>
              <a:ext cx="2727594" cy="1412973"/>
            </a:xfrm>
            <a:prstGeom prst="rect">
              <a:avLst/>
            </a:prstGeom>
            <a:noFill/>
          </p:spPr>
          <p:txBody>
            <a:bodyPr wrap="square" lIns="90021" tIns="46811" rIns="90021" bIns="4681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cs typeface="+mn-ea"/>
                  <a:sym typeface="+mn-lt"/>
                </a:rPr>
                <a:t>Supporting text here.</a:t>
              </a:r>
              <a:endParaRPr lang="zh-CN" altLang="en-US" sz="1000" dirty="0">
                <a:cs typeface="+mn-ea"/>
                <a:sym typeface="+mn-lt"/>
              </a:endParaRPr>
            </a:p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cs typeface="+mn-ea"/>
                  <a:sym typeface="+mn-lt"/>
                </a:rPr>
                <a:t>When you copy &amp; paste, choose "keep text only" option.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  <p:sp>
          <p:nvSpPr>
            <p:cNvPr id="28" name="í$ḷïḍê"/>
            <p:cNvSpPr/>
            <p:nvPr/>
          </p:nvSpPr>
          <p:spPr>
            <a:xfrm>
              <a:off x="9202578" y="4299294"/>
              <a:ext cx="2727594" cy="1058246"/>
            </a:xfrm>
            <a:prstGeom prst="rect">
              <a:avLst/>
            </a:prstGeom>
          </p:spPr>
          <p:txBody>
            <a:bodyPr wrap="none" lIns="90021" tIns="46811" rIns="90021" bIns="4681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200" b="1" dirty="0">
                  <a:cs typeface="+mn-ea"/>
                  <a:sym typeface="+mn-lt"/>
                </a:rPr>
                <a:t>Text here</a:t>
              </a:r>
              <a:endParaRPr lang="zh-CN" altLang="en-US" sz="1200" b="1" dirty="0">
                <a:cs typeface="+mn-ea"/>
                <a:sym typeface="+mn-lt"/>
              </a:endParaRPr>
            </a:p>
          </p:txBody>
        </p:sp>
        <p:sp>
          <p:nvSpPr>
            <p:cNvPr id="30" name="ïśļîḑe"/>
            <p:cNvSpPr txBox="1"/>
            <p:nvPr/>
          </p:nvSpPr>
          <p:spPr>
            <a:xfrm>
              <a:off x="8291804" y="2416134"/>
              <a:ext cx="2727594" cy="1412973"/>
            </a:xfrm>
            <a:prstGeom prst="rect">
              <a:avLst/>
            </a:prstGeom>
            <a:noFill/>
          </p:spPr>
          <p:txBody>
            <a:bodyPr wrap="square" lIns="90021" tIns="46811" rIns="90021" bIns="4681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cs typeface="+mn-ea"/>
                  <a:sym typeface="+mn-lt"/>
                </a:rPr>
                <a:t>Supporting text here.</a:t>
              </a:r>
              <a:endParaRPr lang="zh-CN" altLang="en-US" sz="1000" dirty="0">
                <a:cs typeface="+mn-ea"/>
                <a:sym typeface="+mn-lt"/>
              </a:endParaRPr>
            </a:p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cs typeface="+mn-ea"/>
                  <a:sym typeface="+mn-lt"/>
                </a:rPr>
                <a:t>When you copy &amp; paste, choose "keep text only" option.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  <p:sp>
          <p:nvSpPr>
            <p:cNvPr id="31" name="í$ḷïḍê"/>
            <p:cNvSpPr/>
            <p:nvPr/>
          </p:nvSpPr>
          <p:spPr>
            <a:xfrm>
              <a:off x="8291804" y="2029673"/>
              <a:ext cx="2727594" cy="1058246"/>
            </a:xfrm>
            <a:prstGeom prst="rect">
              <a:avLst/>
            </a:prstGeom>
          </p:spPr>
          <p:txBody>
            <a:bodyPr wrap="none" lIns="90021" tIns="46811" rIns="90021" bIns="4681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200" b="1" dirty="0">
                  <a:cs typeface="+mn-ea"/>
                  <a:sym typeface="+mn-lt"/>
                </a:rPr>
                <a:t>Text here</a:t>
              </a:r>
              <a:endParaRPr lang="zh-CN" altLang="en-US" sz="1200" b="1" dirty="0">
                <a:cs typeface="+mn-ea"/>
                <a:sym typeface="+mn-lt"/>
              </a:endParaRPr>
            </a:p>
          </p:txBody>
        </p:sp>
        <p:sp>
          <p:nvSpPr>
            <p:cNvPr id="32" name="ïśļîḑe"/>
            <p:cNvSpPr txBox="1"/>
            <p:nvPr/>
          </p:nvSpPr>
          <p:spPr>
            <a:xfrm>
              <a:off x="1271027" y="2025771"/>
              <a:ext cx="2727594" cy="1412973"/>
            </a:xfrm>
            <a:prstGeom prst="rect">
              <a:avLst/>
            </a:prstGeom>
            <a:noFill/>
          </p:spPr>
          <p:txBody>
            <a:bodyPr wrap="square" lIns="90021" tIns="46811" rIns="90021" bIns="4681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cs typeface="+mn-ea"/>
                  <a:sym typeface="+mn-lt"/>
                </a:rPr>
                <a:t>Supporting text here.</a:t>
              </a:r>
              <a:endParaRPr lang="zh-CN" altLang="en-US" sz="1000" dirty="0">
                <a:cs typeface="+mn-ea"/>
                <a:sym typeface="+mn-lt"/>
              </a:endParaRPr>
            </a:p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cs typeface="+mn-ea"/>
                  <a:sym typeface="+mn-lt"/>
                </a:rPr>
                <a:t>When you copy &amp; paste, choose "keep text only" option.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  <p:sp>
          <p:nvSpPr>
            <p:cNvPr id="33" name="í$ḷïḍê"/>
            <p:cNvSpPr/>
            <p:nvPr/>
          </p:nvSpPr>
          <p:spPr>
            <a:xfrm>
              <a:off x="1271027" y="1639310"/>
              <a:ext cx="2727594" cy="1058246"/>
            </a:xfrm>
            <a:prstGeom prst="rect">
              <a:avLst/>
            </a:prstGeom>
          </p:spPr>
          <p:txBody>
            <a:bodyPr wrap="none" lIns="90021" tIns="46811" rIns="90021" bIns="4681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200" b="1" dirty="0">
                  <a:cs typeface="+mn-ea"/>
                  <a:sym typeface="+mn-lt"/>
                </a:rPr>
                <a:t>Text here</a:t>
              </a:r>
              <a:endParaRPr lang="zh-CN" altLang="en-US" sz="1200" b="1" dirty="0">
                <a:cs typeface="+mn-ea"/>
                <a:sym typeface="+mn-lt"/>
              </a:endParaRPr>
            </a:p>
          </p:txBody>
        </p:sp>
        <p:sp>
          <p:nvSpPr>
            <p:cNvPr id="34" name="ïśļîḑe"/>
            <p:cNvSpPr txBox="1"/>
            <p:nvPr/>
          </p:nvSpPr>
          <p:spPr>
            <a:xfrm>
              <a:off x="527918" y="4601617"/>
              <a:ext cx="2727594" cy="1412973"/>
            </a:xfrm>
            <a:prstGeom prst="rect">
              <a:avLst/>
            </a:prstGeom>
            <a:noFill/>
          </p:spPr>
          <p:txBody>
            <a:bodyPr wrap="square" lIns="90021" tIns="46811" rIns="90021" bIns="4681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cs typeface="+mn-ea"/>
                  <a:sym typeface="+mn-lt"/>
                </a:rPr>
                <a:t>Supporting text here.</a:t>
              </a:r>
              <a:endParaRPr lang="zh-CN" altLang="en-US" sz="1000" dirty="0">
                <a:cs typeface="+mn-ea"/>
                <a:sym typeface="+mn-lt"/>
              </a:endParaRPr>
            </a:p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cs typeface="+mn-ea"/>
                  <a:sym typeface="+mn-lt"/>
                </a:rPr>
                <a:t>When you copy &amp; paste, choose "keep text only" option.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  <p:sp>
          <p:nvSpPr>
            <p:cNvPr id="35" name="í$ḷïḍê"/>
            <p:cNvSpPr/>
            <p:nvPr/>
          </p:nvSpPr>
          <p:spPr>
            <a:xfrm>
              <a:off x="527918" y="4215156"/>
              <a:ext cx="2727594" cy="1058246"/>
            </a:xfrm>
            <a:prstGeom prst="rect">
              <a:avLst/>
            </a:prstGeom>
          </p:spPr>
          <p:txBody>
            <a:bodyPr wrap="none" lIns="90021" tIns="46811" rIns="90021" bIns="4681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200" b="1" dirty="0">
                  <a:cs typeface="+mn-ea"/>
                  <a:sym typeface="+mn-lt"/>
                </a:rPr>
                <a:t>Text here</a:t>
              </a:r>
              <a:endParaRPr lang="zh-CN" altLang="en-US" sz="1200" b="1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948795" y="1259234"/>
            <a:ext cx="4300760" cy="4341121"/>
          </a:xfrm>
          <a:prstGeom prst="rect">
            <a:avLst/>
          </a:prstGeom>
        </p:spPr>
      </p:pic>
      <p:sp>
        <p:nvSpPr>
          <p:cNvPr id="4" name="文本框 68"/>
          <p:cNvSpPr txBox="1"/>
          <p:nvPr/>
        </p:nvSpPr>
        <p:spPr>
          <a:xfrm>
            <a:off x="6002544" y="2258629"/>
            <a:ext cx="447143" cy="378548"/>
          </a:xfrm>
          <a:prstGeom prst="rect">
            <a:avLst/>
          </a:prstGeom>
          <a:noFill/>
        </p:spPr>
        <p:txBody>
          <a:bodyPr wrap="none" lIns="91461" tIns="45731" rIns="91461" bIns="45731" rtlCol="0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865" dirty="0">
                <a:cs typeface="+mn-ea"/>
                <a:sym typeface="+mn-lt"/>
              </a:rPr>
              <a:t>02</a:t>
            </a:r>
            <a:endParaRPr lang="zh-CN" altLang="en-US" sz="1865" dirty="0">
              <a:cs typeface="+mn-ea"/>
              <a:sym typeface="+mn-lt"/>
            </a:endParaRPr>
          </a:p>
        </p:txBody>
      </p:sp>
      <p:sp>
        <p:nvSpPr>
          <p:cNvPr id="5" name="Freeform 6"/>
          <p:cNvSpPr/>
          <p:nvPr/>
        </p:nvSpPr>
        <p:spPr bwMode="auto">
          <a:xfrm>
            <a:off x="6669861" y="1957121"/>
            <a:ext cx="1285662" cy="1228324"/>
          </a:xfrm>
          <a:custGeom>
            <a:avLst/>
            <a:gdLst>
              <a:gd name="T0" fmla="*/ 550 w 1101"/>
              <a:gd name="T1" fmla="*/ 1051 h 1051"/>
              <a:gd name="T2" fmla="*/ 7 w 1101"/>
              <a:gd name="T3" fmla="*/ 954 h 1051"/>
              <a:gd name="T4" fmla="*/ 0 w 1101"/>
              <a:gd name="T5" fmla="*/ 942 h 1051"/>
              <a:gd name="T6" fmla="*/ 187 w 1101"/>
              <a:gd name="T7" fmla="*/ 422 h 1051"/>
              <a:gd name="T8" fmla="*/ 543 w 1101"/>
              <a:gd name="T9" fmla="*/ 0 h 1051"/>
              <a:gd name="T10" fmla="*/ 550 w 1101"/>
              <a:gd name="T11" fmla="*/ 0 h 1051"/>
              <a:gd name="T12" fmla="*/ 557 w 1101"/>
              <a:gd name="T13" fmla="*/ 0 h 1051"/>
              <a:gd name="T14" fmla="*/ 913 w 1101"/>
              <a:gd name="T15" fmla="*/ 422 h 1051"/>
              <a:gd name="T16" fmla="*/ 1101 w 1101"/>
              <a:gd name="T17" fmla="*/ 941 h 1051"/>
              <a:gd name="T18" fmla="*/ 1094 w 1101"/>
              <a:gd name="T19" fmla="*/ 954 h 1051"/>
              <a:gd name="T20" fmla="*/ 550 w 1101"/>
              <a:gd name="T21" fmla="*/ 1051 h 1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01" h="1051">
                <a:moveTo>
                  <a:pt x="550" y="1051"/>
                </a:moveTo>
                <a:cubicBezTo>
                  <a:pt x="174" y="1051"/>
                  <a:pt x="19" y="961"/>
                  <a:pt x="7" y="954"/>
                </a:cubicBezTo>
                <a:cubicBezTo>
                  <a:pt x="4" y="951"/>
                  <a:pt x="1" y="945"/>
                  <a:pt x="0" y="942"/>
                </a:cubicBezTo>
                <a:cubicBezTo>
                  <a:pt x="0" y="922"/>
                  <a:pt x="3" y="742"/>
                  <a:pt x="187" y="422"/>
                </a:cubicBezTo>
                <a:cubicBezTo>
                  <a:pt x="371" y="103"/>
                  <a:pt x="526" y="10"/>
                  <a:pt x="543" y="0"/>
                </a:cubicBezTo>
                <a:cubicBezTo>
                  <a:pt x="544" y="0"/>
                  <a:pt x="547" y="0"/>
                  <a:pt x="550" y="0"/>
                </a:cubicBezTo>
                <a:cubicBezTo>
                  <a:pt x="553" y="0"/>
                  <a:pt x="556" y="0"/>
                  <a:pt x="557" y="0"/>
                </a:cubicBezTo>
                <a:cubicBezTo>
                  <a:pt x="574" y="10"/>
                  <a:pt x="729" y="103"/>
                  <a:pt x="913" y="422"/>
                </a:cubicBezTo>
                <a:cubicBezTo>
                  <a:pt x="1101" y="748"/>
                  <a:pt x="1101" y="927"/>
                  <a:pt x="1101" y="941"/>
                </a:cubicBezTo>
                <a:cubicBezTo>
                  <a:pt x="1099" y="945"/>
                  <a:pt x="1096" y="951"/>
                  <a:pt x="1094" y="954"/>
                </a:cubicBezTo>
                <a:cubicBezTo>
                  <a:pt x="1077" y="964"/>
                  <a:pt x="919" y="1051"/>
                  <a:pt x="550" y="1051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6200000" scaled="1"/>
          </a:gradFill>
          <a:ln>
            <a:noFill/>
          </a:ln>
        </p:spPr>
        <p:txBody>
          <a:bodyPr vert="horz" wrap="square" lIns="91461" tIns="45731" rIns="91461" bIns="45731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865">
              <a:cs typeface="+mn-ea"/>
              <a:sym typeface="+mn-lt"/>
            </a:endParaRPr>
          </a:p>
        </p:txBody>
      </p:sp>
      <p:sp>
        <p:nvSpPr>
          <p:cNvPr id="6" name="文本框 69"/>
          <p:cNvSpPr txBox="1"/>
          <p:nvPr/>
        </p:nvSpPr>
        <p:spPr>
          <a:xfrm>
            <a:off x="7131632" y="2258629"/>
            <a:ext cx="447143" cy="378548"/>
          </a:xfrm>
          <a:prstGeom prst="rect">
            <a:avLst/>
          </a:prstGeom>
          <a:noFill/>
        </p:spPr>
        <p:txBody>
          <a:bodyPr wrap="none" lIns="91461" tIns="45731" rIns="91461" bIns="45731" rtlCol="0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865" dirty="0">
                <a:cs typeface="+mn-ea"/>
                <a:sym typeface="+mn-lt"/>
              </a:rPr>
              <a:t>03</a:t>
            </a:r>
            <a:endParaRPr lang="zh-CN" altLang="en-US" sz="1865" dirty="0">
              <a:cs typeface="+mn-ea"/>
              <a:sym typeface="+mn-lt"/>
            </a:endParaRPr>
          </a:p>
        </p:txBody>
      </p:sp>
      <p:sp>
        <p:nvSpPr>
          <p:cNvPr id="8" name="文本框 60"/>
          <p:cNvSpPr txBox="1"/>
          <p:nvPr/>
        </p:nvSpPr>
        <p:spPr>
          <a:xfrm>
            <a:off x="4880071" y="2258629"/>
            <a:ext cx="447143" cy="378548"/>
          </a:xfrm>
          <a:prstGeom prst="rect">
            <a:avLst/>
          </a:prstGeom>
          <a:noFill/>
        </p:spPr>
        <p:txBody>
          <a:bodyPr wrap="none" lIns="91461" tIns="45731" rIns="91461" bIns="45731" rtlCol="0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865" dirty="0">
                <a:cs typeface="+mn-ea"/>
                <a:sym typeface="+mn-lt"/>
              </a:rPr>
              <a:t>01</a:t>
            </a:r>
            <a:endParaRPr lang="zh-CN" altLang="en-US" sz="1865" dirty="0">
              <a:cs typeface="+mn-ea"/>
              <a:sym typeface="+mn-lt"/>
            </a:endParaRPr>
          </a:p>
        </p:txBody>
      </p:sp>
      <p:sp>
        <p:nvSpPr>
          <p:cNvPr id="10" name="文本框 89"/>
          <p:cNvSpPr txBox="1"/>
          <p:nvPr/>
        </p:nvSpPr>
        <p:spPr>
          <a:xfrm>
            <a:off x="4880071" y="4082552"/>
            <a:ext cx="447143" cy="378548"/>
          </a:xfrm>
          <a:prstGeom prst="rect">
            <a:avLst/>
          </a:prstGeom>
          <a:noFill/>
        </p:spPr>
        <p:txBody>
          <a:bodyPr wrap="none" lIns="91461" tIns="45731" rIns="91461" bIns="45731" rtlCol="0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865" dirty="0">
                <a:cs typeface="+mn-ea"/>
                <a:sym typeface="+mn-lt"/>
              </a:rPr>
              <a:t>06</a:t>
            </a:r>
            <a:endParaRPr lang="zh-CN" altLang="en-US" sz="1865" dirty="0">
              <a:cs typeface="+mn-ea"/>
              <a:sym typeface="+mn-lt"/>
            </a:endParaRPr>
          </a:p>
        </p:txBody>
      </p:sp>
      <p:sp>
        <p:nvSpPr>
          <p:cNvPr id="12" name="文本框 91"/>
          <p:cNvSpPr txBox="1"/>
          <p:nvPr/>
        </p:nvSpPr>
        <p:spPr>
          <a:xfrm>
            <a:off x="6002544" y="4082552"/>
            <a:ext cx="447143" cy="378548"/>
          </a:xfrm>
          <a:prstGeom prst="rect">
            <a:avLst/>
          </a:prstGeom>
          <a:noFill/>
        </p:spPr>
        <p:txBody>
          <a:bodyPr wrap="none" lIns="91461" tIns="45731" rIns="91461" bIns="45731" rtlCol="0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865" dirty="0">
                <a:cs typeface="+mn-ea"/>
                <a:sym typeface="+mn-lt"/>
              </a:rPr>
              <a:t>05</a:t>
            </a:r>
            <a:endParaRPr lang="zh-CN" altLang="en-US" sz="1865" dirty="0">
              <a:cs typeface="+mn-ea"/>
              <a:sym typeface="+mn-lt"/>
            </a:endParaRPr>
          </a:p>
        </p:txBody>
      </p:sp>
      <p:sp>
        <p:nvSpPr>
          <p:cNvPr id="14" name="文本框 92"/>
          <p:cNvSpPr txBox="1"/>
          <p:nvPr/>
        </p:nvSpPr>
        <p:spPr>
          <a:xfrm>
            <a:off x="7057028" y="4067287"/>
            <a:ext cx="447143" cy="378548"/>
          </a:xfrm>
          <a:prstGeom prst="rect">
            <a:avLst/>
          </a:prstGeom>
          <a:noFill/>
        </p:spPr>
        <p:txBody>
          <a:bodyPr wrap="none" lIns="91461" tIns="45731" rIns="91461" bIns="45731" rtlCol="0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865" dirty="0">
                <a:cs typeface="+mn-ea"/>
                <a:sym typeface="+mn-lt"/>
              </a:rPr>
              <a:t>04</a:t>
            </a:r>
            <a:endParaRPr lang="zh-CN" altLang="en-US" sz="1865" dirty="0">
              <a:cs typeface="+mn-ea"/>
              <a:sym typeface="+mn-lt"/>
            </a:endParaRPr>
          </a:p>
        </p:txBody>
      </p:sp>
      <p:sp>
        <p:nvSpPr>
          <p:cNvPr id="15" name="Freeform 119"/>
          <p:cNvSpPr>
            <a:spLocks noChangeArrowheads="1"/>
          </p:cNvSpPr>
          <p:nvPr/>
        </p:nvSpPr>
        <p:spPr bwMode="auto">
          <a:xfrm>
            <a:off x="4828351" y="2627771"/>
            <a:ext cx="482409" cy="430839"/>
          </a:xfrm>
          <a:custGeom>
            <a:avLst/>
            <a:gdLst>
              <a:gd name="T0" fmla="*/ 531268 w 497"/>
              <a:gd name="T1" fmla="*/ 83989 h 444"/>
              <a:gd name="T2" fmla="*/ 531268 w 497"/>
              <a:gd name="T3" fmla="*/ 83989 h 444"/>
              <a:gd name="T4" fmla="*/ 510880 w 497"/>
              <a:gd name="T5" fmla="*/ 83989 h 444"/>
              <a:gd name="T6" fmla="*/ 510880 w 497"/>
              <a:gd name="T7" fmla="*/ 531532 h 444"/>
              <a:gd name="T8" fmla="*/ 531268 w 497"/>
              <a:gd name="T9" fmla="*/ 531532 h 444"/>
              <a:gd name="T10" fmla="*/ 594828 w 497"/>
              <a:gd name="T11" fmla="*/ 477539 h 444"/>
              <a:gd name="T12" fmla="*/ 594828 w 497"/>
              <a:gd name="T13" fmla="*/ 148781 h 444"/>
              <a:gd name="T14" fmla="*/ 531268 w 497"/>
              <a:gd name="T15" fmla="*/ 83989 h 444"/>
              <a:gd name="T16" fmla="*/ 0 w 497"/>
              <a:gd name="T17" fmla="*/ 148781 h 444"/>
              <a:gd name="T18" fmla="*/ 0 w 497"/>
              <a:gd name="T19" fmla="*/ 148781 h 444"/>
              <a:gd name="T20" fmla="*/ 0 w 497"/>
              <a:gd name="T21" fmla="*/ 477539 h 444"/>
              <a:gd name="T22" fmla="*/ 63560 w 497"/>
              <a:gd name="T23" fmla="*/ 531532 h 444"/>
              <a:gd name="T24" fmla="*/ 85147 w 497"/>
              <a:gd name="T25" fmla="*/ 531532 h 444"/>
              <a:gd name="T26" fmla="*/ 85147 w 497"/>
              <a:gd name="T27" fmla="*/ 83989 h 444"/>
              <a:gd name="T28" fmla="*/ 63560 w 497"/>
              <a:gd name="T29" fmla="*/ 83989 h 444"/>
              <a:gd name="T30" fmla="*/ 0 w 497"/>
              <a:gd name="T31" fmla="*/ 148781 h 444"/>
              <a:gd name="T32" fmla="*/ 404147 w 497"/>
              <a:gd name="T33" fmla="*/ 31196 h 444"/>
              <a:gd name="T34" fmla="*/ 404147 w 497"/>
              <a:gd name="T35" fmla="*/ 31196 h 444"/>
              <a:gd name="T36" fmla="*/ 297414 w 497"/>
              <a:gd name="T37" fmla="*/ 0 h 444"/>
              <a:gd name="T38" fmla="*/ 191880 w 497"/>
              <a:gd name="T39" fmla="*/ 31196 h 444"/>
              <a:gd name="T40" fmla="*/ 191880 w 497"/>
              <a:gd name="T41" fmla="*/ 83989 h 444"/>
              <a:gd name="T42" fmla="*/ 128320 w 497"/>
              <a:gd name="T43" fmla="*/ 83989 h 444"/>
              <a:gd name="T44" fmla="*/ 128320 w 497"/>
              <a:gd name="T45" fmla="*/ 531532 h 444"/>
              <a:gd name="T46" fmla="*/ 467707 w 497"/>
              <a:gd name="T47" fmla="*/ 531532 h 444"/>
              <a:gd name="T48" fmla="*/ 467707 w 497"/>
              <a:gd name="T49" fmla="*/ 83989 h 444"/>
              <a:gd name="T50" fmla="*/ 404147 w 497"/>
              <a:gd name="T51" fmla="*/ 83989 h 444"/>
              <a:gd name="T52" fmla="*/ 404147 w 497"/>
              <a:gd name="T53" fmla="*/ 31196 h 444"/>
              <a:gd name="T54" fmla="*/ 360974 w 497"/>
              <a:gd name="T55" fmla="*/ 83989 h 444"/>
              <a:gd name="T56" fmla="*/ 360974 w 497"/>
              <a:gd name="T57" fmla="*/ 83989 h 444"/>
              <a:gd name="T58" fmla="*/ 233854 w 497"/>
              <a:gd name="T59" fmla="*/ 83989 h 444"/>
              <a:gd name="T60" fmla="*/ 233854 w 497"/>
              <a:gd name="T61" fmla="*/ 52793 h 444"/>
              <a:gd name="T62" fmla="*/ 297414 w 497"/>
              <a:gd name="T63" fmla="*/ 31196 h 444"/>
              <a:gd name="T64" fmla="*/ 360974 w 497"/>
              <a:gd name="T65" fmla="*/ 52793 h 444"/>
              <a:gd name="T66" fmla="*/ 360974 w 497"/>
              <a:gd name="T67" fmla="*/ 83989 h 444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497" h="444">
                <a:moveTo>
                  <a:pt x="443" y="70"/>
                </a:moveTo>
                <a:lnTo>
                  <a:pt x="443" y="70"/>
                </a:lnTo>
                <a:cubicBezTo>
                  <a:pt x="426" y="70"/>
                  <a:pt x="426" y="70"/>
                  <a:pt x="426" y="70"/>
                </a:cubicBezTo>
                <a:cubicBezTo>
                  <a:pt x="426" y="443"/>
                  <a:pt x="426" y="443"/>
                  <a:pt x="426" y="443"/>
                </a:cubicBezTo>
                <a:cubicBezTo>
                  <a:pt x="443" y="443"/>
                  <a:pt x="443" y="443"/>
                  <a:pt x="443" y="443"/>
                </a:cubicBezTo>
                <a:cubicBezTo>
                  <a:pt x="479" y="443"/>
                  <a:pt x="496" y="425"/>
                  <a:pt x="496" y="398"/>
                </a:cubicBezTo>
                <a:cubicBezTo>
                  <a:pt x="496" y="124"/>
                  <a:pt x="496" y="124"/>
                  <a:pt x="496" y="124"/>
                </a:cubicBezTo>
                <a:cubicBezTo>
                  <a:pt x="496" y="97"/>
                  <a:pt x="479" y="70"/>
                  <a:pt x="443" y="70"/>
                </a:cubicBezTo>
                <a:close/>
                <a:moveTo>
                  <a:pt x="0" y="124"/>
                </a:moveTo>
                <a:lnTo>
                  <a:pt x="0" y="124"/>
                </a:lnTo>
                <a:cubicBezTo>
                  <a:pt x="0" y="398"/>
                  <a:pt x="0" y="398"/>
                  <a:pt x="0" y="398"/>
                </a:cubicBezTo>
                <a:cubicBezTo>
                  <a:pt x="0" y="425"/>
                  <a:pt x="26" y="443"/>
                  <a:pt x="53" y="443"/>
                </a:cubicBezTo>
                <a:cubicBezTo>
                  <a:pt x="71" y="443"/>
                  <a:pt x="71" y="443"/>
                  <a:pt x="71" y="443"/>
                </a:cubicBezTo>
                <a:cubicBezTo>
                  <a:pt x="71" y="70"/>
                  <a:pt x="71" y="70"/>
                  <a:pt x="71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26" y="70"/>
                  <a:pt x="0" y="97"/>
                  <a:pt x="0" y="124"/>
                </a:cubicBezTo>
                <a:close/>
                <a:moveTo>
                  <a:pt x="337" y="26"/>
                </a:moveTo>
                <a:lnTo>
                  <a:pt x="337" y="26"/>
                </a:lnTo>
                <a:cubicBezTo>
                  <a:pt x="319" y="17"/>
                  <a:pt x="292" y="0"/>
                  <a:pt x="248" y="0"/>
                </a:cubicBezTo>
                <a:cubicBezTo>
                  <a:pt x="204" y="0"/>
                  <a:pt x="177" y="17"/>
                  <a:pt x="160" y="26"/>
                </a:cubicBezTo>
                <a:cubicBezTo>
                  <a:pt x="160" y="70"/>
                  <a:pt x="160" y="70"/>
                  <a:pt x="160" y="70"/>
                </a:cubicBezTo>
                <a:cubicBezTo>
                  <a:pt x="107" y="70"/>
                  <a:pt x="107" y="70"/>
                  <a:pt x="107" y="70"/>
                </a:cubicBezTo>
                <a:cubicBezTo>
                  <a:pt x="107" y="443"/>
                  <a:pt x="107" y="443"/>
                  <a:pt x="107" y="443"/>
                </a:cubicBezTo>
                <a:cubicBezTo>
                  <a:pt x="390" y="443"/>
                  <a:pt x="390" y="443"/>
                  <a:pt x="390" y="443"/>
                </a:cubicBezTo>
                <a:cubicBezTo>
                  <a:pt x="390" y="70"/>
                  <a:pt x="390" y="70"/>
                  <a:pt x="390" y="70"/>
                </a:cubicBezTo>
                <a:cubicBezTo>
                  <a:pt x="337" y="70"/>
                  <a:pt x="337" y="70"/>
                  <a:pt x="337" y="70"/>
                </a:cubicBezTo>
                <a:lnTo>
                  <a:pt x="337" y="26"/>
                </a:lnTo>
                <a:close/>
                <a:moveTo>
                  <a:pt x="301" y="70"/>
                </a:moveTo>
                <a:lnTo>
                  <a:pt x="301" y="70"/>
                </a:lnTo>
                <a:cubicBezTo>
                  <a:pt x="195" y="70"/>
                  <a:pt x="195" y="70"/>
                  <a:pt x="195" y="70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204" y="35"/>
                  <a:pt x="222" y="26"/>
                  <a:pt x="248" y="26"/>
                </a:cubicBezTo>
                <a:cubicBezTo>
                  <a:pt x="275" y="26"/>
                  <a:pt x="292" y="35"/>
                  <a:pt x="301" y="44"/>
                </a:cubicBezTo>
                <a:lnTo>
                  <a:pt x="301" y="70"/>
                </a:lnTo>
                <a:close/>
              </a:path>
            </a:pathLst>
          </a:custGeom>
          <a:solidFill>
            <a:srgbClr val="005DA2"/>
          </a:solidFill>
          <a:ln>
            <a:noFill/>
          </a:ln>
          <a:effectLst/>
        </p:spPr>
        <p:txBody>
          <a:bodyPr wrap="none" lIns="45731" tIns="22865" rIns="45731" bIns="22865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Freeform 23"/>
          <p:cNvSpPr>
            <a:spLocks noChangeArrowheads="1"/>
          </p:cNvSpPr>
          <p:nvPr/>
        </p:nvSpPr>
        <p:spPr bwMode="auto">
          <a:xfrm>
            <a:off x="6045813" y="1797952"/>
            <a:ext cx="389499" cy="382141"/>
          </a:xfrm>
          <a:custGeom>
            <a:avLst/>
            <a:gdLst>
              <a:gd name="T0" fmla="*/ 498453 w 427"/>
              <a:gd name="T1" fmla="*/ 63687 h 417"/>
              <a:gd name="T2" fmla="*/ 498453 w 427"/>
              <a:gd name="T3" fmla="*/ 63687 h 417"/>
              <a:gd name="T4" fmla="*/ 424164 w 427"/>
              <a:gd name="T5" fmla="*/ 10815 h 417"/>
              <a:gd name="T6" fmla="*/ 393011 w 427"/>
              <a:gd name="T7" fmla="*/ 0 h 417"/>
              <a:gd name="T8" fmla="*/ 106640 w 427"/>
              <a:gd name="T9" fmla="*/ 0 h 417"/>
              <a:gd name="T10" fmla="*/ 74289 w 427"/>
              <a:gd name="T11" fmla="*/ 10815 h 417"/>
              <a:gd name="T12" fmla="*/ 10784 w 427"/>
              <a:gd name="T13" fmla="*/ 63687 h 417"/>
              <a:gd name="T14" fmla="*/ 0 w 427"/>
              <a:gd name="T15" fmla="*/ 96132 h 417"/>
              <a:gd name="T16" fmla="*/ 52721 w 427"/>
              <a:gd name="T17" fmla="*/ 479457 h 417"/>
              <a:gd name="T18" fmla="*/ 86271 w 427"/>
              <a:gd name="T19" fmla="*/ 499885 h 417"/>
              <a:gd name="T20" fmla="*/ 424164 w 427"/>
              <a:gd name="T21" fmla="*/ 499885 h 417"/>
              <a:gd name="T22" fmla="*/ 456516 w 427"/>
              <a:gd name="T23" fmla="*/ 479457 h 417"/>
              <a:gd name="T24" fmla="*/ 510435 w 427"/>
              <a:gd name="T25" fmla="*/ 96132 h 417"/>
              <a:gd name="T26" fmla="*/ 498453 w 427"/>
              <a:gd name="T27" fmla="*/ 63687 h 417"/>
              <a:gd name="T28" fmla="*/ 255217 w 427"/>
              <a:gd name="T29" fmla="*/ 319638 h 417"/>
              <a:gd name="T30" fmla="*/ 255217 w 427"/>
              <a:gd name="T31" fmla="*/ 319638 h 417"/>
              <a:gd name="T32" fmla="*/ 128208 w 427"/>
              <a:gd name="T33" fmla="*/ 149004 h 417"/>
              <a:gd name="T34" fmla="*/ 191713 w 427"/>
              <a:gd name="T35" fmla="*/ 149004 h 417"/>
              <a:gd name="T36" fmla="*/ 255217 w 427"/>
              <a:gd name="T37" fmla="*/ 266766 h 417"/>
              <a:gd name="T38" fmla="*/ 318722 w 427"/>
              <a:gd name="T39" fmla="*/ 149004 h 417"/>
              <a:gd name="T40" fmla="*/ 371443 w 427"/>
              <a:gd name="T41" fmla="*/ 149004 h 417"/>
              <a:gd name="T42" fmla="*/ 255217 w 427"/>
              <a:gd name="T43" fmla="*/ 319638 h 417"/>
              <a:gd name="T44" fmla="*/ 43135 w 427"/>
              <a:gd name="T45" fmla="*/ 96132 h 417"/>
              <a:gd name="T46" fmla="*/ 43135 w 427"/>
              <a:gd name="T47" fmla="*/ 96132 h 417"/>
              <a:gd name="T48" fmla="*/ 106640 w 427"/>
              <a:gd name="T49" fmla="*/ 32444 h 417"/>
              <a:gd name="T50" fmla="*/ 393011 w 427"/>
              <a:gd name="T51" fmla="*/ 32444 h 417"/>
              <a:gd name="T52" fmla="*/ 468498 w 427"/>
              <a:gd name="T53" fmla="*/ 96132 h 417"/>
              <a:gd name="T54" fmla="*/ 43135 w 427"/>
              <a:gd name="T55" fmla="*/ 96132 h 417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427" h="417">
                <a:moveTo>
                  <a:pt x="416" y="53"/>
                </a:moveTo>
                <a:lnTo>
                  <a:pt x="416" y="53"/>
                </a:lnTo>
                <a:cubicBezTo>
                  <a:pt x="408" y="44"/>
                  <a:pt x="363" y="9"/>
                  <a:pt x="354" y="9"/>
                </a:cubicBezTo>
                <a:cubicBezTo>
                  <a:pt x="354" y="0"/>
                  <a:pt x="337" y="0"/>
                  <a:pt x="328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89" y="0"/>
                  <a:pt x="72" y="0"/>
                  <a:pt x="62" y="9"/>
                </a:cubicBezTo>
                <a:cubicBezTo>
                  <a:pt x="62" y="9"/>
                  <a:pt x="18" y="44"/>
                  <a:pt x="9" y="53"/>
                </a:cubicBezTo>
                <a:cubicBezTo>
                  <a:pt x="0" y="53"/>
                  <a:pt x="0" y="62"/>
                  <a:pt x="0" y="80"/>
                </a:cubicBezTo>
                <a:cubicBezTo>
                  <a:pt x="0" y="88"/>
                  <a:pt x="44" y="399"/>
                  <a:pt x="44" y="399"/>
                </a:cubicBezTo>
                <a:cubicBezTo>
                  <a:pt x="53" y="407"/>
                  <a:pt x="62" y="416"/>
                  <a:pt x="72" y="416"/>
                </a:cubicBezTo>
                <a:cubicBezTo>
                  <a:pt x="354" y="416"/>
                  <a:pt x="354" y="416"/>
                  <a:pt x="354" y="416"/>
                </a:cubicBezTo>
                <a:cubicBezTo>
                  <a:pt x="363" y="416"/>
                  <a:pt x="372" y="407"/>
                  <a:pt x="381" y="399"/>
                </a:cubicBezTo>
                <a:cubicBezTo>
                  <a:pt x="381" y="399"/>
                  <a:pt x="426" y="88"/>
                  <a:pt x="426" y="80"/>
                </a:cubicBezTo>
                <a:cubicBezTo>
                  <a:pt x="426" y="62"/>
                  <a:pt x="416" y="53"/>
                  <a:pt x="416" y="53"/>
                </a:cubicBezTo>
                <a:close/>
                <a:moveTo>
                  <a:pt x="213" y="266"/>
                </a:moveTo>
                <a:lnTo>
                  <a:pt x="213" y="266"/>
                </a:lnTo>
                <a:cubicBezTo>
                  <a:pt x="133" y="266"/>
                  <a:pt x="116" y="150"/>
                  <a:pt x="107" y="124"/>
                </a:cubicBezTo>
                <a:cubicBezTo>
                  <a:pt x="160" y="124"/>
                  <a:pt x="160" y="124"/>
                  <a:pt x="160" y="124"/>
                </a:cubicBezTo>
                <a:cubicBezTo>
                  <a:pt x="160" y="159"/>
                  <a:pt x="178" y="222"/>
                  <a:pt x="213" y="222"/>
                </a:cubicBezTo>
                <a:cubicBezTo>
                  <a:pt x="248" y="222"/>
                  <a:pt x="257" y="159"/>
                  <a:pt x="266" y="124"/>
                </a:cubicBezTo>
                <a:cubicBezTo>
                  <a:pt x="310" y="124"/>
                  <a:pt x="310" y="124"/>
                  <a:pt x="310" y="124"/>
                </a:cubicBezTo>
                <a:cubicBezTo>
                  <a:pt x="310" y="150"/>
                  <a:pt x="293" y="266"/>
                  <a:pt x="213" y="266"/>
                </a:cubicBezTo>
                <a:close/>
                <a:moveTo>
                  <a:pt x="36" y="80"/>
                </a:moveTo>
                <a:lnTo>
                  <a:pt x="36" y="80"/>
                </a:lnTo>
                <a:cubicBezTo>
                  <a:pt x="89" y="27"/>
                  <a:pt x="89" y="27"/>
                  <a:pt x="89" y="27"/>
                </a:cubicBezTo>
                <a:cubicBezTo>
                  <a:pt x="328" y="27"/>
                  <a:pt x="328" y="27"/>
                  <a:pt x="328" y="27"/>
                </a:cubicBezTo>
                <a:cubicBezTo>
                  <a:pt x="391" y="80"/>
                  <a:pt x="391" y="80"/>
                  <a:pt x="391" y="80"/>
                </a:cubicBezTo>
                <a:lnTo>
                  <a:pt x="36" y="80"/>
                </a:lnTo>
                <a:close/>
              </a:path>
            </a:pathLst>
          </a:custGeom>
          <a:solidFill>
            <a:srgbClr val="005DA2"/>
          </a:solidFill>
          <a:ln>
            <a:noFill/>
          </a:ln>
          <a:effectLst/>
        </p:spPr>
        <p:txBody>
          <a:bodyPr wrap="none" lIns="45731" tIns="22865" rIns="45731" bIns="22865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Freeform 79"/>
          <p:cNvSpPr>
            <a:spLocks noChangeArrowheads="1"/>
          </p:cNvSpPr>
          <p:nvPr/>
        </p:nvSpPr>
        <p:spPr bwMode="auto">
          <a:xfrm>
            <a:off x="6920980" y="2627771"/>
            <a:ext cx="421303" cy="422357"/>
          </a:xfrm>
          <a:custGeom>
            <a:avLst/>
            <a:gdLst>
              <a:gd name="T0" fmla="*/ 286865 w 479"/>
              <a:gd name="T1" fmla="*/ 0 h 479"/>
              <a:gd name="T2" fmla="*/ 286865 w 479"/>
              <a:gd name="T3" fmla="*/ 0 h 479"/>
              <a:gd name="T4" fmla="*/ 0 w 479"/>
              <a:gd name="T5" fmla="*/ 286865 h 479"/>
              <a:gd name="T6" fmla="*/ 286865 w 479"/>
              <a:gd name="T7" fmla="*/ 573730 h 479"/>
              <a:gd name="T8" fmla="*/ 573730 w 479"/>
              <a:gd name="T9" fmla="*/ 286865 h 479"/>
              <a:gd name="T10" fmla="*/ 286865 w 479"/>
              <a:gd name="T11" fmla="*/ 0 h 479"/>
              <a:gd name="T12" fmla="*/ 531720 w 479"/>
              <a:gd name="T13" fmla="*/ 286865 h 479"/>
              <a:gd name="T14" fmla="*/ 531720 w 479"/>
              <a:gd name="T15" fmla="*/ 286865 h 479"/>
              <a:gd name="T16" fmla="*/ 478908 w 479"/>
              <a:gd name="T17" fmla="*/ 435699 h 479"/>
              <a:gd name="T18" fmla="*/ 468106 w 479"/>
              <a:gd name="T19" fmla="*/ 393689 h 479"/>
              <a:gd name="T20" fmla="*/ 478908 w 479"/>
              <a:gd name="T21" fmla="*/ 308470 h 479"/>
              <a:gd name="T22" fmla="*/ 446501 w 479"/>
              <a:gd name="T23" fmla="*/ 244855 h 479"/>
              <a:gd name="T24" fmla="*/ 382887 w 479"/>
              <a:gd name="T25" fmla="*/ 213648 h 479"/>
              <a:gd name="T26" fmla="*/ 415294 w 479"/>
              <a:gd name="T27" fmla="*/ 105624 h 479"/>
              <a:gd name="T28" fmla="*/ 351680 w 479"/>
              <a:gd name="T29" fmla="*/ 74417 h 479"/>
              <a:gd name="T30" fmla="*/ 361282 w 479"/>
              <a:gd name="T31" fmla="*/ 63614 h 479"/>
              <a:gd name="T32" fmla="*/ 531720 w 479"/>
              <a:gd name="T33" fmla="*/ 286865 h 479"/>
              <a:gd name="T34" fmla="*/ 254458 w 479"/>
              <a:gd name="T35" fmla="*/ 52812 h 479"/>
              <a:gd name="T36" fmla="*/ 254458 w 479"/>
              <a:gd name="T37" fmla="*/ 52812 h 479"/>
              <a:gd name="T38" fmla="*/ 223250 w 479"/>
              <a:gd name="T39" fmla="*/ 74417 h 479"/>
              <a:gd name="T40" fmla="*/ 180041 w 479"/>
              <a:gd name="T41" fmla="*/ 105624 h 479"/>
              <a:gd name="T42" fmla="*/ 138031 w 479"/>
              <a:gd name="T43" fmla="*/ 159636 h 479"/>
              <a:gd name="T44" fmla="*/ 159636 w 479"/>
              <a:gd name="T45" fmla="*/ 190843 h 479"/>
              <a:gd name="T46" fmla="*/ 212448 w 479"/>
              <a:gd name="T47" fmla="*/ 190843 h 479"/>
              <a:gd name="T48" fmla="*/ 297667 w 479"/>
              <a:gd name="T49" fmla="*/ 286865 h 479"/>
              <a:gd name="T50" fmla="*/ 223250 w 479"/>
              <a:gd name="T51" fmla="*/ 350479 h 479"/>
              <a:gd name="T52" fmla="*/ 212448 w 479"/>
              <a:gd name="T53" fmla="*/ 404491 h 479"/>
              <a:gd name="T54" fmla="*/ 212448 w 479"/>
              <a:gd name="T55" fmla="*/ 468106 h 479"/>
              <a:gd name="T56" fmla="*/ 159636 w 479"/>
              <a:gd name="T57" fmla="*/ 414094 h 479"/>
              <a:gd name="T58" fmla="*/ 148834 w 479"/>
              <a:gd name="T59" fmla="*/ 340877 h 479"/>
              <a:gd name="T60" fmla="*/ 105624 w 479"/>
              <a:gd name="T61" fmla="*/ 286865 h 479"/>
              <a:gd name="T62" fmla="*/ 127229 w 479"/>
              <a:gd name="T63" fmla="*/ 223250 h 479"/>
              <a:gd name="T64" fmla="*/ 63614 w 479"/>
              <a:gd name="T65" fmla="*/ 202846 h 479"/>
              <a:gd name="T66" fmla="*/ 254458 w 479"/>
              <a:gd name="T67" fmla="*/ 52812 h 479"/>
              <a:gd name="T68" fmla="*/ 212448 w 479"/>
              <a:gd name="T69" fmla="*/ 520918 h 479"/>
              <a:gd name="T70" fmla="*/ 212448 w 479"/>
              <a:gd name="T71" fmla="*/ 520918 h 479"/>
              <a:gd name="T72" fmla="*/ 244855 w 479"/>
              <a:gd name="T73" fmla="*/ 499313 h 479"/>
              <a:gd name="T74" fmla="*/ 286865 w 479"/>
              <a:gd name="T75" fmla="*/ 488510 h 479"/>
              <a:gd name="T76" fmla="*/ 351680 w 479"/>
              <a:gd name="T77" fmla="*/ 468106 h 479"/>
              <a:gd name="T78" fmla="*/ 424896 w 479"/>
              <a:gd name="T79" fmla="*/ 488510 h 479"/>
              <a:gd name="T80" fmla="*/ 286865 w 479"/>
              <a:gd name="T81" fmla="*/ 531720 h 479"/>
              <a:gd name="T82" fmla="*/ 212448 w 479"/>
              <a:gd name="T83" fmla="*/ 520918 h 479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479" h="479">
                <a:moveTo>
                  <a:pt x="239" y="0"/>
                </a:moveTo>
                <a:lnTo>
                  <a:pt x="239" y="0"/>
                </a:lnTo>
                <a:cubicBezTo>
                  <a:pt x="106" y="0"/>
                  <a:pt x="0" y="106"/>
                  <a:pt x="0" y="239"/>
                </a:cubicBezTo>
                <a:cubicBezTo>
                  <a:pt x="0" y="372"/>
                  <a:pt x="106" y="478"/>
                  <a:pt x="239" y="478"/>
                </a:cubicBezTo>
                <a:cubicBezTo>
                  <a:pt x="372" y="478"/>
                  <a:pt x="478" y="372"/>
                  <a:pt x="478" y="239"/>
                </a:cubicBezTo>
                <a:cubicBezTo>
                  <a:pt x="478" y="106"/>
                  <a:pt x="372" y="0"/>
                  <a:pt x="239" y="0"/>
                </a:cubicBezTo>
                <a:close/>
                <a:moveTo>
                  <a:pt x="443" y="239"/>
                </a:moveTo>
                <a:lnTo>
                  <a:pt x="443" y="239"/>
                </a:lnTo>
                <a:cubicBezTo>
                  <a:pt x="443" y="292"/>
                  <a:pt x="425" y="328"/>
                  <a:pt x="399" y="363"/>
                </a:cubicBezTo>
                <a:cubicBezTo>
                  <a:pt x="390" y="363"/>
                  <a:pt x="381" y="345"/>
                  <a:pt x="390" y="328"/>
                </a:cubicBezTo>
                <a:cubicBezTo>
                  <a:pt x="399" y="310"/>
                  <a:pt x="399" y="275"/>
                  <a:pt x="399" y="257"/>
                </a:cubicBezTo>
                <a:cubicBezTo>
                  <a:pt x="399" y="239"/>
                  <a:pt x="390" y="204"/>
                  <a:pt x="372" y="204"/>
                </a:cubicBezTo>
                <a:cubicBezTo>
                  <a:pt x="346" y="204"/>
                  <a:pt x="337" y="204"/>
                  <a:pt x="319" y="178"/>
                </a:cubicBezTo>
                <a:cubicBezTo>
                  <a:pt x="301" y="124"/>
                  <a:pt x="372" y="115"/>
                  <a:pt x="346" y="88"/>
                </a:cubicBezTo>
                <a:cubicBezTo>
                  <a:pt x="337" y="80"/>
                  <a:pt x="301" y="115"/>
                  <a:pt x="293" y="62"/>
                </a:cubicBezTo>
                <a:lnTo>
                  <a:pt x="301" y="53"/>
                </a:lnTo>
                <a:cubicBezTo>
                  <a:pt x="381" y="80"/>
                  <a:pt x="443" y="150"/>
                  <a:pt x="443" y="239"/>
                </a:cubicBezTo>
                <a:close/>
                <a:moveTo>
                  <a:pt x="212" y="44"/>
                </a:moveTo>
                <a:lnTo>
                  <a:pt x="212" y="44"/>
                </a:lnTo>
                <a:cubicBezTo>
                  <a:pt x="204" y="53"/>
                  <a:pt x="194" y="53"/>
                  <a:pt x="186" y="62"/>
                </a:cubicBezTo>
                <a:cubicBezTo>
                  <a:pt x="168" y="80"/>
                  <a:pt x="159" y="71"/>
                  <a:pt x="150" y="88"/>
                </a:cubicBezTo>
                <a:cubicBezTo>
                  <a:pt x="141" y="106"/>
                  <a:pt x="115" y="124"/>
                  <a:pt x="115" y="133"/>
                </a:cubicBezTo>
                <a:cubicBezTo>
                  <a:pt x="115" y="142"/>
                  <a:pt x="133" y="159"/>
                  <a:pt x="133" y="159"/>
                </a:cubicBezTo>
                <a:cubicBezTo>
                  <a:pt x="141" y="150"/>
                  <a:pt x="159" y="150"/>
                  <a:pt x="177" y="159"/>
                </a:cubicBezTo>
                <a:cubicBezTo>
                  <a:pt x="186" y="159"/>
                  <a:pt x="275" y="169"/>
                  <a:pt x="248" y="239"/>
                </a:cubicBezTo>
                <a:cubicBezTo>
                  <a:pt x="239" y="266"/>
                  <a:pt x="194" y="257"/>
                  <a:pt x="186" y="292"/>
                </a:cubicBezTo>
                <a:cubicBezTo>
                  <a:pt x="186" y="301"/>
                  <a:pt x="186" y="328"/>
                  <a:pt x="177" y="337"/>
                </a:cubicBezTo>
                <a:cubicBezTo>
                  <a:pt x="177" y="345"/>
                  <a:pt x="186" y="390"/>
                  <a:pt x="177" y="390"/>
                </a:cubicBezTo>
                <a:cubicBezTo>
                  <a:pt x="168" y="390"/>
                  <a:pt x="133" y="345"/>
                  <a:pt x="133" y="345"/>
                </a:cubicBezTo>
                <a:cubicBezTo>
                  <a:pt x="133" y="337"/>
                  <a:pt x="124" y="310"/>
                  <a:pt x="124" y="284"/>
                </a:cubicBezTo>
                <a:cubicBezTo>
                  <a:pt x="124" y="266"/>
                  <a:pt x="88" y="266"/>
                  <a:pt x="88" y="239"/>
                </a:cubicBezTo>
                <a:cubicBezTo>
                  <a:pt x="88" y="213"/>
                  <a:pt x="106" y="195"/>
                  <a:pt x="106" y="186"/>
                </a:cubicBezTo>
                <a:cubicBezTo>
                  <a:pt x="97" y="169"/>
                  <a:pt x="62" y="169"/>
                  <a:pt x="53" y="169"/>
                </a:cubicBezTo>
                <a:cubicBezTo>
                  <a:pt x="80" y="97"/>
                  <a:pt x="141" y="53"/>
                  <a:pt x="212" y="44"/>
                </a:cubicBezTo>
                <a:close/>
                <a:moveTo>
                  <a:pt x="177" y="434"/>
                </a:moveTo>
                <a:lnTo>
                  <a:pt x="177" y="434"/>
                </a:lnTo>
                <a:cubicBezTo>
                  <a:pt x="186" y="425"/>
                  <a:pt x="186" y="416"/>
                  <a:pt x="204" y="416"/>
                </a:cubicBezTo>
                <a:cubicBezTo>
                  <a:pt x="212" y="416"/>
                  <a:pt x="221" y="416"/>
                  <a:pt x="239" y="407"/>
                </a:cubicBezTo>
                <a:cubicBezTo>
                  <a:pt x="248" y="407"/>
                  <a:pt x="275" y="398"/>
                  <a:pt x="293" y="390"/>
                </a:cubicBezTo>
                <a:cubicBezTo>
                  <a:pt x="310" y="390"/>
                  <a:pt x="346" y="398"/>
                  <a:pt x="354" y="407"/>
                </a:cubicBezTo>
                <a:cubicBezTo>
                  <a:pt x="319" y="434"/>
                  <a:pt x="284" y="443"/>
                  <a:pt x="239" y="443"/>
                </a:cubicBezTo>
                <a:cubicBezTo>
                  <a:pt x="221" y="443"/>
                  <a:pt x="194" y="443"/>
                  <a:pt x="177" y="434"/>
                </a:cubicBezTo>
                <a:close/>
              </a:path>
            </a:pathLst>
          </a:custGeom>
          <a:solidFill>
            <a:srgbClr val="005DA2"/>
          </a:solidFill>
          <a:ln>
            <a:noFill/>
          </a:ln>
          <a:effectLst/>
        </p:spPr>
        <p:txBody>
          <a:bodyPr wrap="none" lIns="45731" tIns="22865" rIns="45731" bIns="22865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Freeform 70"/>
          <p:cNvSpPr>
            <a:spLocks noChangeArrowheads="1"/>
          </p:cNvSpPr>
          <p:nvPr/>
        </p:nvSpPr>
        <p:spPr bwMode="auto">
          <a:xfrm>
            <a:off x="4859663" y="3678474"/>
            <a:ext cx="451096" cy="404078"/>
          </a:xfrm>
          <a:custGeom>
            <a:avLst/>
            <a:gdLst>
              <a:gd name="T0" fmla="*/ 170295 w 497"/>
              <a:gd name="T1" fmla="*/ 329219 h 445"/>
              <a:gd name="T2" fmla="*/ 170295 w 497"/>
              <a:gd name="T3" fmla="*/ 329219 h 445"/>
              <a:gd name="T4" fmla="*/ 170295 w 497"/>
              <a:gd name="T5" fmla="*/ 149645 h 445"/>
              <a:gd name="T6" fmla="*/ 63561 w 497"/>
              <a:gd name="T7" fmla="*/ 149645 h 445"/>
              <a:gd name="T8" fmla="*/ 0 w 497"/>
              <a:gd name="T9" fmla="*/ 213094 h 445"/>
              <a:gd name="T10" fmla="*/ 0 w 497"/>
              <a:gd name="T11" fmla="*/ 381894 h 445"/>
              <a:gd name="T12" fmla="*/ 63561 w 497"/>
              <a:gd name="T13" fmla="*/ 446541 h 445"/>
              <a:gd name="T14" fmla="*/ 85147 w 497"/>
              <a:gd name="T15" fmla="*/ 446541 h 445"/>
              <a:gd name="T16" fmla="*/ 85147 w 497"/>
              <a:gd name="T17" fmla="*/ 531539 h 445"/>
              <a:gd name="T18" fmla="*/ 181088 w 497"/>
              <a:gd name="T19" fmla="*/ 446541 h 445"/>
              <a:gd name="T20" fmla="*/ 328597 w 497"/>
              <a:gd name="T21" fmla="*/ 446541 h 445"/>
              <a:gd name="T22" fmla="*/ 382563 w 497"/>
              <a:gd name="T23" fmla="*/ 381894 h 445"/>
              <a:gd name="T24" fmla="*/ 382563 w 497"/>
              <a:gd name="T25" fmla="*/ 329219 h 445"/>
              <a:gd name="T26" fmla="*/ 382563 w 497"/>
              <a:gd name="T27" fmla="*/ 329219 h 445"/>
              <a:gd name="T28" fmla="*/ 170295 w 497"/>
              <a:gd name="T29" fmla="*/ 329219 h 445"/>
              <a:gd name="T30" fmla="*/ 531271 w 497"/>
              <a:gd name="T31" fmla="*/ 0 h 445"/>
              <a:gd name="T32" fmla="*/ 531271 w 497"/>
              <a:gd name="T33" fmla="*/ 0 h 445"/>
              <a:gd name="T34" fmla="*/ 265036 w 497"/>
              <a:gd name="T35" fmla="*/ 0 h 445"/>
              <a:gd name="T36" fmla="*/ 212269 w 497"/>
              <a:gd name="T37" fmla="*/ 64647 h 445"/>
              <a:gd name="T38" fmla="*/ 212269 w 497"/>
              <a:gd name="T39" fmla="*/ 296896 h 445"/>
              <a:gd name="T40" fmla="*/ 414943 w 497"/>
              <a:gd name="T41" fmla="*/ 296896 h 445"/>
              <a:gd name="T42" fmla="*/ 509684 w 497"/>
              <a:gd name="T43" fmla="*/ 381894 h 445"/>
              <a:gd name="T44" fmla="*/ 509684 w 497"/>
              <a:gd name="T45" fmla="*/ 296896 h 445"/>
              <a:gd name="T46" fmla="*/ 531271 w 497"/>
              <a:gd name="T47" fmla="*/ 296896 h 445"/>
              <a:gd name="T48" fmla="*/ 594832 w 497"/>
              <a:gd name="T49" fmla="*/ 233446 h 445"/>
              <a:gd name="T50" fmla="*/ 594832 w 497"/>
              <a:gd name="T51" fmla="*/ 64647 h 445"/>
              <a:gd name="T52" fmla="*/ 531271 w 497"/>
              <a:gd name="T53" fmla="*/ 0 h 445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497" h="445">
                <a:moveTo>
                  <a:pt x="142" y="275"/>
                </a:moveTo>
                <a:lnTo>
                  <a:pt x="142" y="275"/>
                </a:lnTo>
                <a:cubicBezTo>
                  <a:pt x="142" y="125"/>
                  <a:pt x="142" y="125"/>
                  <a:pt x="142" y="125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18" y="125"/>
                  <a:pt x="0" y="151"/>
                  <a:pt x="0" y="178"/>
                </a:cubicBezTo>
                <a:cubicBezTo>
                  <a:pt x="0" y="319"/>
                  <a:pt x="0" y="319"/>
                  <a:pt x="0" y="319"/>
                </a:cubicBezTo>
                <a:cubicBezTo>
                  <a:pt x="0" y="354"/>
                  <a:pt x="18" y="373"/>
                  <a:pt x="53" y="373"/>
                </a:cubicBezTo>
                <a:cubicBezTo>
                  <a:pt x="71" y="373"/>
                  <a:pt x="71" y="373"/>
                  <a:pt x="71" y="373"/>
                </a:cubicBezTo>
                <a:cubicBezTo>
                  <a:pt x="71" y="444"/>
                  <a:pt x="71" y="444"/>
                  <a:pt x="71" y="444"/>
                </a:cubicBezTo>
                <a:cubicBezTo>
                  <a:pt x="151" y="373"/>
                  <a:pt x="151" y="373"/>
                  <a:pt x="151" y="373"/>
                </a:cubicBezTo>
                <a:cubicBezTo>
                  <a:pt x="274" y="373"/>
                  <a:pt x="274" y="373"/>
                  <a:pt x="274" y="373"/>
                </a:cubicBezTo>
                <a:cubicBezTo>
                  <a:pt x="302" y="373"/>
                  <a:pt x="319" y="354"/>
                  <a:pt x="319" y="319"/>
                </a:cubicBezTo>
                <a:cubicBezTo>
                  <a:pt x="319" y="275"/>
                  <a:pt x="319" y="275"/>
                  <a:pt x="319" y="275"/>
                </a:cubicBezTo>
                <a:lnTo>
                  <a:pt x="142" y="275"/>
                </a:lnTo>
                <a:close/>
                <a:moveTo>
                  <a:pt x="443" y="0"/>
                </a:moveTo>
                <a:lnTo>
                  <a:pt x="443" y="0"/>
                </a:lnTo>
                <a:cubicBezTo>
                  <a:pt x="221" y="0"/>
                  <a:pt x="221" y="0"/>
                  <a:pt x="221" y="0"/>
                </a:cubicBezTo>
                <a:cubicBezTo>
                  <a:pt x="195" y="0"/>
                  <a:pt x="177" y="27"/>
                  <a:pt x="177" y="54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346" y="248"/>
                  <a:pt x="346" y="248"/>
                  <a:pt x="346" y="248"/>
                </a:cubicBezTo>
                <a:cubicBezTo>
                  <a:pt x="425" y="319"/>
                  <a:pt x="425" y="319"/>
                  <a:pt x="425" y="319"/>
                </a:cubicBezTo>
                <a:cubicBezTo>
                  <a:pt x="425" y="248"/>
                  <a:pt x="425" y="248"/>
                  <a:pt x="425" y="248"/>
                </a:cubicBezTo>
                <a:cubicBezTo>
                  <a:pt x="443" y="248"/>
                  <a:pt x="443" y="248"/>
                  <a:pt x="443" y="248"/>
                </a:cubicBezTo>
                <a:cubicBezTo>
                  <a:pt x="470" y="248"/>
                  <a:pt x="496" y="231"/>
                  <a:pt x="496" y="195"/>
                </a:cubicBezTo>
                <a:cubicBezTo>
                  <a:pt x="496" y="54"/>
                  <a:pt x="496" y="54"/>
                  <a:pt x="496" y="54"/>
                </a:cubicBezTo>
                <a:cubicBezTo>
                  <a:pt x="496" y="27"/>
                  <a:pt x="470" y="0"/>
                  <a:pt x="443" y="0"/>
                </a:cubicBezTo>
                <a:close/>
              </a:path>
            </a:pathLst>
          </a:custGeom>
          <a:solidFill>
            <a:srgbClr val="005DA2"/>
          </a:solidFill>
          <a:ln>
            <a:noFill/>
          </a:ln>
          <a:effectLst/>
        </p:spPr>
        <p:txBody>
          <a:bodyPr wrap="none" lIns="45731" tIns="22865" rIns="45731" bIns="22865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Freeform 111"/>
          <p:cNvSpPr>
            <a:spLocks noChangeArrowheads="1"/>
          </p:cNvSpPr>
          <p:nvPr/>
        </p:nvSpPr>
        <p:spPr bwMode="auto">
          <a:xfrm>
            <a:off x="6027125" y="4522379"/>
            <a:ext cx="329804" cy="403261"/>
          </a:xfrm>
          <a:custGeom>
            <a:avLst/>
            <a:gdLst>
              <a:gd name="T0" fmla="*/ 416411 w 355"/>
              <a:gd name="T1" fmla="*/ 339721 h 435"/>
              <a:gd name="T2" fmla="*/ 416411 w 355"/>
              <a:gd name="T3" fmla="*/ 339721 h 435"/>
              <a:gd name="T4" fmla="*/ 214223 w 355"/>
              <a:gd name="T5" fmla="*/ 414148 h 435"/>
              <a:gd name="T6" fmla="*/ 10832 w 355"/>
              <a:gd name="T7" fmla="*/ 339721 h 435"/>
              <a:gd name="T8" fmla="*/ 0 w 355"/>
              <a:gd name="T9" fmla="*/ 339721 h 435"/>
              <a:gd name="T10" fmla="*/ 0 w 355"/>
              <a:gd name="T11" fmla="*/ 403344 h 435"/>
              <a:gd name="T12" fmla="*/ 214223 w 355"/>
              <a:gd name="T13" fmla="*/ 520986 h 435"/>
              <a:gd name="T14" fmla="*/ 426039 w 355"/>
              <a:gd name="T15" fmla="*/ 403344 h 435"/>
              <a:gd name="T16" fmla="*/ 426039 w 355"/>
              <a:gd name="T17" fmla="*/ 339721 h 435"/>
              <a:gd name="T18" fmla="*/ 416411 w 355"/>
              <a:gd name="T19" fmla="*/ 339721 h 435"/>
              <a:gd name="T20" fmla="*/ 416411 w 355"/>
              <a:gd name="T21" fmla="*/ 192068 h 435"/>
              <a:gd name="T22" fmla="*/ 416411 w 355"/>
              <a:gd name="T23" fmla="*/ 192068 h 435"/>
              <a:gd name="T24" fmla="*/ 214223 w 355"/>
              <a:gd name="T25" fmla="*/ 255691 h 435"/>
              <a:gd name="T26" fmla="*/ 10832 w 355"/>
              <a:gd name="T27" fmla="*/ 192068 h 435"/>
              <a:gd name="T28" fmla="*/ 0 w 355"/>
              <a:gd name="T29" fmla="*/ 192068 h 435"/>
              <a:gd name="T30" fmla="*/ 0 w 355"/>
              <a:gd name="T31" fmla="*/ 266495 h 435"/>
              <a:gd name="T32" fmla="*/ 214223 w 355"/>
              <a:gd name="T33" fmla="*/ 350525 h 435"/>
              <a:gd name="T34" fmla="*/ 426039 w 355"/>
              <a:gd name="T35" fmla="*/ 266495 h 435"/>
              <a:gd name="T36" fmla="*/ 426039 w 355"/>
              <a:gd name="T37" fmla="*/ 192068 h 435"/>
              <a:gd name="T38" fmla="*/ 416411 w 355"/>
              <a:gd name="T39" fmla="*/ 192068 h 435"/>
              <a:gd name="T40" fmla="*/ 214223 w 355"/>
              <a:gd name="T41" fmla="*/ 0 h 435"/>
              <a:gd name="T42" fmla="*/ 214223 w 355"/>
              <a:gd name="T43" fmla="*/ 0 h 435"/>
              <a:gd name="T44" fmla="*/ 0 w 355"/>
              <a:gd name="T45" fmla="*/ 74427 h 435"/>
              <a:gd name="T46" fmla="*/ 0 w 355"/>
              <a:gd name="T47" fmla="*/ 116441 h 435"/>
              <a:gd name="T48" fmla="*/ 214223 w 355"/>
              <a:gd name="T49" fmla="*/ 192068 h 435"/>
              <a:gd name="T50" fmla="*/ 426039 w 355"/>
              <a:gd name="T51" fmla="*/ 116441 h 435"/>
              <a:gd name="T52" fmla="*/ 426039 w 355"/>
              <a:gd name="T53" fmla="*/ 74427 h 435"/>
              <a:gd name="T54" fmla="*/ 214223 w 355"/>
              <a:gd name="T55" fmla="*/ 0 h 435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355" h="435">
                <a:moveTo>
                  <a:pt x="346" y="283"/>
                </a:moveTo>
                <a:lnTo>
                  <a:pt x="346" y="283"/>
                </a:lnTo>
                <a:cubicBezTo>
                  <a:pt x="328" y="319"/>
                  <a:pt x="257" y="345"/>
                  <a:pt x="178" y="345"/>
                </a:cubicBezTo>
                <a:cubicBezTo>
                  <a:pt x="97" y="345"/>
                  <a:pt x="36" y="319"/>
                  <a:pt x="9" y="283"/>
                </a:cubicBezTo>
                <a:cubicBezTo>
                  <a:pt x="9" y="275"/>
                  <a:pt x="0" y="283"/>
                  <a:pt x="0" y="283"/>
                </a:cubicBezTo>
                <a:cubicBezTo>
                  <a:pt x="0" y="292"/>
                  <a:pt x="0" y="336"/>
                  <a:pt x="0" y="336"/>
                </a:cubicBezTo>
                <a:cubicBezTo>
                  <a:pt x="0" y="381"/>
                  <a:pt x="80" y="434"/>
                  <a:pt x="178" y="434"/>
                </a:cubicBezTo>
                <a:cubicBezTo>
                  <a:pt x="275" y="434"/>
                  <a:pt x="354" y="381"/>
                  <a:pt x="354" y="336"/>
                </a:cubicBezTo>
                <a:cubicBezTo>
                  <a:pt x="354" y="336"/>
                  <a:pt x="354" y="292"/>
                  <a:pt x="354" y="283"/>
                </a:cubicBezTo>
                <a:cubicBezTo>
                  <a:pt x="354" y="283"/>
                  <a:pt x="346" y="275"/>
                  <a:pt x="346" y="283"/>
                </a:cubicBezTo>
                <a:close/>
                <a:moveTo>
                  <a:pt x="346" y="160"/>
                </a:moveTo>
                <a:lnTo>
                  <a:pt x="346" y="160"/>
                </a:lnTo>
                <a:cubicBezTo>
                  <a:pt x="328" y="186"/>
                  <a:pt x="257" y="213"/>
                  <a:pt x="178" y="213"/>
                </a:cubicBezTo>
                <a:cubicBezTo>
                  <a:pt x="97" y="213"/>
                  <a:pt x="36" y="186"/>
                  <a:pt x="9" y="160"/>
                </a:cubicBezTo>
                <a:cubicBezTo>
                  <a:pt x="9" y="151"/>
                  <a:pt x="0" y="160"/>
                  <a:pt x="0" y="160"/>
                </a:cubicBezTo>
                <a:lnTo>
                  <a:pt x="0" y="222"/>
                </a:lnTo>
                <a:cubicBezTo>
                  <a:pt x="0" y="257"/>
                  <a:pt x="80" y="292"/>
                  <a:pt x="178" y="292"/>
                </a:cubicBezTo>
                <a:cubicBezTo>
                  <a:pt x="275" y="292"/>
                  <a:pt x="354" y="257"/>
                  <a:pt x="354" y="222"/>
                </a:cubicBezTo>
                <a:lnTo>
                  <a:pt x="354" y="160"/>
                </a:lnTo>
                <a:cubicBezTo>
                  <a:pt x="354" y="160"/>
                  <a:pt x="346" y="151"/>
                  <a:pt x="346" y="160"/>
                </a:cubicBezTo>
                <a:close/>
                <a:moveTo>
                  <a:pt x="178" y="0"/>
                </a:moveTo>
                <a:lnTo>
                  <a:pt x="178" y="0"/>
                </a:lnTo>
                <a:cubicBezTo>
                  <a:pt x="80" y="0"/>
                  <a:pt x="0" y="26"/>
                  <a:pt x="0" y="62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133"/>
                  <a:pt x="80" y="160"/>
                  <a:pt x="178" y="160"/>
                </a:cubicBezTo>
                <a:cubicBezTo>
                  <a:pt x="275" y="160"/>
                  <a:pt x="354" y="133"/>
                  <a:pt x="354" y="97"/>
                </a:cubicBezTo>
                <a:cubicBezTo>
                  <a:pt x="354" y="62"/>
                  <a:pt x="354" y="62"/>
                  <a:pt x="354" y="62"/>
                </a:cubicBezTo>
                <a:cubicBezTo>
                  <a:pt x="354" y="26"/>
                  <a:pt x="275" y="0"/>
                  <a:pt x="178" y="0"/>
                </a:cubicBezTo>
                <a:close/>
              </a:path>
            </a:pathLst>
          </a:custGeom>
          <a:solidFill>
            <a:srgbClr val="005DA2"/>
          </a:solidFill>
          <a:ln>
            <a:noFill/>
          </a:ln>
          <a:effectLst/>
        </p:spPr>
        <p:txBody>
          <a:bodyPr wrap="none" lIns="45731" tIns="22865" rIns="45731" bIns="22865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Freeform 74"/>
          <p:cNvSpPr>
            <a:spLocks noChangeArrowheads="1"/>
          </p:cNvSpPr>
          <p:nvPr/>
        </p:nvSpPr>
        <p:spPr bwMode="auto">
          <a:xfrm>
            <a:off x="7075739" y="3678475"/>
            <a:ext cx="434861" cy="384918"/>
          </a:xfrm>
          <a:custGeom>
            <a:avLst/>
            <a:gdLst>
              <a:gd name="T0" fmla="*/ 541820 w 461"/>
              <a:gd name="T1" fmla="*/ 255464 h 409"/>
              <a:gd name="T2" fmla="*/ 541820 w 461"/>
              <a:gd name="T3" fmla="*/ 255464 h 409"/>
              <a:gd name="T4" fmla="*/ 296740 w 461"/>
              <a:gd name="T5" fmla="*/ 20389 h 409"/>
              <a:gd name="T6" fmla="*/ 254692 w 461"/>
              <a:gd name="T7" fmla="*/ 20389 h 409"/>
              <a:gd name="T8" fmla="*/ 10812 w 461"/>
              <a:gd name="T9" fmla="*/ 255464 h 409"/>
              <a:gd name="T10" fmla="*/ 21625 w 461"/>
              <a:gd name="T11" fmla="*/ 275853 h 409"/>
              <a:gd name="T12" fmla="*/ 74485 w 461"/>
              <a:gd name="T13" fmla="*/ 275853 h 409"/>
              <a:gd name="T14" fmla="*/ 74485 w 461"/>
              <a:gd name="T15" fmla="*/ 467750 h 409"/>
              <a:gd name="T16" fmla="*/ 94909 w 461"/>
              <a:gd name="T17" fmla="*/ 489339 h 409"/>
              <a:gd name="T18" fmla="*/ 212643 w 461"/>
              <a:gd name="T19" fmla="*/ 489339 h 409"/>
              <a:gd name="T20" fmla="*/ 212643 w 461"/>
              <a:gd name="T21" fmla="*/ 297441 h 409"/>
              <a:gd name="T22" fmla="*/ 339989 w 461"/>
              <a:gd name="T23" fmla="*/ 297441 h 409"/>
              <a:gd name="T24" fmla="*/ 339989 w 461"/>
              <a:gd name="T25" fmla="*/ 489339 h 409"/>
              <a:gd name="T26" fmla="*/ 457724 w 461"/>
              <a:gd name="T27" fmla="*/ 489339 h 409"/>
              <a:gd name="T28" fmla="*/ 478147 w 461"/>
              <a:gd name="T29" fmla="*/ 467750 h 409"/>
              <a:gd name="T30" fmla="*/ 478147 w 461"/>
              <a:gd name="T31" fmla="*/ 275853 h 409"/>
              <a:gd name="T32" fmla="*/ 532209 w 461"/>
              <a:gd name="T33" fmla="*/ 275853 h 409"/>
              <a:gd name="T34" fmla="*/ 541820 w 461"/>
              <a:gd name="T35" fmla="*/ 255464 h 40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61" h="409">
                <a:moveTo>
                  <a:pt x="451" y="213"/>
                </a:moveTo>
                <a:lnTo>
                  <a:pt x="451" y="213"/>
                </a:lnTo>
                <a:cubicBezTo>
                  <a:pt x="247" y="17"/>
                  <a:pt x="247" y="17"/>
                  <a:pt x="247" y="17"/>
                </a:cubicBezTo>
                <a:cubicBezTo>
                  <a:pt x="238" y="0"/>
                  <a:pt x="221" y="0"/>
                  <a:pt x="212" y="17"/>
                </a:cubicBezTo>
                <a:cubicBezTo>
                  <a:pt x="9" y="213"/>
                  <a:pt x="9" y="213"/>
                  <a:pt x="9" y="213"/>
                </a:cubicBezTo>
                <a:cubicBezTo>
                  <a:pt x="0" y="221"/>
                  <a:pt x="9" y="230"/>
                  <a:pt x="18" y="230"/>
                </a:cubicBezTo>
                <a:cubicBezTo>
                  <a:pt x="62" y="230"/>
                  <a:pt x="62" y="230"/>
                  <a:pt x="62" y="230"/>
                </a:cubicBezTo>
                <a:cubicBezTo>
                  <a:pt x="62" y="390"/>
                  <a:pt x="62" y="390"/>
                  <a:pt x="62" y="390"/>
                </a:cubicBezTo>
                <a:cubicBezTo>
                  <a:pt x="62" y="399"/>
                  <a:pt x="62" y="408"/>
                  <a:pt x="79" y="408"/>
                </a:cubicBezTo>
                <a:cubicBezTo>
                  <a:pt x="177" y="408"/>
                  <a:pt x="177" y="408"/>
                  <a:pt x="177" y="408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283" y="248"/>
                  <a:pt x="283" y="248"/>
                  <a:pt x="283" y="248"/>
                </a:cubicBezTo>
                <a:cubicBezTo>
                  <a:pt x="283" y="408"/>
                  <a:pt x="283" y="408"/>
                  <a:pt x="283" y="408"/>
                </a:cubicBezTo>
                <a:cubicBezTo>
                  <a:pt x="381" y="408"/>
                  <a:pt x="381" y="408"/>
                  <a:pt x="381" y="408"/>
                </a:cubicBezTo>
                <a:cubicBezTo>
                  <a:pt x="398" y="408"/>
                  <a:pt x="398" y="399"/>
                  <a:pt x="398" y="390"/>
                </a:cubicBezTo>
                <a:cubicBezTo>
                  <a:pt x="398" y="230"/>
                  <a:pt x="398" y="230"/>
                  <a:pt x="398" y="230"/>
                </a:cubicBezTo>
                <a:cubicBezTo>
                  <a:pt x="443" y="230"/>
                  <a:pt x="443" y="230"/>
                  <a:pt x="443" y="230"/>
                </a:cubicBezTo>
                <a:cubicBezTo>
                  <a:pt x="451" y="230"/>
                  <a:pt x="460" y="221"/>
                  <a:pt x="451" y="213"/>
                </a:cubicBezTo>
              </a:path>
            </a:pathLst>
          </a:custGeom>
          <a:solidFill>
            <a:srgbClr val="005DA2"/>
          </a:solidFill>
          <a:ln>
            <a:noFill/>
          </a:ln>
          <a:effectLst/>
        </p:spPr>
        <p:txBody>
          <a:bodyPr wrap="none" lIns="45731" tIns="22865" rIns="45731" bIns="22865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ïśļîḑe"/>
          <p:cNvSpPr txBox="1"/>
          <p:nvPr/>
        </p:nvSpPr>
        <p:spPr>
          <a:xfrm>
            <a:off x="8417293" y="2115934"/>
            <a:ext cx="3454320" cy="1413300"/>
          </a:xfrm>
          <a:prstGeom prst="rect">
            <a:avLst/>
          </a:prstGeom>
          <a:noFill/>
        </p:spPr>
        <p:txBody>
          <a:bodyPr wrap="squar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cs typeface="+mn-ea"/>
                <a:sym typeface="+mn-lt"/>
              </a:rPr>
              <a:t>Supporting text here.</a:t>
            </a:r>
            <a:endParaRPr lang="zh-CN" altLang="en-US" sz="1200" dirty="0">
              <a:cs typeface="+mn-ea"/>
              <a:sym typeface="+mn-lt"/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cs typeface="+mn-ea"/>
                <a:sym typeface="+mn-lt"/>
              </a:rPr>
              <a:t>When you copy &amp; paste, choose "keep text only" option.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2" name="í$ḷïḍê"/>
          <p:cNvSpPr/>
          <p:nvPr/>
        </p:nvSpPr>
        <p:spPr>
          <a:xfrm>
            <a:off x="8417294" y="1729383"/>
            <a:ext cx="2728225" cy="1058491"/>
          </a:xfrm>
          <a:prstGeom prst="rect">
            <a:avLst/>
          </a:prstGeom>
        </p:spPr>
        <p:txBody>
          <a:bodyPr wrap="non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b="1" dirty="0">
                <a:cs typeface="+mn-ea"/>
                <a:sym typeface="+mn-lt"/>
              </a:rPr>
              <a:t>Text here</a:t>
            </a:r>
            <a:endParaRPr lang="zh-CN" altLang="en-US" sz="1200" b="1" dirty="0">
              <a:cs typeface="+mn-ea"/>
              <a:sym typeface="+mn-lt"/>
            </a:endParaRPr>
          </a:p>
        </p:txBody>
      </p:sp>
      <p:sp>
        <p:nvSpPr>
          <p:cNvPr id="23" name="ïśļîḑe"/>
          <p:cNvSpPr txBox="1"/>
          <p:nvPr/>
        </p:nvSpPr>
        <p:spPr>
          <a:xfrm>
            <a:off x="8268265" y="4253700"/>
            <a:ext cx="3502842" cy="1413300"/>
          </a:xfrm>
          <a:prstGeom prst="rect">
            <a:avLst/>
          </a:prstGeom>
          <a:noFill/>
        </p:spPr>
        <p:txBody>
          <a:bodyPr wrap="squar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cs typeface="+mn-ea"/>
                <a:sym typeface="+mn-lt"/>
              </a:rPr>
              <a:t>Supporting text here.</a:t>
            </a:r>
            <a:endParaRPr lang="zh-CN" altLang="en-US" sz="1200" dirty="0">
              <a:cs typeface="+mn-ea"/>
              <a:sym typeface="+mn-lt"/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cs typeface="+mn-ea"/>
                <a:sym typeface="+mn-lt"/>
              </a:rPr>
              <a:t>When you copy &amp; paste, choose "keep text only" option.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4" name="í$ḷïḍê"/>
          <p:cNvSpPr/>
          <p:nvPr/>
        </p:nvSpPr>
        <p:spPr>
          <a:xfrm>
            <a:off x="8268265" y="3867149"/>
            <a:ext cx="3502842" cy="1058491"/>
          </a:xfrm>
          <a:prstGeom prst="rect">
            <a:avLst/>
          </a:prstGeom>
        </p:spPr>
        <p:txBody>
          <a:bodyPr wrap="non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b="1" dirty="0">
                <a:cs typeface="+mn-ea"/>
                <a:sym typeface="+mn-lt"/>
              </a:rPr>
              <a:t>Text here</a:t>
            </a:r>
            <a:endParaRPr lang="zh-CN" altLang="en-US" sz="1200" b="1" dirty="0">
              <a:cs typeface="+mn-ea"/>
              <a:sym typeface="+mn-lt"/>
            </a:endParaRPr>
          </a:p>
        </p:txBody>
      </p:sp>
      <p:sp>
        <p:nvSpPr>
          <p:cNvPr id="25" name="ïśļîḑe"/>
          <p:cNvSpPr txBox="1"/>
          <p:nvPr/>
        </p:nvSpPr>
        <p:spPr>
          <a:xfrm>
            <a:off x="6639669" y="659908"/>
            <a:ext cx="3454320" cy="1413300"/>
          </a:xfrm>
          <a:prstGeom prst="rect">
            <a:avLst/>
          </a:prstGeom>
          <a:noFill/>
        </p:spPr>
        <p:txBody>
          <a:bodyPr wrap="squar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cs typeface="+mn-ea"/>
                <a:sym typeface="+mn-lt"/>
              </a:rPr>
              <a:t>Supporting text here.</a:t>
            </a:r>
            <a:endParaRPr lang="zh-CN" altLang="en-US" sz="1200" dirty="0">
              <a:cs typeface="+mn-ea"/>
              <a:sym typeface="+mn-lt"/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cs typeface="+mn-ea"/>
                <a:sym typeface="+mn-lt"/>
              </a:rPr>
              <a:t>When you copy &amp; paste, choose "keep text only" option.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6" name="í$ḷïḍê"/>
          <p:cNvSpPr/>
          <p:nvPr/>
        </p:nvSpPr>
        <p:spPr>
          <a:xfrm>
            <a:off x="6639669" y="273356"/>
            <a:ext cx="2728225" cy="1058491"/>
          </a:xfrm>
          <a:prstGeom prst="rect">
            <a:avLst/>
          </a:prstGeom>
        </p:spPr>
        <p:txBody>
          <a:bodyPr wrap="non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b="1" dirty="0">
                <a:cs typeface="+mn-ea"/>
                <a:sym typeface="+mn-lt"/>
              </a:rPr>
              <a:t>Text here</a:t>
            </a:r>
            <a:endParaRPr lang="zh-CN" altLang="en-US" sz="1200" b="1" dirty="0">
              <a:cs typeface="+mn-ea"/>
              <a:sym typeface="+mn-lt"/>
            </a:endParaRPr>
          </a:p>
        </p:txBody>
      </p:sp>
      <p:sp>
        <p:nvSpPr>
          <p:cNvPr id="27" name="ïśļîḑe"/>
          <p:cNvSpPr txBox="1"/>
          <p:nvPr/>
        </p:nvSpPr>
        <p:spPr>
          <a:xfrm>
            <a:off x="800723" y="2127973"/>
            <a:ext cx="3454320" cy="1413300"/>
          </a:xfrm>
          <a:prstGeom prst="rect">
            <a:avLst/>
          </a:prstGeom>
          <a:noFill/>
        </p:spPr>
        <p:txBody>
          <a:bodyPr wrap="squar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cs typeface="+mn-ea"/>
                <a:sym typeface="+mn-lt"/>
              </a:rPr>
              <a:t>Supporting text here.</a:t>
            </a:r>
            <a:endParaRPr lang="zh-CN" altLang="en-US" sz="1200" dirty="0">
              <a:cs typeface="+mn-ea"/>
              <a:sym typeface="+mn-lt"/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cs typeface="+mn-ea"/>
                <a:sym typeface="+mn-lt"/>
              </a:rPr>
              <a:t>When you copy &amp; paste, choose "keep text only" option.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8" name="í$ḷïḍê"/>
          <p:cNvSpPr/>
          <p:nvPr/>
        </p:nvSpPr>
        <p:spPr>
          <a:xfrm>
            <a:off x="800723" y="1741422"/>
            <a:ext cx="2728225" cy="1058491"/>
          </a:xfrm>
          <a:prstGeom prst="rect">
            <a:avLst/>
          </a:prstGeom>
        </p:spPr>
        <p:txBody>
          <a:bodyPr wrap="non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b="1" dirty="0">
                <a:cs typeface="+mn-ea"/>
                <a:sym typeface="+mn-lt"/>
              </a:rPr>
              <a:t>Text here</a:t>
            </a:r>
            <a:endParaRPr lang="zh-CN" altLang="en-US" sz="1200" b="1" dirty="0">
              <a:cs typeface="+mn-ea"/>
              <a:sym typeface="+mn-lt"/>
            </a:endParaRPr>
          </a:p>
        </p:txBody>
      </p:sp>
      <p:sp>
        <p:nvSpPr>
          <p:cNvPr id="29" name="ïśļîḑe"/>
          <p:cNvSpPr txBox="1"/>
          <p:nvPr/>
        </p:nvSpPr>
        <p:spPr>
          <a:xfrm>
            <a:off x="800723" y="3789160"/>
            <a:ext cx="3454320" cy="1413300"/>
          </a:xfrm>
          <a:prstGeom prst="rect">
            <a:avLst/>
          </a:prstGeom>
          <a:noFill/>
        </p:spPr>
        <p:txBody>
          <a:bodyPr wrap="squar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cs typeface="+mn-ea"/>
                <a:sym typeface="+mn-lt"/>
              </a:rPr>
              <a:t>Supporting text here.</a:t>
            </a:r>
            <a:endParaRPr lang="zh-CN" altLang="en-US" sz="1200" dirty="0">
              <a:cs typeface="+mn-ea"/>
              <a:sym typeface="+mn-lt"/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cs typeface="+mn-ea"/>
                <a:sym typeface="+mn-lt"/>
              </a:rPr>
              <a:t>When you copy &amp; paste, choose "keep text only" option.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30" name="í$ḷïḍê"/>
          <p:cNvSpPr/>
          <p:nvPr/>
        </p:nvSpPr>
        <p:spPr>
          <a:xfrm>
            <a:off x="800723" y="3402609"/>
            <a:ext cx="2728225" cy="1058491"/>
          </a:xfrm>
          <a:prstGeom prst="rect">
            <a:avLst/>
          </a:prstGeom>
        </p:spPr>
        <p:txBody>
          <a:bodyPr wrap="non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b="1" dirty="0">
                <a:cs typeface="+mn-ea"/>
                <a:sym typeface="+mn-lt"/>
              </a:rPr>
              <a:t>Text here</a:t>
            </a:r>
            <a:endParaRPr lang="zh-CN" altLang="en-US" sz="1200" b="1" dirty="0">
              <a:cs typeface="+mn-ea"/>
              <a:sym typeface="+mn-lt"/>
            </a:endParaRPr>
          </a:p>
        </p:txBody>
      </p:sp>
      <p:sp>
        <p:nvSpPr>
          <p:cNvPr id="31" name="ïśļîḑe"/>
          <p:cNvSpPr txBox="1"/>
          <p:nvPr/>
        </p:nvSpPr>
        <p:spPr>
          <a:xfrm>
            <a:off x="2527882" y="5316636"/>
            <a:ext cx="3454320" cy="1413300"/>
          </a:xfrm>
          <a:prstGeom prst="rect">
            <a:avLst/>
          </a:prstGeom>
          <a:noFill/>
        </p:spPr>
        <p:txBody>
          <a:bodyPr wrap="squar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cs typeface="+mn-ea"/>
                <a:sym typeface="+mn-lt"/>
              </a:rPr>
              <a:t>Supporting text here.</a:t>
            </a:r>
            <a:endParaRPr lang="zh-CN" altLang="en-US" sz="1200" dirty="0">
              <a:cs typeface="+mn-ea"/>
              <a:sym typeface="+mn-lt"/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cs typeface="+mn-ea"/>
                <a:sym typeface="+mn-lt"/>
              </a:rPr>
              <a:t>When you copy &amp; paste, choose "keep text only" option.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32" name="í$ḷïḍê"/>
          <p:cNvSpPr/>
          <p:nvPr/>
        </p:nvSpPr>
        <p:spPr>
          <a:xfrm>
            <a:off x="2527883" y="4930085"/>
            <a:ext cx="2728225" cy="1058491"/>
          </a:xfrm>
          <a:prstGeom prst="rect">
            <a:avLst/>
          </a:prstGeom>
        </p:spPr>
        <p:txBody>
          <a:bodyPr wrap="none" lIns="90021" tIns="46811" rIns="90021" bIns="4681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b="1" dirty="0">
                <a:cs typeface="+mn-ea"/>
                <a:sym typeface="+mn-lt"/>
              </a:rPr>
              <a:t>Text here</a:t>
            </a:r>
            <a:endParaRPr lang="zh-CN" altLang="en-US" sz="1200" b="1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heme/theme1.xml><?xml version="1.0" encoding="utf-8"?>
<a:theme xmlns:a="http://schemas.openxmlformats.org/drawingml/2006/main" name="专注工作汇报类PPT排版设计，定制QQ:418157732">
  <a:themeElements>
    <a:clrScheme name="自定义 10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70C0"/>
      </a:accent1>
      <a:accent2>
        <a:srgbClr val="FFC000"/>
      </a:accent2>
      <a:accent3>
        <a:srgbClr val="BFBFBF"/>
      </a:accent3>
      <a:accent4>
        <a:srgbClr val="BFBFBF"/>
      </a:accent4>
      <a:accent5>
        <a:srgbClr val="BFBFBF"/>
      </a:accent5>
      <a:accent6>
        <a:srgbClr val="BFBFBF"/>
      </a:accent6>
      <a:hlink>
        <a:srgbClr val="0000FF"/>
      </a:hlink>
      <a:folHlink>
        <a:srgbClr val="800080"/>
      </a:folHlink>
    </a:clrScheme>
    <a:fontScheme name="xusu2fnt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1809</Words>
  <Application>Microsoft Office PowerPoint</Application>
  <PresentationFormat>自定义</PresentationFormat>
  <Paragraphs>323</Paragraphs>
  <Slides>25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宋体</vt:lpstr>
      <vt:lpstr>Microsoft YaHei</vt:lpstr>
      <vt:lpstr>Microsoft YaHei</vt:lpstr>
      <vt:lpstr>Agency FB</vt:lpstr>
      <vt:lpstr>Arial</vt:lpstr>
      <vt:lpstr>Calibri</vt:lpstr>
      <vt:lpstr>Wingdings</vt:lpstr>
      <vt:lpstr>专注工作汇报类PPT排版设计，定制QQ:418157732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 pptm o 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StephenZhu</dc:creator>
  <cp:keywords>51P P T 模板网</cp:keywords>
  <dc:description>www.51p ptm ob an.com</dc:description>
  <cp:lastModifiedBy>YANGs</cp:lastModifiedBy>
  <cp:revision>15</cp:revision>
  <dcterms:created xsi:type="dcterms:W3CDTF">2018-12-29T02:48:00Z</dcterms:created>
  <dcterms:modified xsi:type="dcterms:W3CDTF">2020-06-28T15:03:18Z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RubyTemplateID">
    <vt:lpwstr>2</vt:lpwstr>
  </property>
  <property fmtid="{D5CDD505-2E9C-101B-9397-08002B2CF9AE}" pid="3" name="KSOProductBuildVer">
    <vt:lpwstr>2052-11.1.0.8500</vt:lpwstr>
  </property>
</Properties>
</file>