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0" r:id="rId3"/>
    <p:sldId id="259" r:id="rId4"/>
    <p:sldId id="258" r:id="rId5"/>
    <p:sldId id="261" r:id="rId6"/>
    <p:sldId id="265" r:id="rId7"/>
    <p:sldId id="266" r:id="rId8"/>
    <p:sldId id="262" r:id="rId9"/>
    <p:sldId id="267" r:id="rId10"/>
    <p:sldId id="268" r:id="rId11"/>
    <p:sldId id="269" r:id="rId12"/>
    <p:sldId id="270" r:id="rId13"/>
    <p:sldId id="263" r:id="rId14"/>
    <p:sldId id="271" r:id="rId15"/>
    <p:sldId id="272" r:id="rId16"/>
    <p:sldId id="273" r:id="rId17"/>
    <p:sldId id="274" r:id="rId18"/>
    <p:sldId id="264" r:id="rId19"/>
    <p:sldId id="276" r:id="rId20"/>
    <p:sldId id="277" r:id="rId21"/>
    <p:sldId id="278" r:id="rId22"/>
    <p:sldId id="279" r:id="rId23"/>
    <p:sldId id="257"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userDrawn="1">
          <p15:clr>
            <a:srgbClr val="A4A3A4"/>
          </p15:clr>
        </p15:guide>
        <p15:guide id="2" pos="58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8" d="100"/>
          <a:sy n="108" d="100"/>
        </p:scale>
        <p:origin x="630" y="78"/>
      </p:cViewPr>
      <p:guideLst>
        <p:guide orient="horz" pos="2341"/>
        <p:guide pos="583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9AD68-8850-425B-AC05-E3460BD69BAA}" type="datetimeFigureOut">
              <a:rPr lang="zh-CN" altLang="en-US" smtClean="0"/>
              <a:t>2020/6/28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C9A9FB-F6F7-4BB6-AE05-7746FAF0FF3C}" type="slidenum">
              <a:rPr lang="zh-CN" altLang="en-US" smtClean="0"/>
              <a:t>‹#›</a:t>
            </a:fld>
            <a:endParaRPr lang="zh-CN" altLang="en-US"/>
          </a:p>
        </p:txBody>
      </p:sp>
    </p:spTree>
    <p:extLst>
      <p:ext uri="{BB962C8B-B14F-4D97-AF65-F5344CB8AC3E}">
        <p14:creationId xmlns:p14="http://schemas.microsoft.com/office/powerpoint/2010/main" val="318143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a:t>
            </a:fld>
            <a:endParaRPr lang="zh-CN" altLang="en-US"/>
          </a:p>
        </p:txBody>
      </p:sp>
    </p:spTree>
    <p:extLst>
      <p:ext uri="{BB962C8B-B14F-4D97-AF65-F5344CB8AC3E}">
        <p14:creationId xmlns:p14="http://schemas.microsoft.com/office/powerpoint/2010/main" val="1320783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10</a:t>
            </a:fld>
            <a:endParaRPr lang="zh-CN" altLang="en-US"/>
          </a:p>
        </p:txBody>
      </p:sp>
    </p:spTree>
    <p:extLst>
      <p:ext uri="{BB962C8B-B14F-4D97-AF65-F5344CB8AC3E}">
        <p14:creationId xmlns:p14="http://schemas.microsoft.com/office/powerpoint/2010/main" val="2645040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11</a:t>
            </a:fld>
            <a:endParaRPr lang="zh-CN" altLang="en-US"/>
          </a:p>
        </p:txBody>
      </p:sp>
    </p:spTree>
    <p:extLst>
      <p:ext uri="{BB962C8B-B14F-4D97-AF65-F5344CB8AC3E}">
        <p14:creationId xmlns:p14="http://schemas.microsoft.com/office/powerpoint/2010/main" val="642403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12</a:t>
            </a:fld>
            <a:endParaRPr lang="zh-CN" altLang="en-US"/>
          </a:p>
        </p:txBody>
      </p:sp>
    </p:spTree>
    <p:extLst>
      <p:ext uri="{BB962C8B-B14F-4D97-AF65-F5344CB8AC3E}">
        <p14:creationId xmlns:p14="http://schemas.microsoft.com/office/powerpoint/2010/main" val="1371762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13</a:t>
            </a:fld>
            <a:endParaRPr lang="zh-CN" altLang="en-US"/>
          </a:p>
        </p:txBody>
      </p:sp>
    </p:spTree>
    <p:extLst>
      <p:ext uri="{BB962C8B-B14F-4D97-AF65-F5344CB8AC3E}">
        <p14:creationId xmlns:p14="http://schemas.microsoft.com/office/powerpoint/2010/main" val="2834509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14</a:t>
            </a:fld>
            <a:endParaRPr lang="zh-CN" altLang="en-US"/>
          </a:p>
        </p:txBody>
      </p:sp>
    </p:spTree>
    <p:extLst>
      <p:ext uri="{BB962C8B-B14F-4D97-AF65-F5344CB8AC3E}">
        <p14:creationId xmlns:p14="http://schemas.microsoft.com/office/powerpoint/2010/main" val="729945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15</a:t>
            </a:fld>
            <a:endParaRPr lang="zh-CN" altLang="en-US"/>
          </a:p>
        </p:txBody>
      </p:sp>
    </p:spTree>
    <p:extLst>
      <p:ext uri="{BB962C8B-B14F-4D97-AF65-F5344CB8AC3E}">
        <p14:creationId xmlns:p14="http://schemas.microsoft.com/office/powerpoint/2010/main" val="1837007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16</a:t>
            </a:fld>
            <a:endParaRPr lang="zh-CN" altLang="en-US"/>
          </a:p>
        </p:txBody>
      </p:sp>
    </p:spTree>
    <p:extLst>
      <p:ext uri="{BB962C8B-B14F-4D97-AF65-F5344CB8AC3E}">
        <p14:creationId xmlns:p14="http://schemas.microsoft.com/office/powerpoint/2010/main" val="579935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17</a:t>
            </a:fld>
            <a:endParaRPr lang="zh-CN" altLang="en-US"/>
          </a:p>
        </p:txBody>
      </p:sp>
    </p:spTree>
    <p:extLst>
      <p:ext uri="{BB962C8B-B14F-4D97-AF65-F5344CB8AC3E}">
        <p14:creationId xmlns:p14="http://schemas.microsoft.com/office/powerpoint/2010/main" val="264644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18</a:t>
            </a:fld>
            <a:endParaRPr lang="zh-CN" altLang="en-US"/>
          </a:p>
        </p:txBody>
      </p:sp>
    </p:spTree>
    <p:extLst>
      <p:ext uri="{BB962C8B-B14F-4D97-AF65-F5344CB8AC3E}">
        <p14:creationId xmlns:p14="http://schemas.microsoft.com/office/powerpoint/2010/main" val="3273178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19</a:t>
            </a:fld>
            <a:endParaRPr lang="zh-CN" altLang="en-US"/>
          </a:p>
        </p:txBody>
      </p:sp>
    </p:spTree>
    <p:extLst>
      <p:ext uri="{BB962C8B-B14F-4D97-AF65-F5344CB8AC3E}">
        <p14:creationId xmlns:p14="http://schemas.microsoft.com/office/powerpoint/2010/main" val="3931996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2</a:t>
            </a:fld>
            <a:endParaRPr lang="zh-CN" altLang="en-US"/>
          </a:p>
        </p:txBody>
      </p:sp>
    </p:spTree>
    <p:extLst>
      <p:ext uri="{BB962C8B-B14F-4D97-AF65-F5344CB8AC3E}">
        <p14:creationId xmlns:p14="http://schemas.microsoft.com/office/powerpoint/2010/main" val="16452652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20</a:t>
            </a:fld>
            <a:endParaRPr lang="zh-CN" altLang="en-US"/>
          </a:p>
        </p:txBody>
      </p:sp>
    </p:spTree>
    <p:extLst>
      <p:ext uri="{BB962C8B-B14F-4D97-AF65-F5344CB8AC3E}">
        <p14:creationId xmlns:p14="http://schemas.microsoft.com/office/powerpoint/2010/main" val="3598907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21</a:t>
            </a:fld>
            <a:endParaRPr lang="zh-CN" altLang="en-US"/>
          </a:p>
        </p:txBody>
      </p:sp>
    </p:spTree>
    <p:extLst>
      <p:ext uri="{BB962C8B-B14F-4D97-AF65-F5344CB8AC3E}">
        <p14:creationId xmlns:p14="http://schemas.microsoft.com/office/powerpoint/2010/main" val="2189011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22</a:t>
            </a:fld>
            <a:endParaRPr lang="zh-CN" altLang="en-US"/>
          </a:p>
        </p:txBody>
      </p:sp>
    </p:spTree>
    <p:extLst>
      <p:ext uri="{BB962C8B-B14F-4D97-AF65-F5344CB8AC3E}">
        <p14:creationId xmlns:p14="http://schemas.microsoft.com/office/powerpoint/2010/main" val="3370973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23</a:t>
            </a:fld>
            <a:endParaRPr lang="zh-CN" altLang="en-US"/>
          </a:p>
        </p:txBody>
      </p:sp>
    </p:spTree>
    <p:extLst>
      <p:ext uri="{BB962C8B-B14F-4D97-AF65-F5344CB8AC3E}">
        <p14:creationId xmlns:p14="http://schemas.microsoft.com/office/powerpoint/2010/main" val="3264580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3</a:t>
            </a:fld>
            <a:endParaRPr lang="zh-CN" altLang="en-US"/>
          </a:p>
        </p:txBody>
      </p:sp>
    </p:spTree>
    <p:extLst>
      <p:ext uri="{BB962C8B-B14F-4D97-AF65-F5344CB8AC3E}">
        <p14:creationId xmlns:p14="http://schemas.microsoft.com/office/powerpoint/2010/main" val="1226497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4</a:t>
            </a:fld>
            <a:endParaRPr lang="zh-CN" altLang="en-US"/>
          </a:p>
        </p:txBody>
      </p:sp>
    </p:spTree>
    <p:extLst>
      <p:ext uri="{BB962C8B-B14F-4D97-AF65-F5344CB8AC3E}">
        <p14:creationId xmlns:p14="http://schemas.microsoft.com/office/powerpoint/2010/main" val="1772302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5</a:t>
            </a:fld>
            <a:endParaRPr lang="zh-CN" altLang="en-US"/>
          </a:p>
        </p:txBody>
      </p:sp>
    </p:spTree>
    <p:extLst>
      <p:ext uri="{BB962C8B-B14F-4D97-AF65-F5344CB8AC3E}">
        <p14:creationId xmlns:p14="http://schemas.microsoft.com/office/powerpoint/2010/main" val="3694500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6</a:t>
            </a:fld>
            <a:endParaRPr lang="zh-CN" altLang="en-US"/>
          </a:p>
        </p:txBody>
      </p:sp>
    </p:spTree>
    <p:extLst>
      <p:ext uri="{BB962C8B-B14F-4D97-AF65-F5344CB8AC3E}">
        <p14:creationId xmlns:p14="http://schemas.microsoft.com/office/powerpoint/2010/main" val="3911561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7</a:t>
            </a:fld>
            <a:endParaRPr lang="zh-CN" altLang="en-US"/>
          </a:p>
        </p:txBody>
      </p:sp>
    </p:spTree>
    <p:extLst>
      <p:ext uri="{BB962C8B-B14F-4D97-AF65-F5344CB8AC3E}">
        <p14:creationId xmlns:p14="http://schemas.microsoft.com/office/powerpoint/2010/main" val="4122650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8</a:t>
            </a:fld>
            <a:endParaRPr lang="zh-CN" altLang="en-US"/>
          </a:p>
        </p:txBody>
      </p:sp>
    </p:spTree>
    <p:extLst>
      <p:ext uri="{BB962C8B-B14F-4D97-AF65-F5344CB8AC3E}">
        <p14:creationId xmlns:p14="http://schemas.microsoft.com/office/powerpoint/2010/main" val="2080386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C9A9FB-F6F7-4BB6-AE05-7746FAF0FF3C}" type="slidenum">
              <a:rPr lang="zh-CN" altLang="en-US" smtClean="0"/>
              <a:t>9</a:t>
            </a:fld>
            <a:endParaRPr lang="zh-CN" altLang="en-US"/>
          </a:p>
        </p:txBody>
      </p:sp>
    </p:spTree>
    <p:extLst>
      <p:ext uri="{BB962C8B-B14F-4D97-AF65-F5344CB8AC3E}">
        <p14:creationId xmlns:p14="http://schemas.microsoft.com/office/powerpoint/2010/main" val="2107372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1776050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3944001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372383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3113153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232301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2670150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543244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1680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1117600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309051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8FBEF6-A16C-4356-82FC-C9A8C53C0777}" type="datetimeFigureOut">
              <a:rPr lang="zh-CN" altLang="en-US" smtClean="0"/>
              <a:t>2020/6/28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2815027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FBEF6-A16C-4356-82FC-C9A8C53C0777}" type="datetimeFigureOut">
              <a:rPr lang="zh-CN" altLang="en-US" smtClean="0"/>
              <a:t>2020/6/28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847C22-290F-4E04-A779-AE3CF84EEE3A}" type="slidenum">
              <a:rPr lang="zh-CN" altLang="en-US" smtClean="0"/>
              <a:t>‹#›</a:t>
            </a:fld>
            <a:endParaRPr lang="zh-CN" altLang="en-US"/>
          </a:p>
        </p:txBody>
      </p:sp>
    </p:spTree>
    <p:extLst>
      <p:ext uri="{BB962C8B-B14F-4D97-AF65-F5344CB8AC3E}">
        <p14:creationId xmlns:p14="http://schemas.microsoft.com/office/powerpoint/2010/main" val="3151104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0.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31.jp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0.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1.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 Id="rId1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jpe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23.jpe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5" Type="http://schemas.openxmlformats.org/officeDocument/2006/relationships/image" Target="../media/image26.jp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25.jp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8.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0.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31.jp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9.jp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pic>
        <p:nvPicPr>
          <p:cNvPr id="14" name="图片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2"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sp>
        <p:nvSpPr>
          <p:cNvPr id="18" name="文本框 17"/>
          <p:cNvSpPr txBox="1"/>
          <p:nvPr/>
        </p:nvSpPr>
        <p:spPr>
          <a:xfrm>
            <a:off x="3667348" y="3351355"/>
            <a:ext cx="4809075" cy="523220"/>
          </a:xfrm>
          <a:prstGeom prst="rect">
            <a:avLst/>
          </a:prstGeom>
          <a:noFill/>
        </p:spPr>
        <p:txBody>
          <a:bodyPr wrap="square" rtlCol="0">
            <a:spAutoFit/>
          </a:bodyPr>
          <a:lstStyle/>
          <a:p>
            <a:pPr algn="ctr"/>
            <a:r>
              <a:rPr lang="zh-CN" altLang="en-US" sz="2800" b="1" spc="300" dirty="0">
                <a:solidFill>
                  <a:srgbClr val="C00000"/>
                </a:solidFill>
                <a:latin typeface="微软雅黑" panose="020B0503020204020204" pitchFamily="34" charset="-122"/>
                <a:ea typeface="微软雅黑" panose="020B0503020204020204" pitchFamily="34" charset="-122"/>
              </a:rPr>
              <a:t>党员身份永远不能忘记</a:t>
            </a:r>
          </a:p>
        </p:txBody>
      </p:sp>
      <p:sp>
        <p:nvSpPr>
          <p:cNvPr id="19" name="文本框 18"/>
          <p:cNvSpPr txBox="1"/>
          <p:nvPr/>
        </p:nvSpPr>
        <p:spPr>
          <a:xfrm>
            <a:off x="4612190" y="4010446"/>
            <a:ext cx="2973891"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适用于党政汇报</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党课等</a:t>
            </a:r>
            <a:r>
              <a:rPr lang="en-US" altLang="zh-CN" dirty="0" err="1" smtClean="0">
                <a:solidFill>
                  <a:srgbClr val="C00000"/>
                </a:solidFill>
                <a:latin typeface="微软雅黑" panose="020B0503020204020204" pitchFamily="34" charset="-122"/>
                <a:ea typeface="微软雅黑" panose="020B0503020204020204" pitchFamily="34" charset="-122"/>
              </a:rPr>
              <a:t>ppt</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198870" y="3238557"/>
            <a:ext cx="3505200" cy="1775333"/>
          </a:xfrm>
          <a:prstGeom prst="rect">
            <a:avLst/>
          </a:prstGeom>
        </p:spPr>
      </p:pic>
      <p:pic>
        <p:nvPicPr>
          <p:cNvPr id="9" name="图片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spTree>
    <p:extLst>
      <p:ext uri="{BB962C8B-B14F-4D97-AF65-F5344CB8AC3E}">
        <p14:creationId xmlns:p14="http://schemas.microsoft.com/office/powerpoint/2010/main" val="3511018886"/>
      </p:ext>
    </p:extLst>
  </p:cSld>
  <p:clrMapOvr>
    <a:masterClrMapping/>
  </p:clrMapOvr>
  <mc:AlternateContent xmlns:mc="http://schemas.openxmlformats.org/markup-compatibility/2006" xmlns:p14="http://schemas.microsoft.com/office/powerpoint/2010/main">
    <mc:Choice Requires="p14">
      <p:transition spd="slow" advTm="8000">
        <p14:flash/>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4000"/>
                            </p:stCondLst>
                            <p:childTnLst>
                              <p:par>
                                <p:cTn id="49" presetID="31"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style.rotation</p:attrName>
                                        </p:attrNameLst>
                                      </p:cBhvr>
                                      <p:tavLst>
                                        <p:tav tm="0">
                                          <p:val>
                                            <p:fltVal val="90"/>
                                          </p:val>
                                        </p:tav>
                                        <p:tav tm="100000">
                                          <p:val>
                                            <p:fltVal val="0"/>
                                          </p:val>
                                        </p:tav>
                                      </p:tavLst>
                                    </p:anim>
                                    <p:animEffect transition="in" filter="fade">
                                      <p:cBhvr>
                                        <p:cTn id="5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pic>
        <p:nvPicPr>
          <p:cNvPr id="13" name="图片 12"/>
          <p:cNvPicPr>
            <a:picLocks noChangeAspect="1"/>
          </p:cNvPicPr>
          <p:nvPr/>
        </p:nvPicPr>
        <p:blipFill rotWithShape="1">
          <a:blip r:embed="rId12">
            <a:extLst>
              <a:ext uri="{28A0092B-C50C-407E-A947-70E740481C1C}">
                <a14:useLocalDpi xmlns:a14="http://schemas.microsoft.com/office/drawing/2010/main" val="0"/>
              </a:ext>
            </a:extLst>
          </a:blip>
          <a:srcRect t="16824"/>
          <a:stretch/>
        </p:blipFill>
        <p:spPr>
          <a:xfrm>
            <a:off x="-22225" y="1221750"/>
            <a:ext cx="6243108" cy="3160600"/>
          </a:xfrm>
          <a:prstGeom prst="rect">
            <a:avLst/>
          </a:prstGeom>
        </p:spPr>
      </p:pic>
      <p:sp>
        <p:nvSpPr>
          <p:cNvPr id="15" name="任意多边形 14"/>
          <p:cNvSpPr/>
          <p:nvPr/>
        </p:nvSpPr>
        <p:spPr>
          <a:xfrm>
            <a:off x="5317067" y="1219634"/>
            <a:ext cx="6874933" cy="3162372"/>
          </a:xfrm>
          <a:custGeom>
            <a:avLst/>
            <a:gdLst>
              <a:gd name="connsiteX0" fmla="*/ 495300 w 5156200"/>
              <a:gd name="connsiteY0" fmla="*/ 0 h 2832100"/>
              <a:gd name="connsiteX1" fmla="*/ 5156200 w 5156200"/>
              <a:gd name="connsiteY1" fmla="*/ 0 h 2832100"/>
              <a:gd name="connsiteX2" fmla="*/ 5156200 w 5156200"/>
              <a:gd name="connsiteY2" fmla="*/ 2832100 h 2832100"/>
              <a:gd name="connsiteX3" fmla="*/ 0 w 5156200"/>
              <a:gd name="connsiteY3" fmla="*/ 2832100 h 2832100"/>
              <a:gd name="connsiteX4" fmla="*/ 495300 w 5156200"/>
              <a:gd name="connsiteY4" fmla="*/ 0 h 283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6200" h="2832100">
                <a:moveTo>
                  <a:pt x="495300" y="0"/>
                </a:moveTo>
                <a:lnTo>
                  <a:pt x="5156200" y="0"/>
                </a:lnTo>
                <a:lnTo>
                  <a:pt x="5156200" y="2832100"/>
                </a:lnTo>
                <a:lnTo>
                  <a:pt x="0" y="2832100"/>
                </a:lnTo>
                <a:lnTo>
                  <a:pt x="495300" y="0"/>
                </a:lnTo>
                <a:close/>
              </a:path>
            </a:pathLst>
          </a:cu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6" name="文本框 15"/>
          <p:cNvSpPr txBox="1"/>
          <p:nvPr/>
        </p:nvSpPr>
        <p:spPr>
          <a:xfrm>
            <a:off x="6124575" y="1576693"/>
            <a:ext cx="4855633" cy="584775"/>
          </a:xfrm>
          <a:prstGeom prst="rect">
            <a:avLst/>
          </a:prstGeom>
          <a:noFill/>
        </p:spPr>
        <p:txBody>
          <a:bodyPr wrap="square" rtlCol="0">
            <a:spAutoFit/>
          </a:bodyPr>
          <a:lstStyle/>
          <a:p>
            <a:pPr defTabSz="914377"/>
            <a:r>
              <a:rPr lang="zh-CN" altLang="en-US" sz="3200" b="1" dirty="0" smtClean="0">
                <a:solidFill>
                  <a:prstClr val="white"/>
                </a:solidFill>
                <a:latin typeface="微软雅黑" panose="020B0503020204020204" pitchFamily="34" charset="-122"/>
                <a:ea typeface="微软雅黑" panose="020B0503020204020204" pitchFamily="34" charset="-122"/>
              </a:rPr>
              <a:t>输入你的标题</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6220883" y="2333413"/>
            <a:ext cx="20828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a:off x="-50800" y="1219634"/>
            <a:ext cx="2226205" cy="3162372"/>
          </a:xfrm>
          <a:custGeom>
            <a:avLst/>
            <a:gdLst>
              <a:gd name="connsiteX0" fmla="*/ 0 w 1816100"/>
              <a:gd name="connsiteY0" fmla="*/ 50800 h 2870200"/>
              <a:gd name="connsiteX1" fmla="*/ 0 w 1816100"/>
              <a:gd name="connsiteY1" fmla="*/ 2870200 h 2870200"/>
              <a:gd name="connsiteX2" fmla="*/ 965200 w 1816100"/>
              <a:gd name="connsiteY2" fmla="*/ 2870200 h 2870200"/>
              <a:gd name="connsiteX3" fmla="*/ 1816100 w 1816100"/>
              <a:gd name="connsiteY3" fmla="*/ 0 h 2870200"/>
              <a:gd name="connsiteX4" fmla="*/ 0 w 1816100"/>
              <a:gd name="connsiteY4" fmla="*/ 50800 h 2870200"/>
              <a:gd name="connsiteX0" fmla="*/ 0 w 1841500"/>
              <a:gd name="connsiteY0" fmla="*/ 0 h 2870200"/>
              <a:gd name="connsiteX1" fmla="*/ 25400 w 1841500"/>
              <a:gd name="connsiteY1" fmla="*/ 2870200 h 2870200"/>
              <a:gd name="connsiteX2" fmla="*/ 990600 w 1841500"/>
              <a:gd name="connsiteY2" fmla="*/ 2870200 h 2870200"/>
              <a:gd name="connsiteX3" fmla="*/ 1841500 w 1841500"/>
              <a:gd name="connsiteY3" fmla="*/ 0 h 2870200"/>
              <a:gd name="connsiteX4" fmla="*/ 0 w 1841500"/>
              <a:gd name="connsiteY4" fmla="*/ 0 h 2870200"/>
              <a:gd name="connsiteX0" fmla="*/ 0 w 1507602"/>
              <a:gd name="connsiteY0" fmla="*/ 0 h 2870200"/>
              <a:gd name="connsiteX1" fmla="*/ 25400 w 1507602"/>
              <a:gd name="connsiteY1" fmla="*/ 2870200 h 2870200"/>
              <a:gd name="connsiteX2" fmla="*/ 990600 w 1507602"/>
              <a:gd name="connsiteY2" fmla="*/ 2870200 h 2870200"/>
              <a:gd name="connsiteX3" fmla="*/ 1507602 w 1507602"/>
              <a:gd name="connsiteY3" fmla="*/ 12700 h 2870200"/>
              <a:gd name="connsiteX4" fmla="*/ 0 w 1507602"/>
              <a:gd name="connsiteY4" fmla="*/ 0 h 2870200"/>
              <a:gd name="connsiteX0" fmla="*/ 0 w 1388776"/>
              <a:gd name="connsiteY0" fmla="*/ 12700 h 2882900"/>
              <a:gd name="connsiteX1" fmla="*/ 25400 w 1388776"/>
              <a:gd name="connsiteY1" fmla="*/ 2882900 h 2882900"/>
              <a:gd name="connsiteX2" fmla="*/ 990600 w 1388776"/>
              <a:gd name="connsiteY2" fmla="*/ 2882900 h 2882900"/>
              <a:gd name="connsiteX3" fmla="*/ 1388776 w 1388776"/>
              <a:gd name="connsiteY3" fmla="*/ 0 h 2882900"/>
              <a:gd name="connsiteX4" fmla="*/ 0 w 1388776"/>
              <a:gd name="connsiteY4" fmla="*/ 12700 h 288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776" h="2882900">
                <a:moveTo>
                  <a:pt x="0" y="12700"/>
                </a:moveTo>
                <a:lnTo>
                  <a:pt x="25400" y="2882900"/>
                </a:lnTo>
                <a:lnTo>
                  <a:pt x="990600" y="2882900"/>
                </a:lnTo>
                <a:lnTo>
                  <a:pt x="1388776" y="0"/>
                </a:lnTo>
                <a:lnTo>
                  <a:pt x="0" y="12700"/>
                </a:lnTo>
                <a:close/>
              </a:path>
            </a:pathLst>
          </a:custGeom>
          <a:solidFill>
            <a:schemeClr val="tx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20" name="文本框 19"/>
          <p:cNvSpPr txBox="1"/>
          <p:nvPr/>
        </p:nvSpPr>
        <p:spPr>
          <a:xfrm>
            <a:off x="6125632" y="2505358"/>
            <a:ext cx="5329767" cy="1289905"/>
          </a:xfrm>
          <a:prstGeom prst="rect">
            <a:avLst/>
          </a:prstGeom>
          <a:noFill/>
        </p:spPr>
        <p:txBody>
          <a:bodyPr wrap="square" rtlCol="0">
            <a:spAutoFit/>
          </a:bodyPr>
          <a:lstStyle/>
          <a:p>
            <a:pPr defTabSz="864044">
              <a:lnSpc>
                <a:spcPct val="150000"/>
              </a:lnSpc>
              <a:spcBef>
                <a:spcPct val="0"/>
              </a:spcBef>
              <a:defRPr/>
            </a:pP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 </a:t>
            </a:r>
          </a:p>
        </p:txBody>
      </p:sp>
    </p:spTree>
    <p:extLst>
      <p:ext uri="{BB962C8B-B14F-4D97-AF65-F5344CB8AC3E}">
        <p14:creationId xmlns:p14="http://schemas.microsoft.com/office/powerpoint/2010/main" val="3766078002"/>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0-#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40" name="组合 39"/>
          <p:cNvGrpSpPr/>
          <p:nvPr/>
        </p:nvGrpSpPr>
        <p:grpSpPr>
          <a:xfrm>
            <a:off x="1051155" y="1289576"/>
            <a:ext cx="9823384" cy="3387660"/>
            <a:chOff x="965200" y="2465309"/>
            <a:chExt cx="9321633" cy="3214626"/>
          </a:xfrm>
        </p:grpSpPr>
        <p:cxnSp>
          <p:nvCxnSpPr>
            <p:cNvPr id="41" name="直接连接符 40"/>
            <p:cNvCxnSpPr/>
            <p:nvPr/>
          </p:nvCxnSpPr>
          <p:spPr>
            <a:xfrm flipH="1">
              <a:off x="1549400" y="2570510"/>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549400" y="3825292"/>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549400" y="5080075"/>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553741" y="2465309"/>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45" name="文本框 44"/>
            <p:cNvSpPr txBox="1"/>
            <p:nvPr/>
          </p:nvSpPr>
          <p:spPr>
            <a:xfrm>
              <a:off x="1553741" y="3715290"/>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a:t>
              </a:r>
            </a:p>
          </p:txBody>
        </p:sp>
        <p:sp>
          <p:nvSpPr>
            <p:cNvPr id="46" name="文本框 45"/>
            <p:cNvSpPr txBox="1"/>
            <p:nvPr/>
          </p:nvSpPr>
          <p:spPr>
            <a:xfrm>
              <a:off x="1553741" y="4979000"/>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a:t>
              </a:r>
            </a:p>
          </p:txBody>
        </p:sp>
        <p:grpSp>
          <p:nvGrpSpPr>
            <p:cNvPr id="47" name="组合 46"/>
            <p:cNvGrpSpPr/>
            <p:nvPr/>
          </p:nvGrpSpPr>
          <p:grpSpPr>
            <a:xfrm>
              <a:off x="7562102" y="2802952"/>
              <a:ext cx="2724731" cy="2724731"/>
              <a:chOff x="7562102" y="2802952"/>
              <a:chExt cx="2724731" cy="2724731"/>
            </a:xfrm>
          </p:grpSpPr>
          <p:sp>
            <p:nvSpPr>
              <p:cNvPr id="61" name="椭圆 60"/>
              <p:cNvSpPr/>
              <p:nvPr/>
            </p:nvSpPr>
            <p:spPr>
              <a:xfrm>
                <a:off x="7562102" y="2802952"/>
                <a:ext cx="2724731" cy="272473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2" name="文本框 61"/>
              <p:cNvSpPr txBox="1"/>
              <p:nvPr/>
            </p:nvSpPr>
            <p:spPr>
              <a:xfrm>
                <a:off x="8114013" y="3712924"/>
                <a:ext cx="1620907" cy="496495"/>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文本框 62"/>
              <p:cNvSpPr txBox="1"/>
              <p:nvPr/>
            </p:nvSpPr>
            <p:spPr>
              <a:xfrm>
                <a:off x="8125388" y="4194674"/>
                <a:ext cx="1407353" cy="438084"/>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177721" y="3329058"/>
              <a:ext cx="1869899" cy="1749611"/>
              <a:chOff x="6177721" y="3329058"/>
              <a:chExt cx="1869899" cy="1749611"/>
            </a:xfrm>
          </p:grpSpPr>
          <p:sp>
            <p:nvSpPr>
              <p:cNvPr id="58" name="椭圆 57"/>
              <p:cNvSpPr/>
              <p:nvPr/>
            </p:nvSpPr>
            <p:spPr>
              <a:xfrm>
                <a:off x="6177721" y="3329058"/>
                <a:ext cx="1749610" cy="174961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文本框 58"/>
              <p:cNvSpPr txBox="1"/>
              <p:nvPr/>
            </p:nvSpPr>
            <p:spPr>
              <a:xfrm>
                <a:off x="6426713" y="4194674"/>
                <a:ext cx="1407353" cy="438084"/>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426713" y="3883142"/>
                <a:ext cx="1620907" cy="321262"/>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组合 48"/>
            <p:cNvGrpSpPr/>
            <p:nvPr/>
          </p:nvGrpSpPr>
          <p:grpSpPr>
            <a:xfrm>
              <a:off x="965200" y="2621310"/>
              <a:ext cx="452090" cy="452090"/>
              <a:chOff x="965200" y="2621310"/>
              <a:chExt cx="452090" cy="452090"/>
            </a:xfrm>
          </p:grpSpPr>
          <p:sp>
            <p:nvSpPr>
              <p:cNvPr id="56" name="椭圆 55"/>
              <p:cNvSpPr/>
              <p:nvPr/>
            </p:nvSpPr>
            <p:spPr>
              <a:xfrm>
                <a:off x="965200" y="2621310"/>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7" name="文本框 56"/>
              <p:cNvSpPr txBox="1"/>
              <p:nvPr/>
            </p:nvSpPr>
            <p:spPr>
              <a:xfrm>
                <a:off x="1009550" y="2628433"/>
                <a:ext cx="286211" cy="438084"/>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965200" y="3850404"/>
              <a:ext cx="452090" cy="462523"/>
              <a:chOff x="965200" y="3850404"/>
              <a:chExt cx="452090" cy="462523"/>
            </a:xfrm>
          </p:grpSpPr>
          <p:sp>
            <p:nvSpPr>
              <p:cNvPr id="54" name="椭圆 53"/>
              <p:cNvSpPr/>
              <p:nvPr/>
            </p:nvSpPr>
            <p:spPr>
              <a:xfrm>
                <a:off x="965200" y="3860837"/>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文本框 54"/>
              <p:cNvSpPr txBox="1"/>
              <p:nvPr/>
            </p:nvSpPr>
            <p:spPr>
              <a:xfrm>
                <a:off x="1022250" y="3850404"/>
                <a:ext cx="286211" cy="438084"/>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965200" y="5089598"/>
              <a:ext cx="452090" cy="462857"/>
              <a:chOff x="965200" y="5089598"/>
              <a:chExt cx="452090" cy="462857"/>
            </a:xfrm>
          </p:grpSpPr>
          <p:sp>
            <p:nvSpPr>
              <p:cNvPr id="52" name="椭圆 51"/>
              <p:cNvSpPr/>
              <p:nvPr/>
            </p:nvSpPr>
            <p:spPr>
              <a:xfrm>
                <a:off x="965200" y="5100365"/>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52"/>
              <p:cNvSpPr txBox="1"/>
              <p:nvPr/>
            </p:nvSpPr>
            <p:spPr>
              <a:xfrm>
                <a:off x="1009090" y="5089598"/>
                <a:ext cx="286211" cy="438084"/>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0509567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13" name="组合 12"/>
          <p:cNvGrpSpPr/>
          <p:nvPr/>
        </p:nvGrpSpPr>
        <p:grpSpPr>
          <a:xfrm>
            <a:off x="1694621" y="3254639"/>
            <a:ext cx="8898009" cy="1916323"/>
            <a:chOff x="2160377" y="3189932"/>
            <a:chExt cx="7871247" cy="1695194"/>
          </a:xfrm>
        </p:grpSpPr>
        <p:sp>
          <p:nvSpPr>
            <p:cNvPr id="19" name="矩形 18"/>
            <p:cNvSpPr/>
            <p:nvPr/>
          </p:nvSpPr>
          <p:spPr>
            <a:xfrm>
              <a:off x="2160377" y="3210317"/>
              <a:ext cx="2553468"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latin typeface="微软雅黑" panose="020B0503020204020204" pitchFamily="34" charset="-122"/>
                <a:ea typeface="微软雅黑" panose="020B0503020204020204" pitchFamily="34" charset="-122"/>
              </a:endParaRPr>
            </a:p>
          </p:txBody>
        </p:sp>
        <p:sp>
          <p:nvSpPr>
            <p:cNvPr id="20" name="矩形 19"/>
            <p:cNvSpPr/>
            <p:nvPr/>
          </p:nvSpPr>
          <p:spPr>
            <a:xfrm>
              <a:off x="4827605" y="3210317"/>
              <a:ext cx="2536789"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478156" y="3210317"/>
              <a:ext cx="2553468"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2238899"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2992418" y="3189932"/>
              <a:ext cx="889387" cy="299487"/>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5651307" y="3199306"/>
              <a:ext cx="889387" cy="29948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输入标题</a:t>
              </a:r>
            </a:p>
          </p:txBody>
        </p:sp>
        <p:sp>
          <p:nvSpPr>
            <p:cNvPr id="26" name="矩形 25"/>
            <p:cNvSpPr/>
            <p:nvPr/>
          </p:nvSpPr>
          <p:spPr>
            <a:xfrm>
              <a:off x="8310197" y="3204194"/>
              <a:ext cx="889387" cy="29948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输入标题</a:t>
              </a:r>
            </a:p>
          </p:txBody>
        </p:sp>
        <p:sp>
          <p:nvSpPr>
            <p:cNvPr id="27" name="TextBox 15"/>
            <p:cNvSpPr txBox="1"/>
            <p:nvPr/>
          </p:nvSpPr>
          <p:spPr>
            <a:xfrm>
              <a:off x="4913834"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588768"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29" name="图片 28"/>
          <p:cNvPicPr>
            <a:picLocks noChangeAspect="1"/>
          </p:cNvPicPr>
          <p:nvPr/>
        </p:nvPicPr>
        <p:blipFill>
          <a:blip r:embed="rId12">
            <a:extLst>
              <a:ext uri="{28A0092B-C50C-407E-A947-70E740481C1C}">
                <a14:useLocalDpi xmlns:a14="http://schemas.microsoft.com/office/drawing/2010/main" val="0"/>
              </a:ext>
            </a:extLst>
          </a:blip>
          <a:srcRect l="15271" t="6583" r="18264" b="4425"/>
          <a:stretch>
            <a:fillRect/>
          </a:stretch>
        </p:blipFill>
        <p:spPr>
          <a:xfrm>
            <a:off x="7947154" y="821089"/>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30" name="图片 29"/>
          <p:cNvPicPr>
            <a:picLocks noChangeAspect="1"/>
          </p:cNvPicPr>
          <p:nvPr/>
        </p:nvPicPr>
        <p:blipFill>
          <a:blip r:embed="rId13">
            <a:extLst>
              <a:ext uri="{28A0092B-C50C-407E-A947-70E740481C1C}">
                <a14:useLocalDpi xmlns:a14="http://schemas.microsoft.com/office/drawing/2010/main" val="0"/>
              </a:ext>
            </a:extLst>
          </a:blip>
          <a:srcRect l="26257" t="3036" r="14254" b="3036"/>
          <a:stretch>
            <a:fillRect/>
          </a:stretch>
        </p:blipFill>
        <p:spPr>
          <a:xfrm>
            <a:off x="4915691" y="821088"/>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31" name="图片 30"/>
          <p:cNvPicPr>
            <a:picLocks noChangeAspect="1"/>
          </p:cNvPicPr>
          <p:nvPr/>
        </p:nvPicPr>
        <p:blipFill>
          <a:blip r:embed="rId14">
            <a:extLst>
              <a:ext uri="{28A0092B-C50C-407E-A947-70E740481C1C}">
                <a14:useLocalDpi xmlns:a14="http://schemas.microsoft.com/office/drawing/2010/main" val="0"/>
              </a:ext>
            </a:extLst>
          </a:blip>
          <a:srcRect l="26319" t="2875" r="14192" b="3784"/>
          <a:stretch>
            <a:fillRect/>
          </a:stretch>
        </p:blipFill>
        <p:spPr>
          <a:xfrm>
            <a:off x="1884229" y="821089"/>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spTree>
    <p:extLst>
      <p:ext uri="{BB962C8B-B14F-4D97-AF65-F5344CB8AC3E}">
        <p14:creationId xmlns:p14="http://schemas.microsoft.com/office/powerpoint/2010/main" val="359576457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42"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pic>
        <p:nvPicPr>
          <p:cNvPr id="20" name="图片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82345" y="3252525"/>
            <a:ext cx="3505200" cy="1775333"/>
          </a:xfrm>
          <a:prstGeom prst="rect">
            <a:avLst/>
          </a:prstGeom>
        </p:spPr>
      </p:pic>
      <p:pic>
        <p:nvPicPr>
          <p:cNvPr id="9" name="图片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grpSp>
        <p:nvGrpSpPr>
          <p:cNvPr id="22" name="组合 21"/>
          <p:cNvGrpSpPr/>
          <p:nvPr/>
        </p:nvGrpSpPr>
        <p:grpSpPr>
          <a:xfrm>
            <a:off x="10282319" y="404973"/>
            <a:ext cx="1700513" cy="376077"/>
            <a:chOff x="2761655" y="1614648"/>
            <a:chExt cx="7772623" cy="1718955"/>
          </a:xfrm>
        </p:grpSpPr>
        <p:pic>
          <p:nvPicPr>
            <p:cNvPr id="23" name="图片 2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24" name="图片 2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sp>
        <p:nvSpPr>
          <p:cNvPr id="25" name="椭圆 24"/>
          <p:cNvSpPr/>
          <p:nvPr/>
        </p:nvSpPr>
        <p:spPr>
          <a:xfrm>
            <a:off x="5297494" y="1101038"/>
            <a:ext cx="1597011" cy="159701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latin typeface="微软雅黑" pitchFamily="34" charset="-122"/>
                <a:ea typeface="微软雅黑" pitchFamily="34" charset="-122"/>
              </a:rPr>
              <a:t>3</a:t>
            </a:r>
            <a:endParaRPr lang="zh-CN" altLang="en-US" sz="8800" dirty="0">
              <a:solidFill>
                <a:schemeClr val="bg1"/>
              </a:solidFill>
              <a:latin typeface="微软雅黑" pitchFamily="34" charset="-122"/>
              <a:ea typeface="微软雅黑" pitchFamily="34" charset="-122"/>
            </a:endParaRPr>
          </a:p>
        </p:txBody>
      </p:sp>
      <p:sp>
        <p:nvSpPr>
          <p:cNvPr id="26" name="Rectangle 44"/>
          <p:cNvSpPr>
            <a:spLocks noChangeArrowheads="1"/>
          </p:cNvSpPr>
          <p:nvPr/>
        </p:nvSpPr>
        <p:spPr bwMode="auto">
          <a:xfrm>
            <a:off x="3026236" y="3091588"/>
            <a:ext cx="6139528" cy="1126410"/>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6600" b="1" dirty="0" smtClean="0">
                <a:solidFill>
                  <a:srgbClr val="C00000"/>
                </a:solidFill>
                <a:latin typeface="微软雅黑" pitchFamily="34" charset="-122"/>
                <a:ea typeface="微软雅黑" pitchFamily="34" charset="-122"/>
              </a:rPr>
              <a:t>输入您</a:t>
            </a:r>
            <a:r>
              <a:rPr lang="zh-CN" altLang="en-US" sz="6600" b="1" dirty="0">
                <a:solidFill>
                  <a:srgbClr val="C00000"/>
                </a:solidFill>
                <a:latin typeface="微软雅黑" pitchFamily="34" charset="-122"/>
                <a:ea typeface="微软雅黑" pitchFamily="34" charset="-122"/>
              </a:rPr>
              <a:t>的</a:t>
            </a:r>
            <a:r>
              <a:rPr lang="zh-CN" altLang="en-US" sz="6600" b="1" dirty="0" smtClean="0">
                <a:solidFill>
                  <a:srgbClr val="C00000"/>
                </a:solidFill>
                <a:latin typeface="微软雅黑" pitchFamily="34" charset="-122"/>
                <a:ea typeface="微软雅黑" pitchFamily="34" charset="-122"/>
              </a:rPr>
              <a:t>标题三</a:t>
            </a:r>
            <a:endParaRPr lang="en-US" altLang="zh-CN" sz="66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65483356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31"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fltVal val="0"/>
                                          </p:val>
                                        </p:tav>
                                        <p:tav tm="100000">
                                          <p:val>
                                            <p:strVal val="#ppt_w"/>
                                          </p:val>
                                        </p:tav>
                                      </p:tavLst>
                                    </p:anim>
                                    <p:anim calcmode="lin" valueType="num">
                                      <p:cBhvr>
                                        <p:cTn id="33" dur="1000" fill="hold"/>
                                        <p:tgtEl>
                                          <p:spTgt spid="20"/>
                                        </p:tgtEl>
                                        <p:attrNameLst>
                                          <p:attrName>ppt_h</p:attrName>
                                        </p:attrNameLst>
                                      </p:cBhvr>
                                      <p:tavLst>
                                        <p:tav tm="0">
                                          <p:val>
                                            <p:fltVal val="0"/>
                                          </p:val>
                                        </p:tav>
                                        <p:tav tm="100000">
                                          <p:val>
                                            <p:strVal val="#ppt_h"/>
                                          </p:val>
                                        </p:tav>
                                      </p:tavLst>
                                    </p:anim>
                                    <p:anim calcmode="lin" valueType="num">
                                      <p:cBhvr>
                                        <p:cTn id="34" dur="1000" fill="hold"/>
                                        <p:tgtEl>
                                          <p:spTgt spid="20"/>
                                        </p:tgtEl>
                                        <p:attrNameLst>
                                          <p:attrName>style.rotation</p:attrName>
                                        </p:attrNameLst>
                                      </p:cBhvr>
                                      <p:tavLst>
                                        <p:tav tm="0">
                                          <p:val>
                                            <p:fltVal val="90"/>
                                          </p:val>
                                        </p:tav>
                                        <p:tav tm="100000">
                                          <p:val>
                                            <p:fltVal val="0"/>
                                          </p:val>
                                        </p:tav>
                                      </p:tavLst>
                                    </p:anim>
                                    <p:animEffect transition="in" filter="fade">
                                      <p:cBhvr>
                                        <p:cTn id="35" dur="1000"/>
                                        <p:tgtEl>
                                          <p:spTgt spid="20"/>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28" name="组合 27"/>
          <p:cNvGrpSpPr/>
          <p:nvPr/>
        </p:nvGrpSpPr>
        <p:grpSpPr>
          <a:xfrm>
            <a:off x="1280263" y="1275145"/>
            <a:ext cx="9693041" cy="4273227"/>
            <a:chOff x="419100" y="1179161"/>
            <a:chExt cx="9693041" cy="4273227"/>
          </a:xfrm>
        </p:grpSpPr>
        <p:grpSp>
          <p:nvGrpSpPr>
            <p:cNvPr id="29" name="组合 28"/>
            <p:cNvGrpSpPr/>
            <p:nvPr/>
          </p:nvGrpSpPr>
          <p:grpSpPr>
            <a:xfrm>
              <a:off x="419100" y="1179161"/>
              <a:ext cx="9693041" cy="4273227"/>
              <a:chOff x="419100" y="1179161"/>
              <a:chExt cx="9693041" cy="4273227"/>
            </a:xfrm>
          </p:grpSpPr>
          <p:grpSp>
            <p:nvGrpSpPr>
              <p:cNvPr id="31" name="组合 30"/>
              <p:cNvGrpSpPr/>
              <p:nvPr/>
            </p:nvGrpSpPr>
            <p:grpSpPr>
              <a:xfrm>
                <a:off x="419100" y="1179161"/>
                <a:ext cx="9693041" cy="4273227"/>
                <a:chOff x="-553863" y="1113323"/>
                <a:chExt cx="9693041" cy="4273227"/>
              </a:xfrm>
            </p:grpSpPr>
            <p:sp>
              <p:nvSpPr>
                <p:cNvPr id="33" name="文本框 32"/>
                <p:cNvSpPr txBox="1"/>
                <p:nvPr/>
              </p:nvSpPr>
              <p:spPr>
                <a:xfrm>
                  <a:off x="143685" y="4186221"/>
                  <a:ext cx="4059765" cy="1200329"/>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sp>
              <p:nvSpPr>
                <p:cNvPr id="34" name="文本框 33"/>
                <p:cNvSpPr txBox="1"/>
                <p:nvPr/>
              </p:nvSpPr>
              <p:spPr>
                <a:xfrm>
                  <a:off x="-553863" y="4013890"/>
                  <a:ext cx="3626848" cy="338554"/>
                </a:xfrm>
                <a:prstGeom prst="rect">
                  <a:avLst/>
                </a:prstGeom>
                <a:noFill/>
              </p:spPr>
              <p:txBody>
                <a:bodyPr wrap="square" rtlCol="0">
                  <a:spAutoFit/>
                </a:bodyPr>
                <a:lstStyle/>
                <a:p>
                  <a:pPr algn="ctr"/>
                  <a:r>
                    <a:rPr lang="zh-CN" altLang="en-US" sz="1600" b="1" dirty="0" smtClean="0">
                      <a:solidFill>
                        <a:srgbClr val="3A3A3A"/>
                      </a:solidFill>
                      <a:latin typeface="微软雅黑" panose="020B0503020204020204" pitchFamily="34" charset="-122"/>
                      <a:ea typeface="微软雅黑" panose="020B0503020204020204" pitchFamily="34" charset="-122"/>
                    </a:rPr>
                    <a:t>输入你的标题</a:t>
                  </a:r>
                  <a:endParaRPr lang="zh-CN" altLang="en-US" sz="1600" b="1" dirty="0">
                    <a:solidFill>
                      <a:srgbClr val="3A3A3A"/>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141287" y="1113323"/>
                  <a:ext cx="2302246" cy="338554"/>
                </a:xfrm>
                <a:prstGeom prst="rect">
                  <a:avLst/>
                </a:prstGeom>
                <a:noFill/>
              </p:spPr>
              <p:txBody>
                <a:bodyPr wrap="square" rtlCol="0">
                  <a:spAutoFit/>
                </a:bodyPr>
                <a:lstStyle/>
                <a:p>
                  <a:pPr algn="ctr"/>
                  <a:r>
                    <a:rPr lang="zh-CN" altLang="en-US" sz="1600" b="1" dirty="0" smtClean="0">
                      <a:solidFill>
                        <a:srgbClr val="3A3A3A"/>
                      </a:solidFill>
                      <a:latin typeface="微软雅黑" panose="020B0503020204020204" pitchFamily="34" charset="-122"/>
                      <a:ea typeface="微软雅黑" panose="020B0503020204020204" pitchFamily="34" charset="-122"/>
                    </a:rPr>
                    <a:t>输入你的标题</a:t>
                  </a:r>
                  <a:endParaRPr lang="zh-CN" altLang="en-US" sz="1600" b="1" dirty="0">
                    <a:solidFill>
                      <a:srgbClr val="3A3A3A"/>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197510" y="1334710"/>
                  <a:ext cx="2846574" cy="1200329"/>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内容</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37" name="文本框 36"/>
                <p:cNvSpPr txBox="1"/>
                <p:nvPr/>
              </p:nvSpPr>
              <p:spPr>
                <a:xfrm>
                  <a:off x="8954447" y="1381051"/>
                  <a:ext cx="184731" cy="1200329"/>
                </a:xfrm>
                <a:prstGeom prst="rect">
                  <a:avLst/>
                </a:prstGeom>
                <a:noFill/>
              </p:spPr>
              <p:txBody>
                <a:bodyPr wrap="none" rtlCol="0">
                  <a:spAutoFit/>
                </a:bodyPr>
                <a:lstStyle/>
                <a:p>
                  <a:endParaRPr lang="zh-CN" altLang="en-US" sz="7200" dirty="0"/>
                </a:p>
              </p:txBody>
            </p:sp>
          </p:grpSp>
          <p:pic>
            <p:nvPicPr>
              <p:cNvPr id="32" name="图片 31"/>
              <p:cNvPicPr>
                <a:picLocks noChangeAspect="1"/>
              </p:cNvPicPr>
              <p:nvPr/>
            </p:nvPicPr>
            <p:blipFill>
              <a:blip r:embed="rId12">
                <a:extLst>
                  <a:ext uri="{28A0092B-C50C-407E-A947-70E740481C1C}">
                    <a14:useLocalDpi xmlns:a14="http://schemas.microsoft.com/office/drawing/2010/main" val="0"/>
                  </a:ext>
                </a:extLst>
              </a:blip>
              <a:srcRect l="10747" t="12924" r="9594" b="7778"/>
              <a:stretch>
                <a:fillRect/>
              </a:stretch>
            </p:blipFill>
            <p:spPr>
              <a:xfrm>
                <a:off x="1107920" y="1264511"/>
                <a:ext cx="4203450" cy="2787123"/>
              </a:xfrm>
              <a:custGeom>
                <a:avLst/>
                <a:gdLst>
                  <a:gd name="connsiteX0" fmla="*/ 0 w 4203450"/>
                  <a:gd name="connsiteY0" fmla="*/ 0 h 2787123"/>
                  <a:gd name="connsiteX1" fmla="*/ 4203450 w 4203450"/>
                  <a:gd name="connsiteY1" fmla="*/ 0 h 2787123"/>
                  <a:gd name="connsiteX2" fmla="*/ 4203450 w 4203450"/>
                  <a:gd name="connsiteY2" fmla="*/ 2787123 h 2787123"/>
                  <a:gd name="connsiteX3" fmla="*/ 0 w 4203450"/>
                  <a:gd name="connsiteY3" fmla="*/ 2787123 h 2787123"/>
                </a:gdLst>
                <a:ahLst/>
                <a:cxnLst>
                  <a:cxn ang="0">
                    <a:pos x="connsiteX0" y="connsiteY0"/>
                  </a:cxn>
                  <a:cxn ang="0">
                    <a:pos x="connsiteX1" y="connsiteY1"/>
                  </a:cxn>
                  <a:cxn ang="0">
                    <a:pos x="connsiteX2" y="connsiteY2"/>
                  </a:cxn>
                  <a:cxn ang="0">
                    <a:pos x="connsiteX3" y="connsiteY3"/>
                  </a:cxn>
                </a:cxnLst>
                <a:rect l="l" t="t" r="r" b="b"/>
                <a:pathLst>
                  <a:path w="4203450" h="2787123">
                    <a:moveTo>
                      <a:pt x="0" y="0"/>
                    </a:moveTo>
                    <a:lnTo>
                      <a:pt x="4203450" y="0"/>
                    </a:lnTo>
                    <a:lnTo>
                      <a:pt x="4203450" y="2787123"/>
                    </a:lnTo>
                    <a:lnTo>
                      <a:pt x="0" y="2787123"/>
                    </a:lnTo>
                    <a:close/>
                  </a:path>
                </a:pathLst>
              </a:custGeom>
              <a:ln>
                <a:solidFill>
                  <a:srgbClr val="C00000"/>
                </a:solidFill>
              </a:ln>
            </p:spPr>
          </p:pic>
        </p:grpSp>
        <p:pic>
          <p:nvPicPr>
            <p:cNvPr id="30" name="图片 29"/>
            <p:cNvPicPr>
              <a:picLocks noChangeAspect="1"/>
            </p:cNvPicPr>
            <p:nvPr/>
          </p:nvPicPr>
          <p:blipFill>
            <a:blip r:embed="rId13">
              <a:extLst>
                <a:ext uri="{28A0092B-C50C-407E-A947-70E740481C1C}">
                  <a14:useLocalDpi xmlns:a14="http://schemas.microsoft.com/office/drawing/2010/main" val="0"/>
                </a:ext>
              </a:extLst>
            </a:blip>
            <a:srcRect l="12780" t="18084" r="10567" b="14148"/>
            <a:stretch>
              <a:fillRect/>
            </a:stretch>
          </p:blipFill>
          <p:spPr>
            <a:xfrm>
              <a:off x="5330084" y="2573492"/>
              <a:ext cx="4203450" cy="2787123"/>
            </a:xfrm>
            <a:custGeom>
              <a:avLst/>
              <a:gdLst>
                <a:gd name="connsiteX0" fmla="*/ 0 w 4203450"/>
                <a:gd name="connsiteY0" fmla="*/ 0 h 2787123"/>
                <a:gd name="connsiteX1" fmla="*/ 4203450 w 4203450"/>
                <a:gd name="connsiteY1" fmla="*/ 0 h 2787123"/>
                <a:gd name="connsiteX2" fmla="*/ 4203450 w 4203450"/>
                <a:gd name="connsiteY2" fmla="*/ 2787123 h 2787123"/>
                <a:gd name="connsiteX3" fmla="*/ 0 w 4203450"/>
                <a:gd name="connsiteY3" fmla="*/ 2787123 h 2787123"/>
              </a:gdLst>
              <a:ahLst/>
              <a:cxnLst>
                <a:cxn ang="0">
                  <a:pos x="connsiteX0" y="connsiteY0"/>
                </a:cxn>
                <a:cxn ang="0">
                  <a:pos x="connsiteX1" y="connsiteY1"/>
                </a:cxn>
                <a:cxn ang="0">
                  <a:pos x="connsiteX2" y="connsiteY2"/>
                </a:cxn>
                <a:cxn ang="0">
                  <a:pos x="connsiteX3" y="connsiteY3"/>
                </a:cxn>
              </a:cxnLst>
              <a:rect l="l" t="t" r="r" b="b"/>
              <a:pathLst>
                <a:path w="4203450" h="2787123">
                  <a:moveTo>
                    <a:pt x="0" y="0"/>
                  </a:moveTo>
                  <a:lnTo>
                    <a:pt x="4203450" y="0"/>
                  </a:lnTo>
                  <a:lnTo>
                    <a:pt x="4203450" y="2787123"/>
                  </a:lnTo>
                  <a:lnTo>
                    <a:pt x="0" y="2787123"/>
                  </a:lnTo>
                  <a:close/>
                </a:path>
              </a:pathLst>
            </a:custGeom>
            <a:ln>
              <a:solidFill>
                <a:srgbClr val="C00000"/>
              </a:solidFill>
            </a:ln>
          </p:spPr>
        </p:pic>
      </p:grpSp>
    </p:spTree>
    <p:extLst>
      <p:ext uri="{BB962C8B-B14F-4D97-AF65-F5344CB8AC3E}">
        <p14:creationId xmlns:p14="http://schemas.microsoft.com/office/powerpoint/2010/main" val="333373835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13" name="组合 12"/>
          <p:cNvGrpSpPr/>
          <p:nvPr/>
        </p:nvGrpSpPr>
        <p:grpSpPr>
          <a:xfrm>
            <a:off x="1784081" y="1188904"/>
            <a:ext cx="9107859" cy="3848297"/>
            <a:chOff x="2546081" y="2008054"/>
            <a:chExt cx="9107859" cy="3848297"/>
          </a:xfrm>
        </p:grpSpPr>
        <p:sp>
          <p:nvSpPr>
            <p:cNvPr id="15" name="任意多边形 14"/>
            <p:cNvSpPr/>
            <p:nvPr/>
          </p:nvSpPr>
          <p:spPr>
            <a:xfrm>
              <a:off x="3981450" y="3905250"/>
              <a:ext cx="4933950" cy="19050"/>
            </a:xfrm>
            <a:custGeom>
              <a:avLst/>
              <a:gdLst>
                <a:gd name="connsiteX0" fmla="*/ 0 w 4933950"/>
                <a:gd name="connsiteY0" fmla="*/ 19050 h 19050"/>
                <a:gd name="connsiteX1" fmla="*/ 4933950 w 4933950"/>
                <a:gd name="connsiteY1" fmla="*/ 0 h 19050"/>
              </a:gdLst>
              <a:ahLst/>
              <a:cxnLst>
                <a:cxn ang="0">
                  <a:pos x="connsiteX0" y="connsiteY0"/>
                </a:cxn>
                <a:cxn ang="0">
                  <a:pos x="connsiteX1" y="connsiteY1"/>
                </a:cxn>
              </a:cxnLst>
              <a:rect l="l" t="t" r="r" b="b"/>
              <a:pathLst>
                <a:path w="4933950" h="19050">
                  <a:moveTo>
                    <a:pt x="0" y="19050"/>
                  </a:moveTo>
                  <a:lnTo>
                    <a:pt x="4933950" y="0"/>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文本框 15"/>
            <p:cNvSpPr txBox="1"/>
            <p:nvPr/>
          </p:nvSpPr>
          <p:spPr>
            <a:xfrm>
              <a:off x="2546081" y="2008054"/>
              <a:ext cx="3534758" cy="1569660"/>
            </a:xfrm>
            <a:prstGeom prst="rect">
              <a:avLst/>
            </a:prstGeom>
            <a:noFill/>
          </p:spPr>
          <p:txBody>
            <a:bodyPr wrap="square" rtlCol="0">
              <a:spAutoFit/>
            </a:bodyPr>
            <a:lstStyle/>
            <a:p>
              <a:r>
                <a:rPr lang="en-US" altLang="zh-CN" sz="9600" dirty="0" smtClean="0">
                  <a:latin typeface="微软雅黑" panose="020B0503020204020204" pitchFamily="34" charset="-122"/>
                  <a:ea typeface="微软雅黑" panose="020B0503020204020204" pitchFamily="34" charset="-122"/>
                  <a:cs typeface="Arial" panose="020B0604020202020204" pitchFamily="34" charset="0"/>
                </a:rPr>
                <a:t>2017</a:t>
              </a:r>
              <a:endParaRPr lang="zh-CN" altLang="en-US" sz="9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文本框 17"/>
            <p:cNvSpPr txBox="1"/>
            <p:nvPr/>
          </p:nvSpPr>
          <p:spPr>
            <a:xfrm>
              <a:off x="8119182" y="4257086"/>
              <a:ext cx="3534758" cy="1569660"/>
            </a:xfrm>
            <a:prstGeom prst="rect">
              <a:avLst/>
            </a:prstGeom>
            <a:noFill/>
          </p:spPr>
          <p:txBody>
            <a:bodyPr wrap="square" rtlCol="0">
              <a:spAutoFit/>
            </a:bodyPr>
            <a:lstStyle/>
            <a:p>
              <a:r>
                <a:rPr lang="en-US" altLang="zh-CN" sz="9600" dirty="0" smtClean="0">
                  <a:latin typeface="微软雅黑" panose="020B0503020204020204" pitchFamily="34" charset="-122"/>
                  <a:ea typeface="微软雅黑" panose="020B0503020204020204" pitchFamily="34" charset="-122"/>
                  <a:cs typeface="Arial" panose="020B0604020202020204" pitchFamily="34" charset="0"/>
                </a:rPr>
                <a:t>2018</a:t>
              </a:r>
              <a:endParaRPr lang="zh-CN" altLang="en-US" sz="9600"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a:xfrm>
              <a:off x="5483184" y="2300499"/>
              <a:ext cx="1789902" cy="361398"/>
              <a:chOff x="304799" y="478806"/>
              <a:chExt cx="1789902" cy="361398"/>
            </a:xfrm>
          </p:grpSpPr>
          <p:sp>
            <p:nvSpPr>
              <p:cNvPr id="26" name="矩形 25"/>
              <p:cNvSpPr/>
              <p:nvPr/>
            </p:nvSpPr>
            <p:spPr>
              <a:xfrm>
                <a:off x="304799" y="478806"/>
                <a:ext cx="1603415" cy="347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文本框 26"/>
              <p:cNvSpPr txBox="1"/>
              <p:nvPr/>
            </p:nvSpPr>
            <p:spPr>
              <a:xfrm>
                <a:off x="473794" y="501650"/>
                <a:ext cx="162090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p>
            </p:txBody>
          </p:sp>
        </p:grpSp>
        <p:grpSp>
          <p:nvGrpSpPr>
            <p:cNvPr id="20" name="组合 19"/>
            <p:cNvGrpSpPr/>
            <p:nvPr/>
          </p:nvGrpSpPr>
          <p:grpSpPr>
            <a:xfrm>
              <a:off x="5483184" y="4532817"/>
              <a:ext cx="1789902" cy="361398"/>
              <a:chOff x="304799" y="478806"/>
              <a:chExt cx="1789902" cy="361398"/>
            </a:xfrm>
          </p:grpSpPr>
          <p:sp>
            <p:nvSpPr>
              <p:cNvPr id="24" name="矩形 23"/>
              <p:cNvSpPr/>
              <p:nvPr/>
            </p:nvSpPr>
            <p:spPr>
              <a:xfrm>
                <a:off x="304799" y="478806"/>
                <a:ext cx="1603415" cy="347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文本框 24"/>
              <p:cNvSpPr txBox="1"/>
              <p:nvPr/>
            </p:nvSpPr>
            <p:spPr>
              <a:xfrm>
                <a:off x="473794" y="501650"/>
                <a:ext cx="162090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21"/>
            <p:cNvSpPr txBox="1"/>
            <p:nvPr/>
          </p:nvSpPr>
          <p:spPr>
            <a:xfrm>
              <a:off x="5375905" y="2687021"/>
              <a:ext cx="2815817" cy="890693"/>
            </a:xfrm>
            <a:prstGeom prst="rect">
              <a:avLst/>
            </a:prstGeom>
            <a:noFill/>
          </p:spPr>
          <p:txBody>
            <a:bodyPr wrap="square" rtlCol="0">
              <a:spAutoFit/>
            </a:bodyPr>
            <a:lstStyle/>
            <a:p>
              <a:pPr defTabSz="864044">
                <a:lnSpc>
                  <a:spcPct val="150000"/>
                </a:lnSpc>
                <a:spcBef>
                  <a:spcPct val="0"/>
                </a:spcBef>
                <a:defRPr/>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sp>
          <p:nvSpPr>
            <p:cNvPr id="23" name="文本框 22"/>
            <p:cNvSpPr txBox="1"/>
            <p:nvPr/>
          </p:nvSpPr>
          <p:spPr>
            <a:xfrm>
              <a:off x="5375905" y="4965658"/>
              <a:ext cx="2815817" cy="890693"/>
            </a:xfrm>
            <a:prstGeom prst="rect">
              <a:avLst/>
            </a:prstGeom>
            <a:noFill/>
          </p:spPr>
          <p:txBody>
            <a:bodyPr wrap="square" rtlCol="0">
              <a:spAutoFit/>
            </a:bodyPr>
            <a:lstStyle/>
            <a:p>
              <a:pPr defTabSz="864044">
                <a:lnSpc>
                  <a:spcPct val="150000"/>
                </a:lnSpc>
                <a:spcBef>
                  <a:spcPct val="0"/>
                </a:spcBef>
                <a:defRPr/>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grpSp>
    </p:spTree>
    <p:extLst>
      <p:ext uri="{BB962C8B-B14F-4D97-AF65-F5344CB8AC3E}">
        <p14:creationId xmlns:p14="http://schemas.microsoft.com/office/powerpoint/2010/main" val="369482580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2" name="组合 1"/>
          <p:cNvGrpSpPr/>
          <p:nvPr/>
        </p:nvGrpSpPr>
        <p:grpSpPr>
          <a:xfrm>
            <a:off x="940064" y="839449"/>
            <a:ext cx="10178938" cy="5264231"/>
            <a:chOff x="940064" y="839449"/>
            <a:chExt cx="10178938" cy="5264231"/>
          </a:xfrm>
        </p:grpSpPr>
        <p:grpSp>
          <p:nvGrpSpPr>
            <p:cNvPr id="30" name="组合 29"/>
            <p:cNvGrpSpPr/>
            <p:nvPr/>
          </p:nvGrpSpPr>
          <p:grpSpPr>
            <a:xfrm>
              <a:off x="940064" y="839449"/>
              <a:ext cx="10178938" cy="5264231"/>
              <a:chOff x="940064" y="839449"/>
              <a:chExt cx="10178938" cy="5264231"/>
            </a:xfrm>
          </p:grpSpPr>
          <p:sp>
            <p:nvSpPr>
              <p:cNvPr id="31" name="椭圆 30"/>
              <p:cNvSpPr/>
              <p:nvPr/>
            </p:nvSpPr>
            <p:spPr>
              <a:xfrm>
                <a:off x="7723655" y="918279"/>
                <a:ext cx="3309105" cy="3233996"/>
              </a:xfrm>
              <a:prstGeom prst="ellips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727590" y="4852720"/>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
            <p:nvSpPr>
              <p:cNvPr id="33" name="椭圆 32"/>
              <p:cNvSpPr/>
              <p:nvPr/>
            </p:nvSpPr>
            <p:spPr>
              <a:xfrm>
                <a:off x="4290908" y="4852720"/>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
            <p:nvSpPr>
              <p:cNvPr id="34" name="椭圆 33"/>
              <p:cNvSpPr/>
              <p:nvPr/>
            </p:nvSpPr>
            <p:spPr>
              <a:xfrm>
                <a:off x="6901057" y="4852720"/>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
            <p:nvSpPr>
              <p:cNvPr id="35" name="椭圆 34"/>
              <p:cNvSpPr/>
              <p:nvPr/>
            </p:nvSpPr>
            <p:spPr>
              <a:xfrm>
                <a:off x="9387417" y="4852720"/>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7723655" y="1618724"/>
                <a:ext cx="3395347" cy="1569660"/>
              </a:xfrm>
              <a:prstGeom prst="rect">
                <a:avLst/>
              </a:prstGeom>
              <a:noFill/>
            </p:spPr>
            <p:txBody>
              <a:bodyPr wrap="square" rtlCol="0">
                <a:spAutoFit/>
              </a:bodyPr>
              <a:lstStyle/>
              <a:p>
                <a:pPr algn="ctr"/>
                <a:r>
                  <a:rPr lang="zh-CN" altLang="en-US" sz="4800" dirty="0">
                    <a:solidFill>
                      <a:schemeClr val="bg1"/>
                    </a:solidFill>
                    <a:latin typeface="华康俪金黑W8(P)" panose="020B0800000000000000" pitchFamily="34" charset="-122"/>
                    <a:ea typeface="华康俪金黑W8(P)" panose="020B0800000000000000" pitchFamily="34" charset="-122"/>
                  </a:rPr>
                  <a:t>单击此处</a:t>
                </a:r>
                <a:endParaRPr lang="en-US" altLang="zh-CN" sz="4800" dirty="0">
                  <a:solidFill>
                    <a:schemeClr val="bg1"/>
                  </a:solidFill>
                  <a:latin typeface="华康俪金黑W8(P)" panose="020B0800000000000000" pitchFamily="34" charset="-122"/>
                  <a:ea typeface="华康俪金黑W8(P)" panose="020B0800000000000000" pitchFamily="34" charset="-122"/>
                </a:endParaRPr>
              </a:p>
              <a:p>
                <a:pPr algn="ctr"/>
                <a:r>
                  <a:rPr lang="zh-CN" altLang="en-US" sz="4800" dirty="0">
                    <a:solidFill>
                      <a:schemeClr val="bg1"/>
                    </a:solidFill>
                    <a:latin typeface="华康俪金黑W8(P)" panose="020B0800000000000000" pitchFamily="34" charset="-122"/>
                    <a:ea typeface="华康俪金黑W8(P)" panose="020B0800000000000000" pitchFamily="34" charset="-122"/>
                  </a:rPr>
                  <a:t>添加内容</a:t>
                </a:r>
              </a:p>
            </p:txBody>
          </p:sp>
          <p:sp>
            <p:nvSpPr>
              <p:cNvPr id="37" name="矩形 36"/>
              <p:cNvSpPr/>
              <p:nvPr/>
            </p:nvSpPr>
            <p:spPr>
              <a:xfrm>
                <a:off x="1098003" y="1094282"/>
                <a:ext cx="5872423" cy="305799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98003" y="839449"/>
                <a:ext cx="5872423" cy="254833"/>
              </a:xfrm>
              <a:prstGeom prst="rect">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40064" y="5518905"/>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40" name="文本框 39"/>
              <p:cNvSpPr txBox="1"/>
              <p:nvPr/>
            </p:nvSpPr>
            <p:spPr>
              <a:xfrm>
                <a:off x="3503382" y="5518905"/>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41" name="文本框 40"/>
              <p:cNvSpPr txBox="1"/>
              <p:nvPr/>
            </p:nvSpPr>
            <p:spPr>
              <a:xfrm>
                <a:off x="6113531" y="5518905"/>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42" name="文本框 41"/>
              <p:cNvSpPr txBox="1"/>
              <p:nvPr/>
            </p:nvSpPr>
            <p:spPr>
              <a:xfrm>
                <a:off x="8599891" y="5518905"/>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grpSp>
        <p:pic>
          <p:nvPicPr>
            <p:cNvPr id="43" name="图片 42"/>
            <p:cNvPicPr>
              <a:picLocks noChangeAspect="1"/>
            </p:cNvPicPr>
            <p:nvPr/>
          </p:nvPicPr>
          <p:blipFill>
            <a:blip r:embed="rId12" cstate="print">
              <a:extLst>
                <a:ext uri="{28A0092B-C50C-407E-A947-70E740481C1C}">
                  <a14:useLocalDpi xmlns:a14="http://schemas.microsoft.com/office/drawing/2010/main" val="0"/>
                </a:ext>
              </a:extLst>
            </a:blip>
            <a:srcRect t="19067" b="2823"/>
            <a:stretch>
              <a:fillRect/>
            </a:stretch>
          </p:blipFill>
          <p:spPr>
            <a:xfrm>
              <a:off x="1098003" y="1094281"/>
              <a:ext cx="5872423" cy="3057994"/>
            </a:xfrm>
            <a:custGeom>
              <a:avLst/>
              <a:gdLst>
                <a:gd name="connsiteX0" fmla="*/ 0 w 5872423"/>
                <a:gd name="connsiteY0" fmla="*/ 0 h 3057994"/>
                <a:gd name="connsiteX1" fmla="*/ 5872423 w 5872423"/>
                <a:gd name="connsiteY1" fmla="*/ 0 h 3057994"/>
                <a:gd name="connsiteX2" fmla="*/ 5872423 w 5872423"/>
                <a:gd name="connsiteY2" fmla="*/ 3057994 h 3057994"/>
                <a:gd name="connsiteX3" fmla="*/ 0 w 5872423"/>
                <a:gd name="connsiteY3" fmla="*/ 3057994 h 3057994"/>
              </a:gdLst>
              <a:ahLst/>
              <a:cxnLst>
                <a:cxn ang="0">
                  <a:pos x="connsiteX0" y="connsiteY0"/>
                </a:cxn>
                <a:cxn ang="0">
                  <a:pos x="connsiteX1" y="connsiteY1"/>
                </a:cxn>
                <a:cxn ang="0">
                  <a:pos x="connsiteX2" y="connsiteY2"/>
                </a:cxn>
                <a:cxn ang="0">
                  <a:pos x="connsiteX3" y="connsiteY3"/>
                </a:cxn>
              </a:cxnLst>
              <a:rect l="l" t="t" r="r" b="b"/>
              <a:pathLst>
                <a:path w="5872423" h="3057994">
                  <a:moveTo>
                    <a:pt x="0" y="0"/>
                  </a:moveTo>
                  <a:lnTo>
                    <a:pt x="5872423" y="0"/>
                  </a:lnTo>
                  <a:lnTo>
                    <a:pt x="5872423" y="3057994"/>
                  </a:lnTo>
                  <a:lnTo>
                    <a:pt x="0" y="3057994"/>
                  </a:lnTo>
                  <a:close/>
                </a:path>
              </a:pathLst>
            </a:custGeom>
          </p:spPr>
        </p:pic>
      </p:grpSp>
    </p:spTree>
    <p:extLst>
      <p:ext uri="{BB962C8B-B14F-4D97-AF65-F5344CB8AC3E}">
        <p14:creationId xmlns:p14="http://schemas.microsoft.com/office/powerpoint/2010/main" val="166161061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63" name="组合 62"/>
          <p:cNvGrpSpPr/>
          <p:nvPr/>
        </p:nvGrpSpPr>
        <p:grpSpPr>
          <a:xfrm>
            <a:off x="1954800" y="1137634"/>
            <a:ext cx="8917331" cy="4429409"/>
            <a:chOff x="1954800" y="1137634"/>
            <a:chExt cx="8917331" cy="4429409"/>
          </a:xfrm>
        </p:grpSpPr>
        <p:sp>
          <p:nvSpPr>
            <p:cNvPr id="64"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概述</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概述</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6" name="矩形 65"/>
            <p:cNvSpPr/>
            <p:nvPr/>
          </p:nvSpPr>
          <p:spPr>
            <a:xfrm>
              <a:off x="5034039" y="1137634"/>
              <a:ext cx="4698722" cy="584775"/>
            </a:xfrm>
            <a:prstGeom prst="rect">
              <a:avLst/>
            </a:prstGeom>
            <a:solidFill>
              <a:srgbClr val="C00000"/>
            </a:solidFill>
            <a:ln>
              <a:solidFill>
                <a:srgbClr val="C00000"/>
              </a:solidFill>
            </a:ln>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67" name="矩形 66"/>
            <p:cNvSpPr/>
            <p:nvPr/>
          </p:nvSpPr>
          <p:spPr>
            <a:xfrm>
              <a:off x="2727460" y="3985363"/>
              <a:ext cx="3570208" cy="461665"/>
            </a:xfrm>
            <a:prstGeom prst="rect">
              <a:avLst/>
            </a:prstGeom>
            <a:solidFill>
              <a:srgbClr val="C00000"/>
            </a:solidFill>
            <a:ln>
              <a:solidFill>
                <a:srgbClr val="C00000"/>
              </a:solidFill>
            </a:ln>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bg1"/>
                </a:solidFill>
              </a:endParaRPr>
            </a:p>
          </p:txBody>
        </p:sp>
      </p:grpSp>
      <p:pic>
        <p:nvPicPr>
          <p:cNvPr id="68" name="图片 67"/>
          <p:cNvPicPr>
            <a:picLocks noChangeAspect="1"/>
          </p:cNvPicPr>
          <p:nvPr/>
        </p:nvPicPr>
        <p:blipFill>
          <a:blip r:embed="rId12">
            <a:extLst>
              <a:ext uri="{28A0092B-C50C-407E-A947-70E740481C1C}">
                <a14:useLocalDpi xmlns:a14="http://schemas.microsoft.com/office/drawing/2010/main" val="0"/>
              </a:ext>
            </a:extLst>
          </a:blip>
          <a:srcRect l="2917" t="3811" r="2917" b="7086"/>
          <a:stretch>
            <a:fillRect/>
          </a:stretch>
        </p:blipFill>
        <p:spPr>
          <a:xfrm>
            <a:off x="790413" y="905133"/>
            <a:ext cx="3504977" cy="2209045"/>
          </a:xfrm>
          <a:custGeom>
            <a:avLst/>
            <a:gdLst>
              <a:gd name="connsiteX0" fmla="*/ 0 w 3504977"/>
              <a:gd name="connsiteY0" fmla="*/ 0 h 2209045"/>
              <a:gd name="connsiteX1" fmla="*/ 3504977 w 3504977"/>
              <a:gd name="connsiteY1" fmla="*/ 0 h 2209045"/>
              <a:gd name="connsiteX2" fmla="*/ 3504977 w 3504977"/>
              <a:gd name="connsiteY2" fmla="*/ 2209045 h 2209045"/>
              <a:gd name="connsiteX3" fmla="*/ 0 w 3504977"/>
              <a:gd name="connsiteY3" fmla="*/ 2209045 h 2209045"/>
            </a:gdLst>
            <a:ahLst/>
            <a:cxnLst>
              <a:cxn ang="0">
                <a:pos x="connsiteX0" y="connsiteY0"/>
              </a:cxn>
              <a:cxn ang="0">
                <a:pos x="connsiteX1" y="connsiteY1"/>
              </a:cxn>
              <a:cxn ang="0">
                <a:pos x="connsiteX2" y="connsiteY2"/>
              </a:cxn>
              <a:cxn ang="0">
                <a:pos x="connsiteX3" y="connsiteY3"/>
              </a:cxn>
            </a:cxnLst>
            <a:rect l="l" t="t" r="r" b="b"/>
            <a:pathLst>
              <a:path w="3504977" h="2209045">
                <a:moveTo>
                  <a:pt x="0" y="0"/>
                </a:moveTo>
                <a:lnTo>
                  <a:pt x="3504977" y="0"/>
                </a:lnTo>
                <a:lnTo>
                  <a:pt x="3504977" y="2209045"/>
                </a:lnTo>
                <a:lnTo>
                  <a:pt x="0" y="2209045"/>
                </a:lnTo>
                <a:close/>
              </a:path>
            </a:pathLst>
          </a:custGeom>
          <a:ln>
            <a:solidFill>
              <a:srgbClr val="C00000"/>
            </a:solidFill>
          </a:ln>
        </p:spPr>
      </p:pic>
      <p:pic>
        <p:nvPicPr>
          <p:cNvPr id="69" name="图片 68"/>
          <p:cNvPicPr>
            <a:picLocks noChangeAspect="1"/>
          </p:cNvPicPr>
          <p:nvPr/>
        </p:nvPicPr>
        <p:blipFill>
          <a:blip r:embed="rId13">
            <a:extLst>
              <a:ext uri="{28A0092B-C50C-407E-A947-70E740481C1C}">
                <a14:useLocalDpi xmlns:a14="http://schemas.microsoft.com/office/drawing/2010/main" val="0"/>
              </a:ext>
            </a:extLst>
          </a:blip>
          <a:srcRect l="11014" t="5033" b="6380"/>
          <a:stretch>
            <a:fillRect/>
          </a:stretch>
        </p:blipFill>
        <p:spPr>
          <a:xfrm>
            <a:off x="7084381" y="3623094"/>
            <a:ext cx="3539778" cy="2241183"/>
          </a:xfrm>
          <a:custGeom>
            <a:avLst/>
            <a:gdLst>
              <a:gd name="connsiteX0" fmla="*/ 0 w 3539778"/>
              <a:gd name="connsiteY0" fmla="*/ 0 h 2241183"/>
              <a:gd name="connsiteX1" fmla="*/ 3539778 w 3539778"/>
              <a:gd name="connsiteY1" fmla="*/ 0 h 2241183"/>
              <a:gd name="connsiteX2" fmla="*/ 3539778 w 3539778"/>
              <a:gd name="connsiteY2" fmla="*/ 2241183 h 2241183"/>
              <a:gd name="connsiteX3" fmla="*/ 0 w 3539778"/>
              <a:gd name="connsiteY3" fmla="*/ 2241183 h 2241183"/>
            </a:gdLst>
            <a:ahLst/>
            <a:cxnLst>
              <a:cxn ang="0">
                <a:pos x="connsiteX0" y="connsiteY0"/>
              </a:cxn>
              <a:cxn ang="0">
                <a:pos x="connsiteX1" y="connsiteY1"/>
              </a:cxn>
              <a:cxn ang="0">
                <a:pos x="connsiteX2" y="connsiteY2"/>
              </a:cxn>
              <a:cxn ang="0">
                <a:pos x="connsiteX3" y="connsiteY3"/>
              </a:cxn>
            </a:cxnLst>
            <a:rect l="l" t="t" r="r" b="b"/>
            <a:pathLst>
              <a:path w="3539778" h="2241183">
                <a:moveTo>
                  <a:pt x="0" y="0"/>
                </a:moveTo>
                <a:lnTo>
                  <a:pt x="3539778" y="0"/>
                </a:lnTo>
                <a:lnTo>
                  <a:pt x="3539778" y="2241183"/>
                </a:lnTo>
                <a:lnTo>
                  <a:pt x="0" y="2241183"/>
                </a:lnTo>
                <a:close/>
              </a:path>
            </a:pathLst>
          </a:custGeom>
          <a:ln>
            <a:solidFill>
              <a:srgbClr val="C00000"/>
            </a:solidFill>
          </a:ln>
        </p:spPr>
      </p:pic>
    </p:spTree>
    <p:extLst>
      <p:ext uri="{BB962C8B-B14F-4D97-AF65-F5344CB8AC3E}">
        <p14:creationId xmlns:p14="http://schemas.microsoft.com/office/powerpoint/2010/main" val="224137011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ppt_x"/>
                                          </p:val>
                                        </p:tav>
                                        <p:tav tm="100000">
                                          <p:val>
                                            <p:strVal val="#ppt_x"/>
                                          </p:val>
                                        </p:tav>
                                      </p:tavLst>
                                    </p:anim>
                                    <p:anim calcmode="lin" valueType="num">
                                      <p:cBhvr additive="base">
                                        <p:cTn id="33" dur="500" fill="hold"/>
                                        <p:tgtEl>
                                          <p:spTgt spid="63"/>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ppt_x"/>
                                          </p:val>
                                        </p:tav>
                                        <p:tav tm="100000">
                                          <p:val>
                                            <p:strVal val="#ppt_x"/>
                                          </p:val>
                                        </p:tav>
                                      </p:tavLst>
                                    </p:anim>
                                    <p:anim calcmode="lin" valueType="num">
                                      <p:cBhvr additive="base">
                                        <p:cTn id="41"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grpSp>
        <p:nvGrpSpPr>
          <p:cNvPr id="22" name="组合 21"/>
          <p:cNvGrpSpPr/>
          <p:nvPr/>
        </p:nvGrpSpPr>
        <p:grpSpPr>
          <a:xfrm>
            <a:off x="10282319" y="404973"/>
            <a:ext cx="1700513" cy="376077"/>
            <a:chOff x="2761655" y="1614648"/>
            <a:chExt cx="7772623" cy="1718955"/>
          </a:xfrm>
        </p:grpSpPr>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24" name="图片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sp>
        <p:nvSpPr>
          <p:cNvPr id="25" name="椭圆 24"/>
          <p:cNvSpPr/>
          <p:nvPr/>
        </p:nvSpPr>
        <p:spPr>
          <a:xfrm>
            <a:off x="5297494" y="1101038"/>
            <a:ext cx="1597011" cy="159701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latin typeface="微软雅黑" pitchFamily="34" charset="-122"/>
                <a:ea typeface="微软雅黑" pitchFamily="34" charset="-122"/>
              </a:rPr>
              <a:t>4</a:t>
            </a:r>
            <a:endParaRPr lang="zh-CN" altLang="en-US" sz="8800" dirty="0">
              <a:solidFill>
                <a:schemeClr val="bg1"/>
              </a:solidFill>
              <a:latin typeface="微软雅黑" pitchFamily="34" charset="-122"/>
              <a:ea typeface="微软雅黑" pitchFamily="34" charset="-122"/>
            </a:endParaRPr>
          </a:p>
        </p:txBody>
      </p:sp>
      <p:sp>
        <p:nvSpPr>
          <p:cNvPr id="26" name="Rectangle 44"/>
          <p:cNvSpPr>
            <a:spLocks noChangeArrowheads="1"/>
          </p:cNvSpPr>
          <p:nvPr/>
        </p:nvSpPr>
        <p:spPr bwMode="auto">
          <a:xfrm>
            <a:off x="3026236" y="3091588"/>
            <a:ext cx="6139528" cy="1126410"/>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6600" b="1" dirty="0" smtClean="0">
                <a:solidFill>
                  <a:srgbClr val="C00000"/>
                </a:solidFill>
                <a:latin typeface="微软雅黑" pitchFamily="34" charset="-122"/>
                <a:ea typeface="微软雅黑" pitchFamily="34" charset="-122"/>
              </a:rPr>
              <a:t>输入您</a:t>
            </a:r>
            <a:r>
              <a:rPr lang="zh-CN" altLang="en-US" sz="6600" b="1" dirty="0">
                <a:solidFill>
                  <a:srgbClr val="C00000"/>
                </a:solidFill>
                <a:latin typeface="微软雅黑" pitchFamily="34" charset="-122"/>
                <a:ea typeface="微软雅黑" pitchFamily="34" charset="-122"/>
              </a:rPr>
              <a:t>的</a:t>
            </a:r>
            <a:r>
              <a:rPr lang="zh-CN" altLang="en-US" sz="6600" b="1" dirty="0" smtClean="0">
                <a:solidFill>
                  <a:srgbClr val="C00000"/>
                </a:solidFill>
                <a:latin typeface="微软雅黑" pitchFamily="34" charset="-122"/>
                <a:ea typeface="微软雅黑" pitchFamily="34" charset="-122"/>
              </a:rPr>
              <a:t>标题四</a:t>
            </a:r>
            <a:endParaRPr lang="en-US" altLang="zh-CN" sz="6600" b="1" dirty="0">
              <a:solidFill>
                <a:srgbClr val="C00000"/>
              </a:solidFill>
              <a:latin typeface="微软雅黑" pitchFamily="34" charset="-122"/>
              <a:ea typeface="微软雅黑" pitchFamily="34" charset="-122"/>
            </a:endParaRPr>
          </a:p>
        </p:txBody>
      </p:sp>
      <p:pic>
        <p:nvPicPr>
          <p:cNvPr id="18" name="图片 1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282345" y="3252525"/>
            <a:ext cx="3505200" cy="1775333"/>
          </a:xfrm>
          <a:prstGeom prst="rect">
            <a:avLst/>
          </a:prstGeom>
        </p:spPr>
      </p:pic>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spTree>
    <p:extLst>
      <p:ext uri="{BB962C8B-B14F-4D97-AF65-F5344CB8AC3E}">
        <p14:creationId xmlns:p14="http://schemas.microsoft.com/office/powerpoint/2010/main" val="1586105479"/>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31"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13" name="组合 12"/>
          <p:cNvGrpSpPr/>
          <p:nvPr/>
        </p:nvGrpSpPr>
        <p:grpSpPr>
          <a:xfrm>
            <a:off x="1792746" y="1217945"/>
            <a:ext cx="8606508" cy="4265940"/>
            <a:chOff x="1551315" y="1141745"/>
            <a:chExt cx="8606508" cy="4265940"/>
          </a:xfrm>
        </p:grpSpPr>
        <p:sp>
          <p:nvSpPr>
            <p:cNvPr id="15" name="等腰三角形 7"/>
            <p:cNvSpPr/>
            <p:nvPr/>
          </p:nvSpPr>
          <p:spPr>
            <a:xfrm rot="5400000" flipH="1">
              <a:off x="1859552" y="2623804"/>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直角三角形 15"/>
            <p:cNvSpPr/>
            <p:nvPr/>
          </p:nvSpPr>
          <p:spPr>
            <a:xfrm flipH="1">
              <a:off x="1656353" y="2736517"/>
              <a:ext cx="503237"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平行四边形 15"/>
            <p:cNvSpPr/>
            <p:nvPr/>
          </p:nvSpPr>
          <p:spPr>
            <a:xfrm>
              <a:off x="1656352"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9" name="等腰三角形 7"/>
            <p:cNvSpPr/>
            <p:nvPr/>
          </p:nvSpPr>
          <p:spPr>
            <a:xfrm rot="5400000" flipH="1">
              <a:off x="5172665"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直角三角形 19"/>
            <p:cNvSpPr/>
            <p:nvPr/>
          </p:nvSpPr>
          <p:spPr>
            <a:xfrm flipH="1">
              <a:off x="4969464" y="2736517"/>
              <a:ext cx="503238"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平行四边形 15"/>
            <p:cNvSpPr/>
            <p:nvPr/>
          </p:nvSpPr>
          <p:spPr>
            <a:xfrm>
              <a:off x="4969464"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23" name="矩形 22"/>
            <p:cNvSpPr/>
            <p:nvPr/>
          </p:nvSpPr>
          <p:spPr>
            <a:xfrm>
              <a:off x="1551315" y="448435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4800262" y="444620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5" name="等腰三角形 7"/>
            <p:cNvSpPr/>
            <p:nvPr/>
          </p:nvSpPr>
          <p:spPr>
            <a:xfrm rot="5400000" flipH="1">
              <a:off x="8601159"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6" name="直角三角形 25"/>
            <p:cNvSpPr/>
            <p:nvPr/>
          </p:nvSpPr>
          <p:spPr>
            <a:xfrm flipH="1">
              <a:off x="8397958" y="2736517"/>
              <a:ext cx="503238"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7" name="平行四边形 15"/>
            <p:cNvSpPr/>
            <p:nvPr/>
          </p:nvSpPr>
          <p:spPr>
            <a:xfrm>
              <a:off x="8397958"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28" name="矩形 27"/>
            <p:cNvSpPr/>
            <p:nvPr/>
          </p:nvSpPr>
          <p:spPr>
            <a:xfrm>
              <a:off x="8228756" y="444620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TextBox 4"/>
            <p:cNvSpPr txBox="1">
              <a:spLocks noChangeArrowheads="1"/>
            </p:cNvSpPr>
            <p:nvPr/>
          </p:nvSpPr>
          <p:spPr bwMode="auto">
            <a:xfrm>
              <a:off x="1644157" y="3242452"/>
              <a:ext cx="1479878" cy="73866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30" name="TextBox 4"/>
            <p:cNvSpPr txBox="1">
              <a:spLocks noChangeArrowheads="1"/>
            </p:cNvSpPr>
            <p:nvPr/>
          </p:nvSpPr>
          <p:spPr bwMode="auto">
            <a:xfrm>
              <a:off x="4969464"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31" name="TextBox 4"/>
            <p:cNvSpPr txBox="1">
              <a:spLocks noChangeArrowheads="1"/>
            </p:cNvSpPr>
            <p:nvPr/>
          </p:nvSpPr>
          <p:spPr bwMode="auto">
            <a:xfrm>
              <a:off x="8397958"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551315" y="1157007"/>
              <a:ext cx="714335" cy="658761"/>
              <a:chOff x="5653311" y="1486807"/>
              <a:chExt cx="714335" cy="658761"/>
            </a:xfrm>
          </p:grpSpPr>
          <p:sp>
            <p:nvSpPr>
              <p:cNvPr id="39" name="椭圆 38"/>
              <p:cNvSpPr/>
              <p:nvPr/>
            </p:nvSpPr>
            <p:spPr>
              <a:xfrm>
                <a:off x="5653311" y="1486807"/>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5702079" y="1548601"/>
                <a:ext cx="665567"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91702" y="1157006"/>
              <a:ext cx="689951" cy="658761"/>
              <a:chOff x="5653311" y="2877320"/>
              <a:chExt cx="689951" cy="658761"/>
            </a:xfrm>
            <a:solidFill>
              <a:srgbClr val="B86720"/>
            </a:solidFill>
          </p:grpSpPr>
          <p:sp>
            <p:nvSpPr>
              <p:cNvPr id="37" name="椭圆 36"/>
              <p:cNvSpPr/>
              <p:nvPr/>
            </p:nvSpPr>
            <p:spPr>
              <a:xfrm>
                <a:off x="5653311" y="2877320"/>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677695" y="2939114"/>
                <a:ext cx="665567" cy="584775"/>
              </a:xfrm>
              <a:prstGeom prst="rect">
                <a:avLst/>
              </a:prstGeom>
              <a:noFill/>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342840" y="1141745"/>
              <a:ext cx="677759" cy="658761"/>
              <a:chOff x="5653311" y="4267833"/>
              <a:chExt cx="677759" cy="658761"/>
            </a:xfrm>
          </p:grpSpPr>
          <p:sp>
            <p:nvSpPr>
              <p:cNvPr id="35" name="椭圆 34"/>
              <p:cNvSpPr/>
              <p:nvPr/>
            </p:nvSpPr>
            <p:spPr>
              <a:xfrm>
                <a:off x="5653311" y="4267833"/>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矩形 35"/>
              <p:cNvSpPr/>
              <p:nvPr/>
            </p:nvSpPr>
            <p:spPr>
              <a:xfrm>
                <a:off x="5665503" y="4308312"/>
                <a:ext cx="665567"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9017929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pic>
        <p:nvPicPr>
          <p:cNvPr id="21" name="图片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grpSp>
        <p:nvGrpSpPr>
          <p:cNvPr id="22" name="组合 21"/>
          <p:cNvGrpSpPr/>
          <p:nvPr/>
        </p:nvGrpSpPr>
        <p:grpSpPr>
          <a:xfrm>
            <a:off x="10282319" y="404973"/>
            <a:ext cx="1700513" cy="376077"/>
            <a:chOff x="2761655" y="1614648"/>
            <a:chExt cx="7772623" cy="1718955"/>
          </a:xfrm>
        </p:grpSpPr>
        <p:pic>
          <p:nvPicPr>
            <p:cNvPr id="23" name="图片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24" name="图片 2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grpSp>
        <p:nvGrpSpPr>
          <p:cNvPr id="25" name="组合 24"/>
          <p:cNvGrpSpPr/>
          <p:nvPr/>
        </p:nvGrpSpPr>
        <p:grpSpPr>
          <a:xfrm>
            <a:off x="2537904" y="2552485"/>
            <a:ext cx="7744415" cy="1983085"/>
            <a:chOff x="1433550" y="1051769"/>
            <a:chExt cx="7744415" cy="1983085"/>
          </a:xfrm>
        </p:grpSpPr>
        <p:grpSp>
          <p:nvGrpSpPr>
            <p:cNvPr id="26" name="组合 25"/>
            <p:cNvGrpSpPr/>
            <p:nvPr/>
          </p:nvGrpSpPr>
          <p:grpSpPr>
            <a:xfrm>
              <a:off x="5359606" y="1053973"/>
              <a:ext cx="3818359" cy="864096"/>
              <a:chOff x="8462957" y="1364676"/>
              <a:chExt cx="3818359" cy="864096"/>
            </a:xfrm>
          </p:grpSpPr>
          <p:sp>
            <p:nvSpPr>
              <p:cNvPr id="36" name="椭圆 35"/>
              <p:cNvSpPr/>
              <p:nvPr/>
            </p:nvSpPr>
            <p:spPr>
              <a:xfrm>
                <a:off x="8462957" y="1364676"/>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37" name="Rectangle 33"/>
              <p:cNvSpPr>
                <a:spLocks noChangeArrowheads="1"/>
              </p:cNvSpPr>
              <p:nvPr/>
            </p:nvSpPr>
            <p:spPr bwMode="auto">
              <a:xfrm>
                <a:off x="9546309" y="1561461"/>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的标题三</a:t>
                </a:r>
                <a:endParaRPr lang="en-US" altLang="zh-CN" sz="2800" dirty="0">
                  <a:solidFill>
                    <a:srgbClr val="740004"/>
                  </a:solidFill>
                  <a:latin typeface="微软雅黑" pitchFamily="34" charset="-122"/>
                  <a:ea typeface="微软雅黑" pitchFamily="34" charset="-122"/>
                </a:endParaRPr>
              </a:p>
            </p:txBody>
          </p:sp>
        </p:grpSp>
        <p:grpSp>
          <p:nvGrpSpPr>
            <p:cNvPr id="27" name="组合 26"/>
            <p:cNvGrpSpPr/>
            <p:nvPr/>
          </p:nvGrpSpPr>
          <p:grpSpPr>
            <a:xfrm>
              <a:off x="5379864" y="2131883"/>
              <a:ext cx="3765401" cy="864096"/>
              <a:chOff x="8123175" y="2547733"/>
              <a:chExt cx="3765401" cy="864096"/>
            </a:xfrm>
          </p:grpSpPr>
          <p:sp>
            <p:nvSpPr>
              <p:cNvPr id="34" name="椭圆 33"/>
              <p:cNvSpPr/>
              <p:nvPr/>
            </p:nvSpPr>
            <p:spPr>
              <a:xfrm>
                <a:off x="8123175" y="2547733"/>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35" name="Rectangle 44"/>
              <p:cNvSpPr>
                <a:spLocks noChangeArrowheads="1"/>
              </p:cNvSpPr>
              <p:nvPr/>
            </p:nvSpPr>
            <p:spPr bwMode="auto">
              <a:xfrm>
                <a:off x="9153569" y="2779137"/>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的标题四</a:t>
                </a:r>
                <a:endParaRPr lang="en-US" altLang="zh-CN" sz="2800" dirty="0">
                  <a:solidFill>
                    <a:srgbClr val="740004"/>
                  </a:solidFill>
                  <a:latin typeface="微软雅黑" pitchFamily="34" charset="-122"/>
                  <a:ea typeface="微软雅黑" pitchFamily="34" charset="-122"/>
                </a:endParaRPr>
              </a:p>
            </p:txBody>
          </p:sp>
        </p:grpSp>
        <p:grpSp>
          <p:nvGrpSpPr>
            <p:cNvPr id="28" name="组合 27"/>
            <p:cNvGrpSpPr/>
            <p:nvPr/>
          </p:nvGrpSpPr>
          <p:grpSpPr>
            <a:xfrm>
              <a:off x="1433550" y="1051769"/>
              <a:ext cx="3746350" cy="864096"/>
              <a:chOff x="3312765" y="1440210"/>
              <a:chExt cx="3746350" cy="864096"/>
            </a:xfrm>
          </p:grpSpPr>
          <p:sp>
            <p:nvSpPr>
              <p:cNvPr id="32" name="椭圆 31"/>
              <p:cNvSpPr/>
              <p:nvPr/>
            </p:nvSpPr>
            <p:spPr>
              <a:xfrm>
                <a:off x="3312765" y="1440210"/>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33" name="Rectangle 44"/>
              <p:cNvSpPr>
                <a:spLocks noChangeArrowheads="1"/>
              </p:cNvSpPr>
              <p:nvPr/>
            </p:nvSpPr>
            <p:spPr bwMode="auto">
              <a:xfrm>
                <a:off x="4324108" y="1597777"/>
                <a:ext cx="2735007"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输入您</a:t>
                </a:r>
                <a:r>
                  <a:rPr lang="zh-CN" altLang="en-US" sz="2800" dirty="0">
                    <a:solidFill>
                      <a:srgbClr val="740004"/>
                    </a:solidFill>
                    <a:latin typeface="微软雅黑" pitchFamily="34" charset="-122"/>
                    <a:ea typeface="微软雅黑" pitchFamily="34" charset="-122"/>
                  </a:rPr>
                  <a:t>的标题</a:t>
                </a:r>
                <a:r>
                  <a:rPr lang="zh-CN" altLang="en-US" sz="2800" dirty="0" smtClean="0">
                    <a:solidFill>
                      <a:srgbClr val="740004"/>
                    </a:solidFill>
                    <a:latin typeface="微软雅黑" pitchFamily="34" charset="-122"/>
                    <a:ea typeface="微软雅黑" pitchFamily="34" charset="-122"/>
                  </a:rPr>
                  <a:t>一</a:t>
                </a:r>
                <a:endParaRPr lang="en-US" altLang="zh-CN" sz="2800" dirty="0">
                  <a:solidFill>
                    <a:srgbClr val="740004"/>
                  </a:solidFill>
                  <a:latin typeface="微软雅黑" pitchFamily="34" charset="-122"/>
                  <a:ea typeface="微软雅黑" pitchFamily="34" charset="-122"/>
                </a:endParaRPr>
              </a:p>
            </p:txBody>
          </p:sp>
        </p:grpSp>
        <p:grpSp>
          <p:nvGrpSpPr>
            <p:cNvPr id="29" name="组合 28"/>
            <p:cNvGrpSpPr/>
            <p:nvPr/>
          </p:nvGrpSpPr>
          <p:grpSpPr>
            <a:xfrm>
              <a:off x="1433550" y="2170758"/>
              <a:ext cx="3746351" cy="864096"/>
              <a:chOff x="4176861" y="2376314"/>
              <a:chExt cx="3746351" cy="864096"/>
            </a:xfrm>
          </p:grpSpPr>
          <p:sp>
            <p:nvSpPr>
              <p:cNvPr id="30" name="椭圆 29"/>
              <p:cNvSpPr/>
              <p:nvPr/>
            </p:nvSpPr>
            <p:spPr>
              <a:xfrm>
                <a:off x="4176861" y="2376314"/>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31" name="Rectangle 55"/>
              <p:cNvSpPr>
                <a:spLocks noChangeArrowheads="1"/>
              </p:cNvSpPr>
              <p:nvPr/>
            </p:nvSpPr>
            <p:spPr bwMode="auto">
              <a:xfrm>
                <a:off x="5188205" y="2593613"/>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a:t>
                </a:r>
                <a:r>
                  <a:rPr lang="zh-CN" altLang="en-US" sz="2800" dirty="0">
                    <a:solidFill>
                      <a:srgbClr val="740004"/>
                    </a:solidFill>
                    <a:latin typeface="微软雅黑" pitchFamily="34" charset="-122"/>
                    <a:ea typeface="微软雅黑" pitchFamily="34" charset="-122"/>
                  </a:rPr>
                  <a:t>二</a:t>
                </a:r>
                <a:endParaRPr lang="en-US" altLang="zh-CN" sz="2800" dirty="0">
                  <a:solidFill>
                    <a:srgbClr val="740004"/>
                  </a:solidFill>
                  <a:latin typeface="微软雅黑" pitchFamily="34" charset="-122"/>
                  <a:ea typeface="微软雅黑" pitchFamily="34" charset="-122"/>
                </a:endParaRPr>
              </a:p>
            </p:txBody>
          </p:sp>
        </p:grpSp>
      </p:grpSp>
      <p:sp>
        <p:nvSpPr>
          <p:cNvPr id="38" name="TextBox 1"/>
          <p:cNvSpPr txBox="1"/>
          <p:nvPr/>
        </p:nvSpPr>
        <p:spPr>
          <a:xfrm>
            <a:off x="5081032" y="640221"/>
            <a:ext cx="2029936" cy="1107996"/>
          </a:xfrm>
          <a:prstGeom prst="rect">
            <a:avLst/>
          </a:prstGeom>
          <a:noFill/>
        </p:spPr>
        <p:txBody>
          <a:bodyPr wrap="square" rtlCol="0">
            <a:spAutoFit/>
          </a:bodyPr>
          <a:lstStyle/>
          <a:p>
            <a:r>
              <a:rPr lang="zh-CN" altLang="en-US" sz="6600" b="1" spc="600" dirty="0" smtClean="0">
                <a:solidFill>
                  <a:srgbClr val="C00000"/>
                </a:solidFill>
                <a:latin typeface="微软雅黑" panose="020B0503020204020204" pitchFamily="34" charset="-122"/>
                <a:ea typeface="微软雅黑" panose="020B0503020204020204" pitchFamily="34" charset="-122"/>
              </a:rPr>
              <a:t>目录</a:t>
            </a:r>
            <a:endParaRPr lang="en-US" altLang="zh-CN" sz="6600" b="1" spc="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9092939"/>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sp>
        <p:nvSpPr>
          <p:cNvPr id="13" name="矩形 12"/>
          <p:cNvSpPr/>
          <p:nvPr/>
        </p:nvSpPr>
        <p:spPr>
          <a:xfrm>
            <a:off x="1525137" y="1771794"/>
            <a:ext cx="4801314" cy="923330"/>
          </a:xfrm>
          <a:prstGeom prst="rect">
            <a:avLst/>
          </a:prstGeom>
        </p:spPr>
        <p:txBody>
          <a:bodyPr wrap="none">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输入你的标题</a:t>
            </a:r>
          </a:p>
        </p:txBody>
      </p:sp>
      <p:cxnSp>
        <p:nvCxnSpPr>
          <p:cNvPr id="15" name="直接连接符 14"/>
          <p:cNvCxnSpPr/>
          <p:nvPr/>
        </p:nvCxnSpPr>
        <p:spPr>
          <a:xfrm>
            <a:off x="1620387" y="2943322"/>
            <a:ext cx="1900989" cy="120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525137" y="3203551"/>
            <a:ext cx="4644319" cy="1156855"/>
          </a:xfrm>
          <a:prstGeom prst="rect">
            <a:avLst/>
          </a:prstGeom>
          <a:noFill/>
        </p:spPr>
        <p:txBody>
          <a:bodyPr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rcRect l="17908" t="11151" r="26364" b="5258"/>
          <a:stretch>
            <a:fillRect/>
          </a:stretch>
        </p:blipFill>
        <p:spPr>
          <a:xfrm>
            <a:off x="7108652" y="1565102"/>
            <a:ext cx="3579012" cy="3579012"/>
          </a:xfrm>
          <a:custGeom>
            <a:avLst/>
            <a:gdLst>
              <a:gd name="connsiteX0" fmla="*/ 1789506 w 3579012"/>
              <a:gd name="connsiteY0" fmla="*/ 0 h 3579012"/>
              <a:gd name="connsiteX1" fmla="*/ 3579012 w 3579012"/>
              <a:gd name="connsiteY1" fmla="*/ 1789506 h 3579012"/>
              <a:gd name="connsiteX2" fmla="*/ 1789506 w 3579012"/>
              <a:gd name="connsiteY2" fmla="*/ 3579012 h 3579012"/>
              <a:gd name="connsiteX3" fmla="*/ 0 w 3579012"/>
              <a:gd name="connsiteY3" fmla="*/ 1789506 h 3579012"/>
              <a:gd name="connsiteX4" fmla="*/ 1789506 w 3579012"/>
              <a:gd name="connsiteY4" fmla="*/ 0 h 3579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012" h="3579012">
                <a:moveTo>
                  <a:pt x="1789506" y="0"/>
                </a:moveTo>
                <a:cubicBezTo>
                  <a:pt x="2777823" y="0"/>
                  <a:pt x="3579012" y="801189"/>
                  <a:pt x="3579012" y="1789506"/>
                </a:cubicBezTo>
                <a:cubicBezTo>
                  <a:pt x="3579012" y="2777823"/>
                  <a:pt x="2777823" y="3579012"/>
                  <a:pt x="1789506" y="3579012"/>
                </a:cubicBezTo>
                <a:cubicBezTo>
                  <a:pt x="801189" y="3579012"/>
                  <a:pt x="0" y="2777823"/>
                  <a:pt x="0" y="1789506"/>
                </a:cubicBezTo>
                <a:cubicBezTo>
                  <a:pt x="0" y="801189"/>
                  <a:pt x="801189" y="0"/>
                  <a:pt x="1789506" y="0"/>
                </a:cubicBezTo>
                <a:close/>
              </a:path>
            </a:pathLst>
          </a:custGeom>
          <a:ln>
            <a:solidFill>
              <a:srgbClr val="C00000"/>
            </a:solidFill>
          </a:ln>
        </p:spPr>
      </p:pic>
    </p:spTree>
    <p:extLst>
      <p:ext uri="{BB962C8B-B14F-4D97-AF65-F5344CB8AC3E}">
        <p14:creationId xmlns:p14="http://schemas.microsoft.com/office/powerpoint/2010/main" val="389387726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13" name="组合 12"/>
          <p:cNvGrpSpPr/>
          <p:nvPr/>
        </p:nvGrpSpPr>
        <p:grpSpPr>
          <a:xfrm>
            <a:off x="1916581" y="836383"/>
            <a:ext cx="8358838" cy="4865638"/>
            <a:chOff x="2030414" y="1002281"/>
            <a:chExt cx="8358838" cy="4865638"/>
          </a:xfrm>
        </p:grpSpPr>
        <p:sp>
          <p:nvSpPr>
            <p:cNvPr id="15" name="Freeform 5"/>
            <p:cNvSpPr>
              <a:spLocks/>
            </p:cNvSpPr>
            <p:nvPr/>
          </p:nvSpPr>
          <p:spPr bwMode="auto">
            <a:xfrm>
              <a:off x="2030414" y="3250340"/>
              <a:ext cx="8131175" cy="987425"/>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C00000"/>
            </a:solidFill>
            <a:ln>
              <a:noFill/>
            </a:ln>
            <a:extLst/>
          </p:spPr>
          <p:txBody>
            <a:bodyPr/>
            <a:lstStyle/>
            <a:p>
              <a:pPr>
                <a:defRPr/>
              </a:pPr>
              <a:endParaRPr lang="zh-CN" altLang="en-US">
                <a:solidFill>
                  <a:schemeClr val="bg2">
                    <a:lumMod val="50000"/>
                  </a:schemeClr>
                </a:solidFill>
              </a:endParaRPr>
            </a:p>
          </p:txBody>
        </p:sp>
        <p:sp>
          <p:nvSpPr>
            <p:cNvPr id="16" name="Freeform 11"/>
            <p:cNvSpPr>
              <a:spLocks/>
            </p:cNvSpPr>
            <p:nvPr/>
          </p:nvSpPr>
          <p:spPr bwMode="auto">
            <a:xfrm>
              <a:off x="3232151" y="2682015"/>
              <a:ext cx="1019175" cy="1020763"/>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solidFill>
              <a:srgbClr val="C00000"/>
            </a:solidFill>
            <a:ln>
              <a:noFill/>
            </a:ln>
            <a:extLst/>
          </p:spPr>
          <p:txBody>
            <a:bodyPr anchor="ctr" anchorCtr="1"/>
            <a:lstStyle/>
            <a:p>
              <a:pPr algn="ctr">
                <a:defRPr/>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Freeform 10"/>
            <p:cNvSpPr>
              <a:spLocks/>
            </p:cNvSpPr>
            <p:nvPr/>
          </p:nvSpPr>
          <p:spPr bwMode="auto">
            <a:xfrm>
              <a:off x="4802189" y="2855052"/>
              <a:ext cx="1019175" cy="1020762"/>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19" name="Freeform 8"/>
            <p:cNvSpPr>
              <a:spLocks/>
            </p:cNvSpPr>
            <p:nvPr/>
          </p:nvSpPr>
          <p:spPr bwMode="auto">
            <a:xfrm>
              <a:off x="7939088" y="2682015"/>
              <a:ext cx="1020762" cy="1020763"/>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0" name="Freeform 9"/>
            <p:cNvSpPr>
              <a:spLocks/>
            </p:cNvSpPr>
            <p:nvPr/>
          </p:nvSpPr>
          <p:spPr bwMode="auto">
            <a:xfrm>
              <a:off x="6367463" y="2845527"/>
              <a:ext cx="1020762" cy="1020762"/>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2" name="TextBox 15"/>
            <p:cNvSpPr txBox="1"/>
            <p:nvPr/>
          </p:nvSpPr>
          <p:spPr>
            <a:xfrm>
              <a:off x="3114155"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4681811"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6249467"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5" name="TextBox 15"/>
            <p:cNvSpPr txBox="1"/>
            <p:nvPr/>
          </p:nvSpPr>
          <p:spPr>
            <a:xfrm>
              <a:off x="7821886"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TextBox 15"/>
            <p:cNvSpPr txBox="1"/>
            <p:nvPr/>
          </p:nvSpPr>
          <p:spPr>
            <a:xfrm>
              <a:off x="2345674" y="4806090"/>
              <a:ext cx="8043578" cy="1061829"/>
            </a:xfrm>
            <a:prstGeom prst="rect">
              <a:avLst/>
            </a:prstGeom>
            <a:noFill/>
          </p:spPr>
          <p:txBody>
            <a:bodyPr wrap="square" rtlCol="0">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概述</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0199725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13" name="组合 12"/>
          <p:cNvGrpSpPr/>
          <p:nvPr/>
        </p:nvGrpSpPr>
        <p:grpSpPr>
          <a:xfrm>
            <a:off x="2103607" y="786027"/>
            <a:ext cx="8523770" cy="4674394"/>
            <a:chOff x="2639691" y="1472406"/>
            <a:chExt cx="7135709" cy="3913188"/>
          </a:xfrm>
        </p:grpSpPr>
        <p:grpSp>
          <p:nvGrpSpPr>
            <p:cNvPr id="15" name="组合 9"/>
            <p:cNvGrpSpPr>
              <a:grpSpLocks/>
            </p:cNvGrpSpPr>
            <p:nvPr/>
          </p:nvGrpSpPr>
          <p:grpSpPr bwMode="auto">
            <a:xfrm flipH="1">
              <a:off x="8629225" y="1472406"/>
              <a:ext cx="1146175" cy="3913188"/>
              <a:chOff x="7297450" y="1148860"/>
              <a:chExt cx="1146235" cy="3912090"/>
            </a:xfrm>
          </p:grpSpPr>
          <p:sp>
            <p:nvSpPr>
              <p:cNvPr id="19" name="矩形 18"/>
              <p:cNvSpPr/>
              <p:nvPr/>
            </p:nvSpPr>
            <p:spPr>
              <a:xfrm flipH="1">
                <a:off x="7297450" y="1148860"/>
                <a:ext cx="149233" cy="276623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chemeClr val="bg2">
                      <a:lumMod val="50000"/>
                    </a:schemeClr>
                  </a:solidFill>
                </a:endParaRPr>
              </a:p>
            </p:txBody>
          </p:sp>
          <p:sp>
            <p:nvSpPr>
              <p:cNvPr id="20" name="矩形 19"/>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endParaRPr lang="zh-CN" altLang="en-US" sz="1100" spc="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任意多边形 21"/>
              <p:cNvSpPr/>
              <p:nvPr/>
            </p:nvSpPr>
            <p:spPr>
              <a:xfrm>
                <a:off x="7324439" y="1309153"/>
                <a:ext cx="1079557"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3200" b="1" dirty="0" smtClean="0">
                    <a:solidFill>
                      <a:srgbClr val="C00000"/>
                    </a:solidFill>
                    <a:latin typeface="微软雅黑" panose="020B0503020204020204" pitchFamily="34" charset="-122"/>
                    <a:ea typeface="微软雅黑" panose="020B0503020204020204" pitchFamily="34" charset="-122"/>
                  </a:rPr>
                  <a:t> 点击</a:t>
                </a:r>
                <a:r>
                  <a:rPr lang="zh-CN" altLang="en-US" sz="3200" b="1" dirty="0">
                    <a:solidFill>
                      <a:srgbClr val="C00000"/>
                    </a:solidFill>
                    <a:latin typeface="微软雅黑" panose="020B0503020204020204" pitchFamily="34" charset="-122"/>
                    <a:ea typeface="微软雅黑" panose="020B0503020204020204" pitchFamily="34" charset="-122"/>
                  </a:rPr>
                  <a:t>此处添加标题</a:t>
                </a:r>
              </a:p>
            </p:txBody>
          </p:sp>
        </p:grpSp>
        <p:sp>
          <p:nvSpPr>
            <p:cNvPr id="16" name="矩形 15"/>
            <p:cNvSpPr/>
            <p:nvPr/>
          </p:nvSpPr>
          <p:spPr>
            <a:xfrm>
              <a:off x="5520805" y="1778596"/>
              <a:ext cx="2260695" cy="1429993"/>
            </a:xfrm>
            <a:prstGeom prst="rect">
              <a:avLst/>
            </a:prstGeom>
          </p:spPr>
          <p:txBody>
            <a:bodyPr wrap="square">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字</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a:t>
              </a:r>
            </a:p>
          </p:txBody>
        </p:sp>
        <p:sp>
          <p:nvSpPr>
            <p:cNvPr id="18" name="矩形 17"/>
            <p:cNvSpPr/>
            <p:nvPr/>
          </p:nvSpPr>
          <p:spPr>
            <a:xfrm>
              <a:off x="2639691" y="3554444"/>
              <a:ext cx="2308696" cy="1429993"/>
            </a:xfrm>
            <a:prstGeom prst="rect">
              <a:avLst/>
            </a:prstGeom>
          </p:spPr>
          <p:txBody>
            <a:bodyPr wrap="square">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字</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a:t>
              </a:r>
            </a:p>
          </p:txBody>
        </p:sp>
      </p:grpSp>
      <p:pic>
        <p:nvPicPr>
          <p:cNvPr id="23" name="图片 22"/>
          <p:cNvPicPr>
            <a:picLocks noChangeAspect="1"/>
          </p:cNvPicPr>
          <p:nvPr/>
        </p:nvPicPr>
        <p:blipFill>
          <a:blip r:embed="rId12">
            <a:extLst>
              <a:ext uri="{28A0092B-C50C-407E-A947-70E740481C1C}">
                <a14:useLocalDpi xmlns:a14="http://schemas.microsoft.com/office/drawing/2010/main" val="0"/>
              </a:ext>
            </a:extLst>
          </a:blip>
          <a:srcRect l="14017" t="9433" r="6575" b="11875"/>
          <a:stretch>
            <a:fillRect/>
          </a:stretch>
        </p:blipFill>
        <p:spPr>
          <a:xfrm>
            <a:off x="5595506" y="3417123"/>
            <a:ext cx="2599766" cy="1638528"/>
          </a:xfrm>
          <a:custGeom>
            <a:avLst/>
            <a:gdLst>
              <a:gd name="connsiteX0" fmla="*/ 0 w 2599766"/>
              <a:gd name="connsiteY0" fmla="*/ 0 h 1638528"/>
              <a:gd name="connsiteX1" fmla="*/ 2599766 w 2599766"/>
              <a:gd name="connsiteY1" fmla="*/ 0 h 1638528"/>
              <a:gd name="connsiteX2" fmla="*/ 2599766 w 2599766"/>
              <a:gd name="connsiteY2" fmla="*/ 1638528 h 1638528"/>
              <a:gd name="connsiteX3" fmla="*/ 0 w 2599766"/>
              <a:gd name="connsiteY3" fmla="*/ 1638528 h 1638528"/>
            </a:gdLst>
            <a:ahLst/>
            <a:cxnLst>
              <a:cxn ang="0">
                <a:pos x="connsiteX0" y="connsiteY0"/>
              </a:cxn>
              <a:cxn ang="0">
                <a:pos x="connsiteX1" y="connsiteY1"/>
              </a:cxn>
              <a:cxn ang="0">
                <a:pos x="connsiteX2" y="connsiteY2"/>
              </a:cxn>
              <a:cxn ang="0">
                <a:pos x="connsiteX3" y="connsiteY3"/>
              </a:cxn>
            </a:cxnLst>
            <a:rect l="l" t="t" r="r" b="b"/>
            <a:pathLst>
              <a:path w="2599766" h="1638528">
                <a:moveTo>
                  <a:pt x="0" y="0"/>
                </a:moveTo>
                <a:lnTo>
                  <a:pt x="2599766" y="0"/>
                </a:lnTo>
                <a:lnTo>
                  <a:pt x="2599766" y="1638528"/>
                </a:lnTo>
                <a:lnTo>
                  <a:pt x="0" y="1638528"/>
                </a:lnTo>
                <a:close/>
              </a:path>
            </a:pathLst>
          </a:custGeom>
          <a:ln>
            <a:solidFill>
              <a:srgbClr val="C00000"/>
            </a:solidFill>
          </a:ln>
        </p:spPr>
      </p:pic>
      <p:pic>
        <p:nvPicPr>
          <p:cNvPr id="24" name="图片 23"/>
          <p:cNvPicPr>
            <a:picLocks noChangeAspect="1"/>
          </p:cNvPicPr>
          <p:nvPr/>
        </p:nvPicPr>
        <p:blipFill>
          <a:blip r:embed="rId13">
            <a:extLst>
              <a:ext uri="{28A0092B-C50C-407E-A947-70E740481C1C}">
                <a14:useLocalDpi xmlns:a14="http://schemas.microsoft.com/office/drawing/2010/main" val="0"/>
              </a:ext>
            </a:extLst>
          </a:blip>
          <a:srcRect l="10296" t="15850" r="10296" b="5950"/>
          <a:stretch>
            <a:fillRect/>
          </a:stretch>
        </p:blipFill>
        <p:spPr>
          <a:xfrm>
            <a:off x="2138632" y="1271423"/>
            <a:ext cx="2599766" cy="1638528"/>
          </a:xfrm>
          <a:custGeom>
            <a:avLst/>
            <a:gdLst>
              <a:gd name="connsiteX0" fmla="*/ 0 w 2599766"/>
              <a:gd name="connsiteY0" fmla="*/ 0 h 1638528"/>
              <a:gd name="connsiteX1" fmla="*/ 2599766 w 2599766"/>
              <a:gd name="connsiteY1" fmla="*/ 0 h 1638528"/>
              <a:gd name="connsiteX2" fmla="*/ 2599766 w 2599766"/>
              <a:gd name="connsiteY2" fmla="*/ 1638528 h 1638528"/>
              <a:gd name="connsiteX3" fmla="*/ 0 w 2599766"/>
              <a:gd name="connsiteY3" fmla="*/ 1638528 h 1638528"/>
            </a:gdLst>
            <a:ahLst/>
            <a:cxnLst>
              <a:cxn ang="0">
                <a:pos x="connsiteX0" y="connsiteY0"/>
              </a:cxn>
              <a:cxn ang="0">
                <a:pos x="connsiteX1" y="connsiteY1"/>
              </a:cxn>
              <a:cxn ang="0">
                <a:pos x="connsiteX2" y="connsiteY2"/>
              </a:cxn>
              <a:cxn ang="0">
                <a:pos x="connsiteX3" y="connsiteY3"/>
              </a:cxn>
            </a:cxnLst>
            <a:rect l="l" t="t" r="r" b="b"/>
            <a:pathLst>
              <a:path w="2599766" h="1638528">
                <a:moveTo>
                  <a:pt x="0" y="0"/>
                </a:moveTo>
                <a:lnTo>
                  <a:pt x="2599766" y="0"/>
                </a:lnTo>
                <a:lnTo>
                  <a:pt x="2599766" y="1638528"/>
                </a:lnTo>
                <a:lnTo>
                  <a:pt x="0" y="1638528"/>
                </a:lnTo>
                <a:close/>
              </a:path>
            </a:pathLst>
          </a:custGeom>
          <a:ln>
            <a:solidFill>
              <a:srgbClr val="C00000"/>
            </a:solidFill>
          </a:ln>
        </p:spPr>
      </p:pic>
    </p:spTree>
    <p:extLst>
      <p:ext uri="{BB962C8B-B14F-4D97-AF65-F5344CB8AC3E}">
        <p14:creationId xmlns:p14="http://schemas.microsoft.com/office/powerpoint/2010/main" val="374923400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pic>
        <p:nvPicPr>
          <p:cNvPr id="14" name="图片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1"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sp>
        <p:nvSpPr>
          <p:cNvPr id="18" name="文本框 17"/>
          <p:cNvSpPr txBox="1"/>
          <p:nvPr/>
        </p:nvSpPr>
        <p:spPr>
          <a:xfrm>
            <a:off x="3667348" y="3351355"/>
            <a:ext cx="4809075" cy="523220"/>
          </a:xfrm>
          <a:prstGeom prst="rect">
            <a:avLst/>
          </a:prstGeom>
          <a:noFill/>
        </p:spPr>
        <p:txBody>
          <a:bodyPr wrap="square" rtlCol="0">
            <a:spAutoFit/>
          </a:bodyPr>
          <a:lstStyle/>
          <a:p>
            <a:pPr algn="ctr"/>
            <a:r>
              <a:rPr lang="zh-CN" altLang="en-US" sz="2800" b="1" spc="300" dirty="0">
                <a:solidFill>
                  <a:srgbClr val="C00000"/>
                </a:solidFill>
                <a:latin typeface="微软雅黑" panose="020B0503020204020204" pitchFamily="34" charset="-122"/>
                <a:ea typeface="微软雅黑" panose="020B0503020204020204" pitchFamily="34" charset="-122"/>
              </a:rPr>
              <a:t>党员身份永远不能忘记</a:t>
            </a:r>
          </a:p>
        </p:txBody>
      </p:sp>
      <p:sp>
        <p:nvSpPr>
          <p:cNvPr id="19" name="文本框 18"/>
          <p:cNvSpPr txBox="1"/>
          <p:nvPr/>
        </p:nvSpPr>
        <p:spPr>
          <a:xfrm>
            <a:off x="4612190" y="4010446"/>
            <a:ext cx="2973891"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适用于党政汇报</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党课等</a:t>
            </a:r>
            <a:r>
              <a:rPr lang="en-US" altLang="zh-CN" dirty="0" err="1" smtClean="0">
                <a:solidFill>
                  <a:srgbClr val="C00000"/>
                </a:solidFill>
                <a:latin typeface="微软雅黑" panose="020B0503020204020204" pitchFamily="34" charset="-122"/>
                <a:ea typeface="微软雅黑" panose="020B0503020204020204" pitchFamily="34" charset="-122"/>
              </a:rPr>
              <a:t>ppt</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98870" y="3238557"/>
            <a:ext cx="3505200" cy="1775333"/>
          </a:xfrm>
          <a:prstGeom prst="rect">
            <a:avLst/>
          </a:prstGeom>
        </p:spPr>
      </p:pic>
      <p:pic>
        <p:nvPicPr>
          <p:cNvPr id="9" name="图片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pic>
        <p:nvPicPr>
          <p:cNvPr id="21" name="图片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sp>
        <p:nvSpPr>
          <p:cNvPr id="11" name="文本框 10"/>
          <p:cNvSpPr txBox="1"/>
          <p:nvPr/>
        </p:nvSpPr>
        <p:spPr>
          <a:xfrm>
            <a:off x="4639004" y="2335692"/>
            <a:ext cx="2954655" cy="923330"/>
          </a:xfrm>
          <a:prstGeom prst="rect">
            <a:avLst/>
          </a:prstGeom>
          <a:noFill/>
        </p:spPr>
        <p:txBody>
          <a:bodyPr wrap="none" rtlCol="0">
            <a:spAutoFit/>
          </a:bodyPr>
          <a:lstStyle/>
          <a:p>
            <a:r>
              <a:rPr lang="zh-CN" altLang="en-US" sz="5400" b="1" dirty="0" smtClean="0">
                <a:solidFill>
                  <a:srgbClr val="C00000"/>
                </a:solidFill>
                <a:latin typeface="微软雅黑" panose="020B0503020204020204" pitchFamily="34" charset="-122"/>
                <a:ea typeface="微软雅黑" panose="020B0503020204020204" pitchFamily="34" charset="-122"/>
              </a:rPr>
              <a:t>感谢聆听</a:t>
            </a:r>
            <a:endParaRPr lang="zh-CN" altLang="en-US" sz="54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108860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900" decel="100000" fill="hold"/>
                                        <p:tgtEl>
                                          <p:spTgt spid="8"/>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500"/>
                            </p:stCondLst>
                            <p:childTnLst>
                              <p:par>
                                <p:cTn id="48" presetID="31" presetClass="entr" presetSubtype="0"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000" fill="hold"/>
                                        <p:tgtEl>
                                          <p:spTgt spid="20"/>
                                        </p:tgtEl>
                                        <p:attrNameLst>
                                          <p:attrName>ppt_w</p:attrName>
                                        </p:attrNameLst>
                                      </p:cBhvr>
                                      <p:tavLst>
                                        <p:tav tm="0">
                                          <p:val>
                                            <p:fltVal val="0"/>
                                          </p:val>
                                        </p:tav>
                                        <p:tav tm="100000">
                                          <p:val>
                                            <p:strVal val="#ppt_w"/>
                                          </p:val>
                                        </p:tav>
                                      </p:tavLst>
                                    </p:anim>
                                    <p:anim calcmode="lin" valueType="num">
                                      <p:cBhvr>
                                        <p:cTn id="51" dur="1000" fill="hold"/>
                                        <p:tgtEl>
                                          <p:spTgt spid="20"/>
                                        </p:tgtEl>
                                        <p:attrNameLst>
                                          <p:attrName>ppt_h</p:attrName>
                                        </p:attrNameLst>
                                      </p:cBhvr>
                                      <p:tavLst>
                                        <p:tav tm="0">
                                          <p:val>
                                            <p:fltVal val="0"/>
                                          </p:val>
                                        </p:tav>
                                        <p:tav tm="100000">
                                          <p:val>
                                            <p:strVal val="#ppt_h"/>
                                          </p:val>
                                        </p:tav>
                                      </p:tavLst>
                                    </p:anim>
                                    <p:anim calcmode="lin" valueType="num">
                                      <p:cBhvr>
                                        <p:cTn id="52" dur="1000" fill="hold"/>
                                        <p:tgtEl>
                                          <p:spTgt spid="20"/>
                                        </p:tgtEl>
                                        <p:attrNameLst>
                                          <p:attrName>style.rotation</p:attrName>
                                        </p:attrNameLst>
                                      </p:cBhvr>
                                      <p:tavLst>
                                        <p:tav tm="0">
                                          <p:val>
                                            <p:fltVal val="90"/>
                                          </p:val>
                                        </p:tav>
                                        <p:tav tm="100000">
                                          <p:val>
                                            <p:fltVal val="0"/>
                                          </p:val>
                                        </p:tav>
                                      </p:tavLst>
                                    </p:anim>
                                    <p:animEffect transition="in" filter="fade">
                                      <p:cBhvr>
                                        <p:cTn id="5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8415" y="3393831"/>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929782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grpSp>
        <p:nvGrpSpPr>
          <p:cNvPr id="22" name="组合 21"/>
          <p:cNvGrpSpPr/>
          <p:nvPr/>
        </p:nvGrpSpPr>
        <p:grpSpPr>
          <a:xfrm>
            <a:off x="10282319" y="404973"/>
            <a:ext cx="1700513" cy="376077"/>
            <a:chOff x="2761655" y="1614648"/>
            <a:chExt cx="7772623" cy="1718955"/>
          </a:xfrm>
        </p:grpSpPr>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24" name="图片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sp>
        <p:nvSpPr>
          <p:cNvPr id="25" name="椭圆 24"/>
          <p:cNvSpPr/>
          <p:nvPr/>
        </p:nvSpPr>
        <p:spPr>
          <a:xfrm>
            <a:off x="5297494" y="1101038"/>
            <a:ext cx="1597011" cy="159701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latin typeface="微软雅黑" pitchFamily="34" charset="-122"/>
                <a:ea typeface="微软雅黑" pitchFamily="34" charset="-122"/>
              </a:rPr>
              <a:t>1</a:t>
            </a:r>
            <a:endParaRPr lang="zh-CN" altLang="en-US" sz="8800" dirty="0">
              <a:solidFill>
                <a:schemeClr val="bg1"/>
              </a:solidFill>
              <a:latin typeface="微软雅黑" pitchFamily="34" charset="-122"/>
              <a:ea typeface="微软雅黑" pitchFamily="34" charset="-122"/>
            </a:endParaRPr>
          </a:p>
        </p:txBody>
      </p:sp>
      <p:sp>
        <p:nvSpPr>
          <p:cNvPr id="26" name="Rectangle 44"/>
          <p:cNvSpPr>
            <a:spLocks noChangeArrowheads="1"/>
          </p:cNvSpPr>
          <p:nvPr/>
        </p:nvSpPr>
        <p:spPr bwMode="auto">
          <a:xfrm>
            <a:off x="3026236" y="3091588"/>
            <a:ext cx="6139528" cy="1126410"/>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6600" b="1" dirty="0" smtClean="0">
                <a:solidFill>
                  <a:srgbClr val="C00000"/>
                </a:solidFill>
                <a:latin typeface="微软雅黑" pitchFamily="34" charset="-122"/>
                <a:ea typeface="微软雅黑" pitchFamily="34" charset="-122"/>
              </a:rPr>
              <a:t>输入您</a:t>
            </a:r>
            <a:r>
              <a:rPr lang="zh-CN" altLang="en-US" sz="6600" b="1" dirty="0">
                <a:solidFill>
                  <a:srgbClr val="C00000"/>
                </a:solidFill>
                <a:latin typeface="微软雅黑" pitchFamily="34" charset="-122"/>
                <a:ea typeface="微软雅黑" pitchFamily="34" charset="-122"/>
              </a:rPr>
              <a:t>的标题</a:t>
            </a:r>
            <a:r>
              <a:rPr lang="zh-CN" altLang="en-US" sz="6600" b="1" dirty="0" smtClean="0">
                <a:solidFill>
                  <a:srgbClr val="C00000"/>
                </a:solidFill>
                <a:latin typeface="微软雅黑" pitchFamily="34" charset="-122"/>
                <a:ea typeface="微软雅黑" pitchFamily="34" charset="-122"/>
              </a:rPr>
              <a:t>一</a:t>
            </a:r>
            <a:endParaRPr lang="en-US" altLang="zh-CN" sz="6600" b="1" dirty="0">
              <a:solidFill>
                <a:srgbClr val="C00000"/>
              </a:solidFill>
              <a:latin typeface="微软雅黑" pitchFamily="34" charset="-122"/>
              <a:ea typeface="微软雅黑" pitchFamily="34" charset="-122"/>
            </a:endParaRPr>
          </a:p>
        </p:txBody>
      </p:sp>
      <p:pic>
        <p:nvPicPr>
          <p:cNvPr id="18" name="图片 1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282345" y="3252525"/>
            <a:ext cx="3505200" cy="1775333"/>
          </a:xfrm>
          <a:prstGeom prst="rect">
            <a:avLst/>
          </a:prstGeom>
        </p:spPr>
      </p:pic>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spTree>
    <p:extLst>
      <p:ext uri="{BB962C8B-B14F-4D97-AF65-F5344CB8AC3E}">
        <p14:creationId xmlns:p14="http://schemas.microsoft.com/office/powerpoint/2010/main" val="381000609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31"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pic>
        <p:nvPicPr>
          <p:cNvPr id="22" name="图片 21"/>
          <p:cNvPicPr>
            <a:picLocks noChangeAspect="1"/>
          </p:cNvPicPr>
          <p:nvPr/>
        </p:nvPicPr>
        <p:blipFill>
          <a:blip r:embed="rId12" cstate="print">
            <a:extLst>
              <a:ext uri="{28A0092B-C50C-407E-A947-70E740481C1C}">
                <a14:useLocalDpi xmlns:a14="http://schemas.microsoft.com/office/drawing/2010/main" val="0"/>
              </a:ext>
            </a:extLst>
          </a:blip>
          <a:srcRect l="22898" t="29999" r="6593" b="7771"/>
          <a:stretch>
            <a:fillRect/>
          </a:stretch>
        </p:blipFill>
        <p:spPr>
          <a:xfrm>
            <a:off x="1448893" y="1699258"/>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pic>
        <p:nvPicPr>
          <p:cNvPr id="23" name="图片 22"/>
          <p:cNvPicPr>
            <a:picLocks noChangeAspect="1"/>
          </p:cNvPicPr>
          <p:nvPr/>
        </p:nvPicPr>
        <p:blipFill>
          <a:blip r:embed="rId13" cstate="print">
            <a:extLst>
              <a:ext uri="{28A0092B-C50C-407E-A947-70E740481C1C}">
                <a14:useLocalDpi xmlns:a14="http://schemas.microsoft.com/office/drawing/2010/main" val="0"/>
              </a:ext>
            </a:extLst>
          </a:blip>
          <a:srcRect l="10048" t="5021" r="8089" b="13698"/>
          <a:stretch>
            <a:fillRect/>
          </a:stretch>
        </p:blipFill>
        <p:spPr>
          <a:xfrm>
            <a:off x="4857184" y="1694405"/>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pic>
        <p:nvPicPr>
          <p:cNvPr id="24" name="图片 23"/>
          <p:cNvPicPr>
            <a:picLocks noChangeAspect="1"/>
          </p:cNvPicPr>
          <p:nvPr/>
        </p:nvPicPr>
        <p:blipFill>
          <a:blip r:embed="rId14" cstate="print">
            <a:extLst>
              <a:ext uri="{28A0092B-C50C-407E-A947-70E740481C1C}">
                <a14:useLocalDpi xmlns:a14="http://schemas.microsoft.com/office/drawing/2010/main" val="0"/>
              </a:ext>
            </a:extLst>
          </a:blip>
          <a:srcRect l="17021" t="6657" r="7373" b="18275"/>
          <a:stretch>
            <a:fillRect/>
          </a:stretch>
        </p:blipFill>
        <p:spPr>
          <a:xfrm>
            <a:off x="8260759" y="1698259"/>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grpSp>
        <p:nvGrpSpPr>
          <p:cNvPr id="25" name="组合 24"/>
          <p:cNvGrpSpPr/>
          <p:nvPr/>
        </p:nvGrpSpPr>
        <p:grpSpPr>
          <a:xfrm>
            <a:off x="1253474" y="1607549"/>
            <a:ext cx="9685052" cy="3221581"/>
            <a:chOff x="1823396" y="1743188"/>
            <a:chExt cx="8545205" cy="2842429"/>
          </a:xfrm>
        </p:grpSpPr>
        <p:grpSp>
          <p:nvGrpSpPr>
            <p:cNvPr id="26" name="组合 25"/>
            <p:cNvGrpSpPr/>
            <p:nvPr/>
          </p:nvGrpSpPr>
          <p:grpSpPr>
            <a:xfrm>
              <a:off x="1923837" y="1743188"/>
              <a:ext cx="8344326" cy="2351258"/>
              <a:chOff x="780625" y="1715834"/>
              <a:chExt cx="10630751" cy="2995526"/>
            </a:xfrm>
          </p:grpSpPr>
          <p:grpSp>
            <p:nvGrpSpPr>
              <p:cNvPr id="30" name="组合 29"/>
              <p:cNvGrpSpPr/>
              <p:nvPr/>
            </p:nvGrpSpPr>
            <p:grpSpPr>
              <a:xfrm>
                <a:off x="780625" y="1715834"/>
                <a:ext cx="2981325" cy="2300696"/>
                <a:chOff x="346759" y="1963484"/>
                <a:chExt cx="2981325" cy="2300696"/>
              </a:xfrm>
            </p:grpSpPr>
            <p:sp>
              <p:nvSpPr>
                <p:cNvPr id="46" name="图文框 45"/>
                <p:cNvSpPr/>
                <p:nvPr/>
              </p:nvSpPr>
              <p:spPr>
                <a:xfrm>
                  <a:off x="346759"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0800000">
                  <a:off x="1695994"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605338" y="1715834"/>
                <a:ext cx="2981325" cy="2300696"/>
                <a:chOff x="4605337" y="1963484"/>
                <a:chExt cx="2981325" cy="2300696"/>
              </a:xfrm>
            </p:grpSpPr>
            <p:sp>
              <p:nvSpPr>
                <p:cNvPr id="44" name="图文框 43"/>
                <p:cNvSpPr/>
                <p:nvPr/>
              </p:nvSpPr>
              <p:spPr>
                <a:xfrm>
                  <a:off x="4605337"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0800000">
                  <a:off x="5954573"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30051" y="1715834"/>
                <a:ext cx="2981325" cy="2300696"/>
                <a:chOff x="8382277" y="1963484"/>
                <a:chExt cx="2981325" cy="2300696"/>
              </a:xfrm>
            </p:grpSpPr>
            <p:sp>
              <p:nvSpPr>
                <p:cNvPr id="42" name="图文框 41"/>
                <p:cNvSpPr/>
                <p:nvPr/>
              </p:nvSpPr>
              <p:spPr>
                <a:xfrm>
                  <a:off x="8382277"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0800000">
                  <a:off x="9731512"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442612" y="4254160"/>
                <a:ext cx="1657350" cy="457200"/>
                <a:chOff x="1442612" y="4254160"/>
                <a:chExt cx="1657350" cy="457200"/>
              </a:xfrm>
            </p:grpSpPr>
            <p:sp>
              <p:nvSpPr>
                <p:cNvPr id="40" name="圆角矩形 39"/>
                <p:cNvSpPr/>
                <p:nvPr/>
              </p:nvSpPr>
              <p:spPr>
                <a:xfrm>
                  <a:off x="1442612"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文本框 40"/>
                <p:cNvSpPr txBox="1"/>
                <p:nvPr/>
              </p:nvSpPr>
              <p:spPr>
                <a:xfrm>
                  <a:off x="1706214"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标题</a:t>
                  </a:r>
                </a:p>
              </p:txBody>
            </p:sp>
          </p:grpSp>
          <p:grpSp>
            <p:nvGrpSpPr>
              <p:cNvPr id="34" name="组合 33"/>
              <p:cNvGrpSpPr/>
              <p:nvPr/>
            </p:nvGrpSpPr>
            <p:grpSpPr>
              <a:xfrm>
                <a:off x="5267325" y="4254160"/>
                <a:ext cx="1657350" cy="457200"/>
                <a:chOff x="5267325" y="4254160"/>
                <a:chExt cx="1657350" cy="457200"/>
              </a:xfrm>
            </p:grpSpPr>
            <p:sp>
              <p:nvSpPr>
                <p:cNvPr id="38" name="圆角矩形 37"/>
                <p:cNvSpPr/>
                <p:nvPr/>
              </p:nvSpPr>
              <p:spPr>
                <a:xfrm>
                  <a:off x="5267325"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文本框 38"/>
                <p:cNvSpPr txBox="1"/>
                <p:nvPr/>
              </p:nvSpPr>
              <p:spPr>
                <a:xfrm>
                  <a:off x="5530927"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092038" y="4254160"/>
                <a:ext cx="1657350" cy="457200"/>
                <a:chOff x="9092038" y="4254160"/>
                <a:chExt cx="1657350" cy="457200"/>
              </a:xfrm>
            </p:grpSpPr>
            <p:sp>
              <p:nvSpPr>
                <p:cNvPr id="36" name="圆角矩形 35"/>
                <p:cNvSpPr/>
                <p:nvPr/>
              </p:nvSpPr>
              <p:spPr>
                <a:xfrm>
                  <a:off x="9092038"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55640"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sp>
          <p:nvSpPr>
            <p:cNvPr id="27" name="矩形 26"/>
            <p:cNvSpPr/>
            <p:nvPr/>
          </p:nvSpPr>
          <p:spPr>
            <a:xfrm>
              <a:off x="1823396" y="4249230"/>
              <a:ext cx="2540991" cy="336387"/>
            </a:xfrm>
            <a:prstGeom prst="rect">
              <a:avLst/>
            </a:prstGeom>
          </p:spPr>
          <p:txBody>
            <a:bodyPr wrap="square">
              <a:spAutoFit/>
            </a:bodyPr>
            <a:lstStyle/>
            <a:p>
              <a:pPr algn="ctr">
                <a:lnSpc>
                  <a:spcPct val="130000"/>
                </a:lnSpc>
              </a:pP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点击输入你的内容</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4725065" y="4246080"/>
              <a:ext cx="2540991" cy="336387"/>
            </a:xfrm>
            <a:prstGeom prst="rect">
              <a:avLst/>
            </a:prstGeom>
          </p:spPr>
          <p:txBody>
            <a:bodyPr wrap="square">
              <a:spAutoFit/>
            </a:bodyPr>
            <a:lstStyle/>
            <a:p>
              <a:pPr algn="ct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点击输入你的内容</a:t>
              </a:r>
            </a:p>
          </p:txBody>
        </p:sp>
        <p:sp>
          <p:nvSpPr>
            <p:cNvPr id="29" name="矩形 28"/>
            <p:cNvSpPr/>
            <p:nvPr/>
          </p:nvSpPr>
          <p:spPr>
            <a:xfrm>
              <a:off x="7827610" y="4246080"/>
              <a:ext cx="2540991" cy="336387"/>
            </a:xfrm>
            <a:prstGeom prst="rect">
              <a:avLst/>
            </a:prstGeom>
          </p:spPr>
          <p:txBody>
            <a:bodyPr wrap="square">
              <a:spAutoFit/>
            </a:bodyPr>
            <a:lstStyle/>
            <a:p>
              <a:pPr algn="ct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点击输入你的内容</a:t>
              </a:r>
            </a:p>
          </p:txBody>
        </p:sp>
      </p:grpSp>
    </p:spTree>
    <p:extLst>
      <p:ext uri="{BB962C8B-B14F-4D97-AF65-F5344CB8AC3E}">
        <p14:creationId xmlns:p14="http://schemas.microsoft.com/office/powerpoint/2010/main" val="389835477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grpSp>
        <p:nvGrpSpPr>
          <p:cNvPr id="48" name="组合 47"/>
          <p:cNvGrpSpPr/>
          <p:nvPr/>
        </p:nvGrpSpPr>
        <p:grpSpPr>
          <a:xfrm>
            <a:off x="999188" y="702601"/>
            <a:ext cx="9934569" cy="1593667"/>
            <a:chOff x="794148" y="1125331"/>
            <a:chExt cx="9934569" cy="1593667"/>
          </a:xfrm>
        </p:grpSpPr>
        <p:sp>
          <p:nvSpPr>
            <p:cNvPr id="49" name="矩形 1"/>
            <p:cNvSpPr>
              <a:spLocks noChangeArrowheads="1"/>
            </p:cNvSpPr>
            <p:nvPr/>
          </p:nvSpPr>
          <p:spPr bwMode="auto">
            <a:xfrm>
              <a:off x="794148" y="1125331"/>
              <a:ext cx="3090556" cy="159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a:lnSpc>
                  <a:spcPct val="150000"/>
                </a:lnSpc>
                <a:spcBef>
                  <a:spcPct val="0"/>
                </a:spcBef>
                <a:defRPr/>
              </a:pP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输入</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50" name="矩形 1"/>
            <p:cNvSpPr>
              <a:spLocks noChangeArrowheads="1"/>
            </p:cNvSpPr>
            <p:nvPr/>
          </p:nvSpPr>
          <p:spPr bwMode="auto">
            <a:xfrm>
              <a:off x="7638161" y="1125331"/>
              <a:ext cx="3090556" cy="159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输入</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51" name="组合 50"/>
          <p:cNvGrpSpPr/>
          <p:nvPr/>
        </p:nvGrpSpPr>
        <p:grpSpPr>
          <a:xfrm>
            <a:off x="-18714" y="1058408"/>
            <a:ext cx="12210714" cy="3133725"/>
            <a:chOff x="0" y="1648836"/>
            <a:chExt cx="12192000" cy="3133725"/>
          </a:xfrm>
        </p:grpSpPr>
        <p:sp>
          <p:nvSpPr>
            <p:cNvPr id="52" name="矩形 12"/>
            <p:cNvSpPr>
              <a:spLocks noChangeArrowheads="1"/>
            </p:cNvSpPr>
            <p:nvPr/>
          </p:nvSpPr>
          <p:spPr bwMode="auto">
            <a:xfrm>
              <a:off x="0" y="2873095"/>
              <a:ext cx="12192000" cy="1373175"/>
            </a:xfrm>
            <a:prstGeom prst="rect">
              <a:avLst/>
            </a:prstGeom>
            <a:solidFill>
              <a:srgbClr val="C00000"/>
            </a:solidFill>
            <a:ln>
              <a:noFill/>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grpSp>
          <p:nvGrpSpPr>
            <p:cNvPr id="53" name="组合 52"/>
            <p:cNvGrpSpPr/>
            <p:nvPr/>
          </p:nvGrpSpPr>
          <p:grpSpPr>
            <a:xfrm>
              <a:off x="134540" y="3268096"/>
              <a:ext cx="11922920" cy="504139"/>
              <a:chOff x="169490" y="3268096"/>
              <a:chExt cx="11922920" cy="504139"/>
            </a:xfrm>
          </p:grpSpPr>
          <p:sp>
            <p:nvSpPr>
              <p:cNvPr id="55" name="TextBox 35"/>
              <p:cNvSpPr txBox="1">
                <a:spLocks noChangeArrowheads="1"/>
              </p:cNvSpPr>
              <p:nvPr/>
            </p:nvSpPr>
            <p:spPr bwMode="auto">
              <a:xfrm>
                <a:off x="169490"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56" name="TextBox 35"/>
              <p:cNvSpPr txBox="1">
                <a:spLocks noChangeArrowheads="1"/>
              </p:cNvSpPr>
              <p:nvPr/>
            </p:nvSpPr>
            <p:spPr bwMode="auto">
              <a:xfrm>
                <a:off x="8099691"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grpSp>
        <p:pic>
          <p:nvPicPr>
            <p:cNvPr id="54" name="图片 53"/>
            <p:cNvPicPr>
              <a:picLocks noChangeAspect="1"/>
            </p:cNvPicPr>
            <p:nvPr/>
          </p:nvPicPr>
          <p:blipFill>
            <a:blip r:embed="rId12">
              <a:extLst>
                <a:ext uri="{BEBA8EAE-BF5A-486C-A8C5-ECC9F3942E4B}">
                  <a14:imgProps xmlns:a14="http://schemas.microsoft.com/office/drawing/2010/main">
                    <a14:imgLayer r:embed="rId1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882245" y="1648836"/>
              <a:ext cx="4257675" cy="3133725"/>
            </a:xfrm>
            <a:prstGeom prst="rect">
              <a:avLst/>
            </a:prstGeom>
          </p:spPr>
        </p:pic>
      </p:grpSp>
      <p:grpSp>
        <p:nvGrpSpPr>
          <p:cNvPr id="57" name="组合 56"/>
          <p:cNvGrpSpPr/>
          <p:nvPr/>
        </p:nvGrpSpPr>
        <p:grpSpPr>
          <a:xfrm>
            <a:off x="1210612" y="3828114"/>
            <a:ext cx="9848351" cy="2088413"/>
            <a:chOff x="1210612" y="4250844"/>
            <a:chExt cx="9848351" cy="2088413"/>
          </a:xfrm>
        </p:grpSpPr>
        <p:pic>
          <p:nvPicPr>
            <p:cNvPr id="58" name="图片 5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10612" y="4250844"/>
              <a:ext cx="3145200" cy="2088413"/>
            </a:xfrm>
            <a:prstGeom prst="rect">
              <a:avLst/>
            </a:prstGeom>
            <a:ln>
              <a:solidFill>
                <a:srgbClr val="C00000"/>
              </a:solidFill>
            </a:ln>
          </p:spPr>
        </p:pic>
        <p:pic>
          <p:nvPicPr>
            <p:cNvPr id="59" name="图片 58"/>
            <p:cNvPicPr>
              <a:picLocks noChangeAspect="1"/>
            </p:cNvPicPr>
            <p:nvPr/>
          </p:nvPicPr>
          <p:blipFill rotWithShape="1">
            <a:blip r:embed="rId15">
              <a:extLst>
                <a:ext uri="{28A0092B-C50C-407E-A947-70E740481C1C}">
                  <a14:useLocalDpi xmlns:a14="http://schemas.microsoft.com/office/drawing/2010/main" val="0"/>
                </a:ext>
              </a:extLst>
            </a:blip>
            <a:srcRect b="4445"/>
            <a:stretch/>
          </p:blipFill>
          <p:spPr>
            <a:xfrm>
              <a:off x="7894713" y="4312123"/>
              <a:ext cx="3164250" cy="2013924"/>
            </a:xfrm>
            <a:prstGeom prst="rect">
              <a:avLst/>
            </a:prstGeom>
            <a:ln>
              <a:solidFill>
                <a:srgbClr val="C00000"/>
              </a:solidFill>
            </a:ln>
          </p:spPr>
        </p:pic>
      </p:grpSp>
    </p:spTree>
    <p:extLst>
      <p:ext uri="{BB962C8B-B14F-4D97-AF65-F5344CB8AC3E}">
        <p14:creationId xmlns:p14="http://schemas.microsoft.com/office/powerpoint/2010/main" val="28969109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sp>
        <p:nvSpPr>
          <p:cNvPr id="15" name="矩形 14"/>
          <p:cNvSpPr/>
          <p:nvPr/>
        </p:nvSpPr>
        <p:spPr>
          <a:xfrm>
            <a:off x="1502939" y="1701015"/>
            <a:ext cx="4801314" cy="923330"/>
          </a:xfrm>
          <a:prstGeom prst="rect">
            <a:avLst/>
          </a:prstGeom>
        </p:spPr>
        <p:txBody>
          <a:bodyPr wrap="none">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输入你的标题</a:t>
            </a:r>
          </a:p>
        </p:txBody>
      </p:sp>
      <p:cxnSp>
        <p:nvCxnSpPr>
          <p:cNvPr id="16" name="直接连接符 15"/>
          <p:cNvCxnSpPr/>
          <p:nvPr/>
        </p:nvCxnSpPr>
        <p:spPr>
          <a:xfrm>
            <a:off x="1607714" y="2954370"/>
            <a:ext cx="1900989" cy="120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502939" y="3296425"/>
            <a:ext cx="4644319" cy="1526187"/>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rcRect l="8048" t="11151" r="17675" b="5258"/>
          <a:stretch>
            <a:fillRect/>
          </a:stretch>
        </p:blipFill>
        <p:spPr>
          <a:xfrm>
            <a:off x="7047119" y="665419"/>
            <a:ext cx="2781299" cy="2086720"/>
          </a:xfrm>
          <a:custGeom>
            <a:avLst/>
            <a:gdLst>
              <a:gd name="connsiteX0" fmla="*/ 0 w 3592640"/>
              <a:gd name="connsiteY0" fmla="*/ 0 h 2695443"/>
              <a:gd name="connsiteX1" fmla="*/ 3592640 w 3592640"/>
              <a:gd name="connsiteY1" fmla="*/ 0 h 2695443"/>
              <a:gd name="connsiteX2" fmla="*/ 3592640 w 3592640"/>
              <a:gd name="connsiteY2" fmla="*/ 2695443 h 2695443"/>
              <a:gd name="connsiteX3" fmla="*/ 0 w 3592640"/>
              <a:gd name="connsiteY3" fmla="*/ 2695443 h 2695443"/>
            </a:gdLst>
            <a:ahLst/>
            <a:cxnLst>
              <a:cxn ang="0">
                <a:pos x="connsiteX0" y="connsiteY0"/>
              </a:cxn>
              <a:cxn ang="0">
                <a:pos x="connsiteX1" y="connsiteY1"/>
              </a:cxn>
              <a:cxn ang="0">
                <a:pos x="connsiteX2" y="connsiteY2"/>
              </a:cxn>
              <a:cxn ang="0">
                <a:pos x="connsiteX3" y="connsiteY3"/>
              </a:cxn>
            </a:cxnLst>
            <a:rect l="l" t="t" r="r" b="b"/>
            <a:pathLst>
              <a:path w="3592640" h="2695443">
                <a:moveTo>
                  <a:pt x="0" y="0"/>
                </a:moveTo>
                <a:lnTo>
                  <a:pt x="3592640" y="0"/>
                </a:lnTo>
                <a:lnTo>
                  <a:pt x="3592640" y="2695443"/>
                </a:lnTo>
                <a:lnTo>
                  <a:pt x="0" y="2695443"/>
                </a:lnTo>
                <a:close/>
              </a:path>
            </a:pathLst>
          </a:custGeom>
          <a:ln>
            <a:solidFill>
              <a:srgbClr val="C00000"/>
            </a:solidFill>
          </a:ln>
        </p:spPr>
      </p:pic>
      <p:pic>
        <p:nvPicPr>
          <p:cNvPr id="20" name="图片 19"/>
          <p:cNvPicPr>
            <a:picLocks noChangeAspect="1"/>
          </p:cNvPicPr>
          <p:nvPr/>
        </p:nvPicPr>
        <p:blipFill>
          <a:blip r:embed="rId13">
            <a:extLst>
              <a:ext uri="{28A0092B-C50C-407E-A947-70E740481C1C}">
                <a14:useLocalDpi xmlns:a14="http://schemas.microsoft.com/office/drawing/2010/main" val="0"/>
              </a:ext>
            </a:extLst>
          </a:blip>
          <a:srcRect l="6345" t="5337" r="6345" b="5337"/>
          <a:stretch>
            <a:fillRect/>
          </a:stretch>
        </p:blipFill>
        <p:spPr>
          <a:xfrm>
            <a:off x="7047119" y="3843589"/>
            <a:ext cx="2781299" cy="2086720"/>
          </a:xfrm>
          <a:custGeom>
            <a:avLst/>
            <a:gdLst>
              <a:gd name="connsiteX0" fmla="*/ 0 w 3592640"/>
              <a:gd name="connsiteY0" fmla="*/ 0 h 2695443"/>
              <a:gd name="connsiteX1" fmla="*/ 3592640 w 3592640"/>
              <a:gd name="connsiteY1" fmla="*/ 0 h 2695443"/>
              <a:gd name="connsiteX2" fmla="*/ 3592640 w 3592640"/>
              <a:gd name="connsiteY2" fmla="*/ 2695443 h 2695443"/>
              <a:gd name="connsiteX3" fmla="*/ 0 w 3592640"/>
              <a:gd name="connsiteY3" fmla="*/ 2695443 h 2695443"/>
            </a:gdLst>
            <a:ahLst/>
            <a:cxnLst>
              <a:cxn ang="0">
                <a:pos x="connsiteX0" y="connsiteY0"/>
              </a:cxn>
              <a:cxn ang="0">
                <a:pos x="connsiteX1" y="connsiteY1"/>
              </a:cxn>
              <a:cxn ang="0">
                <a:pos x="connsiteX2" y="connsiteY2"/>
              </a:cxn>
              <a:cxn ang="0">
                <a:pos x="connsiteX3" y="connsiteY3"/>
              </a:cxn>
            </a:cxnLst>
            <a:rect l="l" t="t" r="r" b="b"/>
            <a:pathLst>
              <a:path w="3592640" h="2695443">
                <a:moveTo>
                  <a:pt x="0" y="0"/>
                </a:moveTo>
                <a:lnTo>
                  <a:pt x="3592640" y="0"/>
                </a:lnTo>
                <a:lnTo>
                  <a:pt x="3592640" y="2695443"/>
                </a:lnTo>
                <a:lnTo>
                  <a:pt x="0" y="2695443"/>
                </a:lnTo>
                <a:close/>
              </a:path>
            </a:pathLst>
          </a:custGeom>
          <a:ln>
            <a:solidFill>
              <a:srgbClr val="C00000"/>
            </a:solidFill>
          </a:ln>
        </p:spPr>
      </p:pic>
    </p:spTree>
    <p:extLst>
      <p:ext uri="{BB962C8B-B14F-4D97-AF65-F5344CB8AC3E}">
        <p14:creationId xmlns:p14="http://schemas.microsoft.com/office/powerpoint/2010/main" val="3032948992"/>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 presetClass="entr" presetSubtype="4"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pic>
        <p:nvPicPr>
          <p:cNvPr id="18" name="图片 17"/>
          <p:cNvPicPr>
            <a:picLocks noChangeAspect="1"/>
          </p:cNvPicPr>
          <p:nvPr/>
        </p:nvPicPr>
        <p:blipFill>
          <a:blip r:embed="rId12">
            <a:extLst>
              <a:ext uri="{28A0092B-C50C-407E-A947-70E740481C1C}">
                <a14:useLocalDpi xmlns:a14="http://schemas.microsoft.com/office/drawing/2010/main" val="0"/>
              </a:ext>
            </a:extLst>
          </a:blip>
          <a:srcRect l="15271" t="6583" r="18264" b="4425"/>
          <a:stretch>
            <a:fillRect/>
          </a:stretch>
        </p:blipFill>
        <p:spPr>
          <a:xfrm>
            <a:off x="7931522" y="1868269"/>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19" name="图片 18"/>
          <p:cNvPicPr>
            <a:picLocks noChangeAspect="1"/>
          </p:cNvPicPr>
          <p:nvPr/>
        </p:nvPicPr>
        <p:blipFill>
          <a:blip r:embed="rId13">
            <a:extLst>
              <a:ext uri="{28A0092B-C50C-407E-A947-70E740481C1C}">
                <a14:useLocalDpi xmlns:a14="http://schemas.microsoft.com/office/drawing/2010/main" val="0"/>
              </a:ext>
            </a:extLst>
          </a:blip>
          <a:srcRect l="26257" t="3036" r="14254" b="3036"/>
          <a:stretch>
            <a:fillRect/>
          </a:stretch>
        </p:blipFill>
        <p:spPr>
          <a:xfrm>
            <a:off x="4900059" y="1868268"/>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20" name="图片 19"/>
          <p:cNvPicPr>
            <a:picLocks noChangeAspect="1"/>
          </p:cNvPicPr>
          <p:nvPr/>
        </p:nvPicPr>
        <p:blipFill>
          <a:blip r:embed="rId14">
            <a:extLst>
              <a:ext uri="{28A0092B-C50C-407E-A947-70E740481C1C}">
                <a14:useLocalDpi xmlns:a14="http://schemas.microsoft.com/office/drawing/2010/main" val="0"/>
              </a:ext>
            </a:extLst>
          </a:blip>
          <a:srcRect l="26319" t="2875" r="14192" b="3784"/>
          <a:stretch>
            <a:fillRect/>
          </a:stretch>
        </p:blipFill>
        <p:spPr>
          <a:xfrm>
            <a:off x="1868597" y="1868269"/>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grpSp>
        <p:nvGrpSpPr>
          <p:cNvPr id="22" name="组合 21"/>
          <p:cNvGrpSpPr/>
          <p:nvPr/>
        </p:nvGrpSpPr>
        <p:grpSpPr>
          <a:xfrm>
            <a:off x="1741226" y="1071548"/>
            <a:ext cx="8672500" cy="4247855"/>
            <a:chOff x="1741226" y="1071548"/>
            <a:chExt cx="8672500" cy="4247855"/>
          </a:xfrm>
        </p:grpSpPr>
        <p:sp>
          <p:nvSpPr>
            <p:cNvPr id="23" name="矩形 22"/>
            <p:cNvSpPr/>
            <p:nvPr/>
          </p:nvSpPr>
          <p:spPr>
            <a:xfrm>
              <a:off x="1868597" y="1071548"/>
              <a:ext cx="8545129" cy="56474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2240072" y="1123088"/>
              <a:ext cx="1484203"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321990" y="1123088"/>
              <a:ext cx="141756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337270" y="1123088"/>
              <a:ext cx="144490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741226" y="4531880"/>
              <a:ext cx="8672500" cy="787523"/>
            </a:xfrm>
            <a:prstGeom prst="rect">
              <a:avLst/>
            </a:prstGeom>
          </p:spPr>
          <p:txBody>
            <a:bodyPr wrap="square">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270633123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68"/>
            <a:ext cx="12192000" cy="609514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5205" y="104774"/>
            <a:ext cx="7445397" cy="678544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462" y="176271"/>
            <a:ext cx="12192000" cy="566849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812" y="4921485"/>
            <a:ext cx="3900377" cy="1936515"/>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101038"/>
            <a:ext cx="1770743" cy="1748855"/>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16" y="2604589"/>
            <a:ext cx="2302515" cy="3822326"/>
          </a:xfrm>
          <a:prstGeom prst="rect">
            <a:avLst/>
          </a:prstGeom>
        </p:spPr>
      </p:pic>
      <p:pic>
        <p:nvPicPr>
          <p:cNvPr id="17" name="图片 16"/>
          <p:cNvPicPr>
            <a:picLocks noChangeAspect="1"/>
          </p:cNvPicPr>
          <p:nvPr/>
        </p:nvPicPr>
        <p:blipFill rotWithShape="1">
          <a:blip r:embed="rId10" cstate="print">
            <a:extLst>
              <a:ext uri="{28A0092B-C50C-407E-A947-70E740481C1C}">
                <a14:useLocalDpi xmlns:a14="http://schemas.microsoft.com/office/drawing/2010/main" val="0"/>
              </a:ext>
            </a:extLst>
          </a:blip>
          <a:srcRect r="62568" b="61482"/>
          <a:stretch/>
        </p:blipFill>
        <p:spPr>
          <a:xfrm>
            <a:off x="0" y="0"/>
            <a:ext cx="3004457" cy="2185676"/>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03632"/>
            <a:ext cx="12192000" cy="1386588"/>
          </a:xfrm>
          <a:prstGeom prst="rect">
            <a:avLst/>
          </a:prstGeom>
        </p:spPr>
      </p:pic>
      <p:grpSp>
        <p:nvGrpSpPr>
          <p:cNvPr id="22" name="组合 21"/>
          <p:cNvGrpSpPr/>
          <p:nvPr/>
        </p:nvGrpSpPr>
        <p:grpSpPr>
          <a:xfrm>
            <a:off x="10282319" y="404973"/>
            <a:ext cx="1700513" cy="376077"/>
            <a:chOff x="2761655" y="1614648"/>
            <a:chExt cx="7772623" cy="1718955"/>
          </a:xfrm>
        </p:grpSpPr>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24" name="图片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sp>
        <p:nvSpPr>
          <p:cNvPr id="25" name="椭圆 24"/>
          <p:cNvSpPr/>
          <p:nvPr/>
        </p:nvSpPr>
        <p:spPr>
          <a:xfrm>
            <a:off x="5297494" y="1101038"/>
            <a:ext cx="1597011" cy="159701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latin typeface="微软雅黑" pitchFamily="34" charset="-122"/>
                <a:ea typeface="微软雅黑" pitchFamily="34" charset="-122"/>
              </a:rPr>
              <a:t>2</a:t>
            </a:r>
            <a:endParaRPr lang="zh-CN" altLang="en-US" sz="8800" dirty="0">
              <a:solidFill>
                <a:schemeClr val="bg1"/>
              </a:solidFill>
              <a:latin typeface="微软雅黑" pitchFamily="34" charset="-122"/>
              <a:ea typeface="微软雅黑" pitchFamily="34" charset="-122"/>
            </a:endParaRPr>
          </a:p>
        </p:txBody>
      </p:sp>
      <p:sp>
        <p:nvSpPr>
          <p:cNvPr id="26" name="Rectangle 44"/>
          <p:cNvSpPr>
            <a:spLocks noChangeArrowheads="1"/>
          </p:cNvSpPr>
          <p:nvPr/>
        </p:nvSpPr>
        <p:spPr bwMode="auto">
          <a:xfrm>
            <a:off x="3026236" y="3091588"/>
            <a:ext cx="6139528" cy="1126410"/>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6600" b="1" dirty="0" smtClean="0">
                <a:solidFill>
                  <a:srgbClr val="C00000"/>
                </a:solidFill>
                <a:latin typeface="微软雅黑" pitchFamily="34" charset="-122"/>
                <a:ea typeface="微软雅黑" pitchFamily="34" charset="-122"/>
              </a:rPr>
              <a:t>输入您</a:t>
            </a:r>
            <a:r>
              <a:rPr lang="zh-CN" altLang="en-US" sz="6600" b="1" dirty="0">
                <a:solidFill>
                  <a:srgbClr val="C00000"/>
                </a:solidFill>
                <a:latin typeface="微软雅黑" pitchFamily="34" charset="-122"/>
                <a:ea typeface="微软雅黑" pitchFamily="34" charset="-122"/>
              </a:rPr>
              <a:t>的</a:t>
            </a:r>
            <a:r>
              <a:rPr lang="zh-CN" altLang="en-US" sz="6600" b="1" dirty="0" smtClean="0">
                <a:solidFill>
                  <a:srgbClr val="C00000"/>
                </a:solidFill>
                <a:latin typeface="微软雅黑" pitchFamily="34" charset="-122"/>
                <a:ea typeface="微软雅黑" pitchFamily="34" charset="-122"/>
              </a:rPr>
              <a:t>标题二</a:t>
            </a:r>
            <a:endParaRPr lang="en-US" altLang="zh-CN" sz="6600" b="1" dirty="0">
              <a:solidFill>
                <a:srgbClr val="C00000"/>
              </a:solidFill>
              <a:latin typeface="微软雅黑" pitchFamily="34" charset="-122"/>
              <a:ea typeface="微软雅黑" pitchFamily="34" charset="-122"/>
            </a:endParaRPr>
          </a:p>
        </p:txBody>
      </p:sp>
      <p:pic>
        <p:nvPicPr>
          <p:cNvPr id="18" name="图片 1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282345" y="3252525"/>
            <a:ext cx="3505200" cy="1775333"/>
          </a:xfrm>
          <a:prstGeom prst="rect">
            <a:avLst/>
          </a:prstGeom>
        </p:spPr>
      </p:pic>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9620896" y="3874575"/>
            <a:ext cx="2589819" cy="3015645"/>
          </a:xfrm>
          <a:prstGeom prst="rect">
            <a:avLst/>
          </a:prstGeom>
        </p:spPr>
      </p:pic>
    </p:spTree>
    <p:extLst>
      <p:ext uri="{BB962C8B-B14F-4D97-AF65-F5344CB8AC3E}">
        <p14:creationId xmlns:p14="http://schemas.microsoft.com/office/powerpoint/2010/main" val="118171766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31"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14" y="0"/>
            <a:ext cx="12192000" cy="60951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95112"/>
            <a:ext cx="12192000" cy="2681999"/>
          </a:xfrm>
          <a:prstGeom prst="rect">
            <a:avLst/>
          </a:prstGeom>
        </p:spPr>
      </p:pic>
      <p:sp>
        <p:nvSpPr>
          <p:cNvPr id="12" name="矩形 11"/>
          <p:cNvSpPr/>
          <p:nvPr/>
        </p:nvSpPr>
        <p:spPr>
          <a:xfrm>
            <a:off x="-18714" y="0"/>
            <a:ext cx="12210714" cy="4286250"/>
          </a:xfrm>
          <a:prstGeom prst="rect">
            <a:avLst/>
          </a:prstGeom>
          <a:gradFill>
            <a:gsLst>
              <a:gs pos="0">
                <a:schemeClr val="bg1"/>
              </a:gs>
              <a:gs pos="31000">
                <a:srgbClr val="FFFFFF">
                  <a:alpha val="90000"/>
                </a:srgbClr>
              </a:gs>
              <a:gs pos="58000">
                <a:srgbClr val="FFFFFF">
                  <a:alpha val="80000"/>
                </a:srgbClr>
              </a:gs>
              <a:gs pos="8000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3919" y="5970138"/>
            <a:ext cx="1788263" cy="887862"/>
          </a:xfrm>
          <a:prstGeom prst="rect">
            <a:avLst/>
          </a:prstGeom>
        </p:spPr>
      </p:pic>
      <p:grpSp>
        <p:nvGrpSpPr>
          <p:cNvPr id="11" name="组合 10"/>
          <p:cNvGrpSpPr/>
          <p:nvPr/>
        </p:nvGrpSpPr>
        <p:grpSpPr>
          <a:xfrm>
            <a:off x="10282319" y="404973"/>
            <a:ext cx="1700513" cy="376077"/>
            <a:chOff x="2761655" y="1614648"/>
            <a:chExt cx="7772623" cy="1718955"/>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1655" y="1877077"/>
              <a:ext cx="7022970" cy="145652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34972" y="1614648"/>
              <a:ext cx="1499306" cy="634200"/>
            </a:xfrm>
            <a:prstGeom prst="rect">
              <a:avLst/>
            </a:prstGeom>
          </p:spPr>
        </p:pic>
      </p:gr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56" y="4398506"/>
            <a:ext cx="1182142" cy="1962434"/>
          </a:xfrm>
          <a:prstGeom prst="rect">
            <a:avLst/>
          </a:prstGeom>
        </p:spPr>
      </p:pic>
      <p:pic>
        <p:nvPicPr>
          <p:cNvPr id="17" name="图片 16"/>
          <p:cNvPicPr>
            <a:picLocks noChangeAspect="1"/>
          </p:cNvPicPr>
          <p:nvPr/>
        </p:nvPicPr>
        <p:blipFill rotWithShape="1">
          <a:blip r:embed="rId9" cstate="print">
            <a:extLst>
              <a:ext uri="{28A0092B-C50C-407E-A947-70E740481C1C}">
                <a14:useLocalDpi xmlns:a14="http://schemas.microsoft.com/office/drawing/2010/main" val="0"/>
              </a:ext>
            </a:extLst>
          </a:blip>
          <a:srcRect r="62568" b="61482"/>
          <a:stretch/>
        </p:blipFill>
        <p:spPr>
          <a:xfrm>
            <a:off x="-18714" y="0"/>
            <a:ext cx="1451737" cy="1056107"/>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5943418"/>
            <a:ext cx="12192000" cy="946802"/>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571284" y="4981230"/>
            <a:ext cx="1639430" cy="1908990"/>
          </a:xfrm>
          <a:prstGeom prst="rect">
            <a:avLst/>
          </a:prstGeom>
        </p:spPr>
      </p:pic>
      <p:pic>
        <p:nvPicPr>
          <p:cNvPr id="23" name="图片 22"/>
          <p:cNvPicPr>
            <a:picLocks noChangeAspect="1"/>
          </p:cNvPicPr>
          <p:nvPr/>
        </p:nvPicPr>
        <p:blipFill>
          <a:blip r:embed="rId12">
            <a:extLst>
              <a:ext uri="{28A0092B-C50C-407E-A947-70E740481C1C}">
                <a14:useLocalDpi xmlns:a14="http://schemas.microsoft.com/office/drawing/2010/main" val="0"/>
              </a:ext>
            </a:extLst>
          </a:blip>
          <a:srcRect l="16911" t="1995" r="27356" b="1995"/>
          <a:stretch>
            <a:fillRect/>
          </a:stretch>
        </p:blipFill>
        <p:spPr>
          <a:xfrm>
            <a:off x="6952719" y="1984839"/>
            <a:ext cx="3133160" cy="4048042"/>
          </a:xfrm>
          <a:custGeom>
            <a:avLst/>
            <a:gdLst>
              <a:gd name="connsiteX0" fmla="*/ 0 w 3133160"/>
              <a:gd name="connsiteY0" fmla="*/ 0 h 4048042"/>
              <a:gd name="connsiteX1" fmla="*/ 3133160 w 3133160"/>
              <a:gd name="connsiteY1" fmla="*/ 0 h 4048042"/>
              <a:gd name="connsiteX2" fmla="*/ 3133160 w 3133160"/>
              <a:gd name="connsiteY2" fmla="*/ 4048042 h 4048042"/>
              <a:gd name="connsiteX3" fmla="*/ 0 w 3133160"/>
              <a:gd name="connsiteY3" fmla="*/ 4048042 h 4048042"/>
            </a:gdLst>
            <a:ahLst/>
            <a:cxnLst>
              <a:cxn ang="0">
                <a:pos x="connsiteX0" y="connsiteY0"/>
              </a:cxn>
              <a:cxn ang="0">
                <a:pos x="connsiteX1" y="connsiteY1"/>
              </a:cxn>
              <a:cxn ang="0">
                <a:pos x="connsiteX2" y="connsiteY2"/>
              </a:cxn>
              <a:cxn ang="0">
                <a:pos x="connsiteX3" y="connsiteY3"/>
              </a:cxn>
            </a:cxnLst>
            <a:rect l="l" t="t" r="r" b="b"/>
            <a:pathLst>
              <a:path w="3133160" h="4048042">
                <a:moveTo>
                  <a:pt x="0" y="0"/>
                </a:moveTo>
                <a:lnTo>
                  <a:pt x="3133160" y="0"/>
                </a:lnTo>
                <a:lnTo>
                  <a:pt x="3133160" y="4048042"/>
                </a:lnTo>
                <a:lnTo>
                  <a:pt x="0" y="4048042"/>
                </a:lnTo>
                <a:close/>
              </a:path>
            </a:pathLst>
          </a:custGeom>
          <a:ln>
            <a:solidFill>
              <a:srgbClr val="C00000"/>
            </a:solidFill>
          </a:ln>
        </p:spPr>
      </p:pic>
      <p:pic>
        <p:nvPicPr>
          <p:cNvPr id="24" name="图片 23"/>
          <p:cNvPicPr>
            <a:picLocks noChangeAspect="1"/>
          </p:cNvPicPr>
          <p:nvPr/>
        </p:nvPicPr>
        <p:blipFill>
          <a:blip r:embed="rId13">
            <a:extLst>
              <a:ext uri="{28A0092B-C50C-407E-A947-70E740481C1C}">
                <a14:useLocalDpi xmlns:a14="http://schemas.microsoft.com/office/drawing/2010/main" val="0"/>
              </a:ext>
            </a:extLst>
          </a:blip>
          <a:srcRect l="15966" t="1230" r="31502" b="8274"/>
          <a:stretch>
            <a:fillRect/>
          </a:stretch>
        </p:blipFill>
        <p:spPr>
          <a:xfrm>
            <a:off x="3613499" y="628650"/>
            <a:ext cx="3133160" cy="4048042"/>
          </a:xfrm>
          <a:custGeom>
            <a:avLst/>
            <a:gdLst>
              <a:gd name="connsiteX0" fmla="*/ 0 w 3133160"/>
              <a:gd name="connsiteY0" fmla="*/ 0 h 4048042"/>
              <a:gd name="connsiteX1" fmla="*/ 3133160 w 3133160"/>
              <a:gd name="connsiteY1" fmla="*/ 0 h 4048042"/>
              <a:gd name="connsiteX2" fmla="*/ 3133160 w 3133160"/>
              <a:gd name="connsiteY2" fmla="*/ 4048042 h 4048042"/>
              <a:gd name="connsiteX3" fmla="*/ 0 w 3133160"/>
              <a:gd name="connsiteY3" fmla="*/ 4048042 h 4048042"/>
            </a:gdLst>
            <a:ahLst/>
            <a:cxnLst>
              <a:cxn ang="0">
                <a:pos x="connsiteX0" y="connsiteY0"/>
              </a:cxn>
              <a:cxn ang="0">
                <a:pos x="connsiteX1" y="connsiteY1"/>
              </a:cxn>
              <a:cxn ang="0">
                <a:pos x="connsiteX2" y="connsiteY2"/>
              </a:cxn>
              <a:cxn ang="0">
                <a:pos x="connsiteX3" y="connsiteY3"/>
              </a:cxn>
            </a:cxnLst>
            <a:rect l="l" t="t" r="r" b="b"/>
            <a:pathLst>
              <a:path w="3133160" h="4048042">
                <a:moveTo>
                  <a:pt x="0" y="0"/>
                </a:moveTo>
                <a:lnTo>
                  <a:pt x="3133160" y="0"/>
                </a:lnTo>
                <a:lnTo>
                  <a:pt x="3133160" y="4048042"/>
                </a:lnTo>
                <a:lnTo>
                  <a:pt x="0" y="4048042"/>
                </a:lnTo>
                <a:close/>
              </a:path>
            </a:pathLst>
          </a:custGeom>
          <a:ln>
            <a:solidFill>
              <a:srgbClr val="C00000"/>
            </a:solidFill>
          </a:ln>
        </p:spPr>
      </p:pic>
      <p:sp>
        <p:nvSpPr>
          <p:cNvPr id="25" name="文本框 24"/>
          <p:cNvSpPr txBox="1"/>
          <p:nvPr/>
        </p:nvSpPr>
        <p:spPr>
          <a:xfrm>
            <a:off x="6951277" y="811643"/>
            <a:ext cx="3250167" cy="1023742"/>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 </a:t>
            </a:r>
          </a:p>
        </p:txBody>
      </p:sp>
      <p:sp>
        <p:nvSpPr>
          <p:cNvPr id="26" name="文本框 25"/>
          <p:cNvSpPr txBox="1"/>
          <p:nvPr/>
        </p:nvSpPr>
        <p:spPr>
          <a:xfrm>
            <a:off x="3613499" y="4802796"/>
            <a:ext cx="3133160" cy="1023742"/>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 </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27" name="矩形 26"/>
          <p:cNvSpPr/>
          <p:nvPr/>
        </p:nvSpPr>
        <p:spPr>
          <a:xfrm>
            <a:off x="3370935" y="628650"/>
            <a:ext cx="47623" cy="54042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8" name="矩形 27"/>
          <p:cNvSpPr/>
          <p:nvPr/>
        </p:nvSpPr>
        <p:spPr>
          <a:xfrm>
            <a:off x="1069157" y="2185361"/>
            <a:ext cx="1817232" cy="217968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9" name="矩形 28"/>
          <p:cNvSpPr/>
          <p:nvPr/>
        </p:nvSpPr>
        <p:spPr>
          <a:xfrm>
            <a:off x="1366760" y="2645887"/>
            <a:ext cx="1388669" cy="1250317"/>
          </a:xfrm>
          <a:prstGeom prst="rect">
            <a:avLst/>
          </a:prstGeom>
        </p:spPr>
        <p:txBody>
          <a:bodyPr wrap="square">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输入</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r>
              <a:rPr lang="zh-CN" altLang="en-US" sz="3600" b="1" dirty="0" smtClean="0">
                <a:solidFill>
                  <a:schemeClr val="bg1"/>
                </a:solidFill>
                <a:latin typeface="微软雅黑" panose="020B0503020204020204" pitchFamily="34" charset="-122"/>
                <a:ea typeface="微软雅黑" panose="020B0503020204020204" pitchFamily="34" charset="-122"/>
              </a:rPr>
              <a:t>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718250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2109</Words>
  <Application>Microsoft Office PowerPoint</Application>
  <PresentationFormat>宽屏</PresentationFormat>
  <Paragraphs>170</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MComic PRC Medium</vt:lpstr>
      <vt:lpstr>等线</vt:lpstr>
      <vt:lpstr>等线 Light</vt:lpstr>
      <vt:lpstr>华康俪金黑W8(P)</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建党节</dc:title>
  <dc:creator>user</dc:creator>
  <cp:lastModifiedBy>YANGs</cp:lastModifiedBy>
  <cp:revision>35</cp:revision>
  <dcterms:created xsi:type="dcterms:W3CDTF">2017-08-22T06:31:52Z</dcterms:created>
  <dcterms:modified xsi:type="dcterms:W3CDTF">2020-06-28T14:07:51Z</dcterms:modified>
</cp:coreProperties>
</file>