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1"/>
  </p:notesMasterIdLst>
  <p:sldIdLst>
    <p:sldId id="256" r:id="rId2"/>
    <p:sldId id="257" r:id="rId3"/>
    <p:sldId id="258" r:id="rId4"/>
    <p:sldId id="290" r:id="rId5"/>
    <p:sldId id="273" r:id="rId6"/>
    <p:sldId id="274" r:id="rId7"/>
    <p:sldId id="269" r:id="rId8"/>
    <p:sldId id="272" r:id="rId9"/>
    <p:sldId id="276" r:id="rId10"/>
    <p:sldId id="295" r:id="rId11"/>
    <p:sldId id="266" r:id="rId12"/>
    <p:sldId id="267" r:id="rId13"/>
    <p:sldId id="268" r:id="rId14"/>
    <p:sldId id="270" r:id="rId15"/>
    <p:sldId id="287" r:id="rId16"/>
    <p:sldId id="277" r:id="rId17"/>
    <p:sldId id="296" r:id="rId18"/>
    <p:sldId id="278" r:id="rId19"/>
    <p:sldId id="279" r:id="rId20"/>
    <p:sldId id="280" r:id="rId21"/>
    <p:sldId id="264" r:id="rId22"/>
    <p:sldId id="271" r:id="rId23"/>
    <p:sldId id="281" r:id="rId24"/>
    <p:sldId id="297" r:id="rId25"/>
    <p:sldId id="282" r:id="rId26"/>
    <p:sldId id="283" r:id="rId27"/>
    <p:sldId id="288" r:id="rId28"/>
    <p:sldId id="289" r:id="rId29"/>
    <p:sldId id="275" r:id="rId30"/>
    <p:sldId id="265" r:id="rId31"/>
    <p:sldId id="298" r:id="rId32"/>
    <p:sldId id="291" r:id="rId33"/>
    <p:sldId id="292" r:id="rId34"/>
    <p:sldId id="293" r:id="rId35"/>
    <p:sldId id="284" r:id="rId36"/>
    <p:sldId id="285" r:id="rId37"/>
    <p:sldId id="286" r:id="rId38"/>
    <p:sldId id="294" r:id="rId39"/>
    <p:sldId id="299" r:id="rId4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08045"/>
    <a:srgbClr val="449BD8"/>
    <a:srgbClr val="FFC253"/>
    <a:srgbClr val="FF67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78" autoAdjust="0"/>
    <p:restoredTop sz="94660"/>
  </p:normalViewPr>
  <p:slideViewPr>
    <p:cSldViewPr snapToGrid="0">
      <p:cViewPr>
        <p:scale>
          <a:sx n="75" d="100"/>
          <a:sy n="75" d="100"/>
        </p:scale>
        <p:origin x="1320" y="936"/>
      </p:cViewPr>
      <p:guideLst/>
    </p:cSldViewPr>
  </p:slideViewPr>
  <p:notesTextViewPr>
    <p:cViewPr>
      <p:scale>
        <a:sx n="1" d="1"/>
        <a:sy n="1" d="1"/>
      </p:scale>
      <p:origin x="0" y="0"/>
    </p:cViewPr>
  </p:notesTextViewPr>
  <p:sorterViewPr>
    <p:cViewPr>
      <p:scale>
        <a:sx n="57" d="100"/>
        <a:sy n="57"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bg1">
                <a:lumMod val="85000"/>
              </a:schemeClr>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A</c:v>
                </c:pt>
                <c:pt idx="1">
                  <c:v>B</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rgbClr val="64A0DC"/>
            </a:solidFill>
          </c:spPr>
          <c:dPt>
            <c:idx val="0"/>
            <c:bubble3D val="0"/>
            <c:spPr>
              <a:solidFill>
                <a:schemeClr val="accent1"/>
              </a:solidFill>
              <a:ln w="19050">
                <a:solidFill>
                  <a:schemeClr val="lt1"/>
                </a:solidFill>
              </a:ln>
              <a:effectLst/>
            </c:spPr>
          </c:dPt>
          <c:dPt>
            <c:idx val="1"/>
            <c:bubble3D val="0"/>
            <c:spPr>
              <a:solidFill>
                <a:schemeClr val="tx1">
                  <a:lumMod val="75000"/>
                  <a:lumOff val="25000"/>
                </a:schemeClr>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3D308A-B09E-4A3A-BC1D-7793654A6514}" type="datetimeFigureOut">
              <a:rPr lang="zh-CN" altLang="en-US" smtClean="0"/>
              <a:t>2020/6/29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7E07FD-A246-4536-958F-F9EB0D16B81E}" type="slidenum">
              <a:rPr lang="zh-CN" altLang="en-US" smtClean="0"/>
              <a:t>‹#›</a:t>
            </a:fld>
            <a:endParaRPr lang="zh-CN" altLang="en-US"/>
          </a:p>
        </p:txBody>
      </p:sp>
    </p:spTree>
    <p:extLst>
      <p:ext uri="{BB962C8B-B14F-4D97-AF65-F5344CB8AC3E}">
        <p14:creationId xmlns:p14="http://schemas.microsoft.com/office/powerpoint/2010/main" val="404361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4</a:t>
            </a:fld>
            <a:endParaRPr lang="zh-CN" altLang="en-US"/>
          </a:p>
        </p:txBody>
      </p:sp>
    </p:spTree>
    <p:extLst>
      <p:ext uri="{BB962C8B-B14F-4D97-AF65-F5344CB8AC3E}">
        <p14:creationId xmlns:p14="http://schemas.microsoft.com/office/powerpoint/2010/main" val="1185835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251045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144146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2479430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3204675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20</a:t>
            </a:fld>
            <a:endParaRPr lang="zh-CN" altLang="en-US"/>
          </a:p>
        </p:txBody>
      </p:sp>
    </p:spTree>
    <p:extLst>
      <p:ext uri="{BB962C8B-B14F-4D97-AF65-F5344CB8AC3E}">
        <p14:creationId xmlns:p14="http://schemas.microsoft.com/office/powerpoint/2010/main" val="41316341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21</a:t>
            </a:fld>
            <a:endParaRPr lang="zh-CN" altLang="en-US"/>
          </a:p>
        </p:txBody>
      </p:sp>
    </p:spTree>
    <p:extLst>
      <p:ext uri="{BB962C8B-B14F-4D97-AF65-F5344CB8AC3E}">
        <p14:creationId xmlns:p14="http://schemas.microsoft.com/office/powerpoint/2010/main" val="1312965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22</a:t>
            </a:fld>
            <a:endParaRPr lang="zh-CN" altLang="en-US"/>
          </a:p>
        </p:txBody>
      </p:sp>
    </p:spTree>
    <p:extLst>
      <p:ext uri="{BB962C8B-B14F-4D97-AF65-F5344CB8AC3E}">
        <p14:creationId xmlns:p14="http://schemas.microsoft.com/office/powerpoint/2010/main" val="18637837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23</a:t>
            </a:fld>
            <a:endParaRPr lang="zh-CN" altLang="en-US"/>
          </a:p>
        </p:txBody>
      </p:sp>
    </p:spTree>
    <p:extLst>
      <p:ext uri="{BB962C8B-B14F-4D97-AF65-F5344CB8AC3E}">
        <p14:creationId xmlns:p14="http://schemas.microsoft.com/office/powerpoint/2010/main" val="164938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25</a:t>
            </a:fld>
            <a:endParaRPr lang="zh-CN" altLang="en-US">
              <a:solidFill>
                <a:prstClr val="black"/>
              </a:solidFill>
            </a:endParaRPr>
          </a:p>
        </p:txBody>
      </p:sp>
    </p:spTree>
    <p:extLst>
      <p:ext uri="{BB962C8B-B14F-4D97-AF65-F5344CB8AC3E}">
        <p14:creationId xmlns:p14="http://schemas.microsoft.com/office/powerpoint/2010/main" val="24267450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77439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5</a:t>
            </a:fld>
            <a:endParaRPr lang="zh-CN" altLang="en-US"/>
          </a:p>
        </p:txBody>
      </p:sp>
    </p:spTree>
    <p:extLst>
      <p:ext uri="{BB962C8B-B14F-4D97-AF65-F5344CB8AC3E}">
        <p14:creationId xmlns:p14="http://schemas.microsoft.com/office/powerpoint/2010/main" val="23193862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27</a:t>
            </a:fld>
            <a:endParaRPr lang="zh-CN" altLang="en-US"/>
          </a:p>
        </p:txBody>
      </p:sp>
    </p:spTree>
    <p:extLst>
      <p:ext uri="{BB962C8B-B14F-4D97-AF65-F5344CB8AC3E}">
        <p14:creationId xmlns:p14="http://schemas.microsoft.com/office/powerpoint/2010/main" val="3841927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4861678-F871-4BA5-BC3E-7CD7D2CF1E81}" type="slidenum">
              <a:rPr lang="zh-CN" altLang="en-US" smtClean="0"/>
              <a:t>28</a:t>
            </a:fld>
            <a:endParaRPr lang="zh-CN" altLang="en-US"/>
          </a:p>
        </p:txBody>
      </p:sp>
    </p:spTree>
    <p:extLst>
      <p:ext uri="{BB962C8B-B14F-4D97-AF65-F5344CB8AC3E}">
        <p14:creationId xmlns:p14="http://schemas.microsoft.com/office/powerpoint/2010/main" val="10456429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29</a:t>
            </a:fld>
            <a:endParaRPr lang="zh-CN" altLang="en-US"/>
          </a:p>
        </p:txBody>
      </p:sp>
    </p:spTree>
    <p:extLst>
      <p:ext uri="{BB962C8B-B14F-4D97-AF65-F5344CB8AC3E}">
        <p14:creationId xmlns:p14="http://schemas.microsoft.com/office/powerpoint/2010/main" val="3922139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30</a:t>
            </a:fld>
            <a:endParaRPr lang="zh-CN" altLang="en-US"/>
          </a:p>
        </p:txBody>
      </p:sp>
    </p:spTree>
    <p:extLst>
      <p:ext uri="{BB962C8B-B14F-4D97-AF65-F5344CB8AC3E}">
        <p14:creationId xmlns:p14="http://schemas.microsoft.com/office/powerpoint/2010/main" val="3110912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32</a:t>
            </a:fld>
            <a:endParaRPr lang="zh-CN" altLang="en-US"/>
          </a:p>
        </p:txBody>
      </p:sp>
    </p:spTree>
    <p:extLst>
      <p:ext uri="{BB962C8B-B14F-4D97-AF65-F5344CB8AC3E}">
        <p14:creationId xmlns:p14="http://schemas.microsoft.com/office/powerpoint/2010/main" val="32779791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33</a:t>
            </a:fld>
            <a:endParaRPr lang="zh-CN" altLang="en-US"/>
          </a:p>
        </p:txBody>
      </p:sp>
    </p:spTree>
    <p:extLst>
      <p:ext uri="{BB962C8B-B14F-4D97-AF65-F5344CB8AC3E}">
        <p14:creationId xmlns:p14="http://schemas.microsoft.com/office/powerpoint/2010/main" val="35685095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CFA826-E658-4CB5-A9AD-3C9DEA137DE0}" type="slidenum">
              <a:rPr lang="zh-CN" altLang="en-US" smtClean="0"/>
              <a:t>34</a:t>
            </a:fld>
            <a:endParaRPr lang="zh-CN" altLang="en-US"/>
          </a:p>
        </p:txBody>
      </p:sp>
    </p:spTree>
    <p:extLst>
      <p:ext uri="{BB962C8B-B14F-4D97-AF65-F5344CB8AC3E}">
        <p14:creationId xmlns:p14="http://schemas.microsoft.com/office/powerpoint/2010/main" val="1225891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7167295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7440130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562853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601302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7</a:t>
            </a:fld>
            <a:endParaRPr lang="zh-CN" altLang="en-US"/>
          </a:p>
        </p:txBody>
      </p:sp>
    </p:spTree>
    <p:extLst>
      <p:ext uri="{BB962C8B-B14F-4D97-AF65-F5344CB8AC3E}">
        <p14:creationId xmlns:p14="http://schemas.microsoft.com/office/powerpoint/2010/main" val="348887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8</a:t>
            </a:fld>
            <a:endParaRPr lang="zh-CN" altLang="en-US"/>
          </a:p>
        </p:txBody>
      </p:sp>
    </p:spTree>
    <p:extLst>
      <p:ext uri="{BB962C8B-B14F-4D97-AF65-F5344CB8AC3E}">
        <p14:creationId xmlns:p14="http://schemas.microsoft.com/office/powerpoint/2010/main" val="3430319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9</a:t>
            </a:fld>
            <a:endParaRPr lang="zh-CN" altLang="en-US"/>
          </a:p>
        </p:txBody>
      </p:sp>
    </p:spTree>
    <p:extLst>
      <p:ext uri="{BB962C8B-B14F-4D97-AF65-F5344CB8AC3E}">
        <p14:creationId xmlns:p14="http://schemas.microsoft.com/office/powerpoint/2010/main" val="1500371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extLst>
      <p:ext uri="{BB962C8B-B14F-4D97-AF65-F5344CB8AC3E}">
        <p14:creationId xmlns:p14="http://schemas.microsoft.com/office/powerpoint/2010/main" val="177001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383479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13</a:t>
            </a:fld>
            <a:endParaRPr lang="zh-CN" altLang="en-US"/>
          </a:p>
        </p:txBody>
      </p:sp>
    </p:spTree>
    <p:extLst>
      <p:ext uri="{BB962C8B-B14F-4D97-AF65-F5344CB8AC3E}">
        <p14:creationId xmlns:p14="http://schemas.microsoft.com/office/powerpoint/2010/main" val="3449855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25500" y="250825"/>
            <a:ext cx="10515600" cy="409575"/>
          </a:xfrm>
        </p:spPr>
        <p:txBody>
          <a:bodyPr>
            <a:noAutofit/>
          </a:bodyPr>
          <a:lstStyle>
            <a:lvl1pPr>
              <a:defRPr sz="2800" b="1">
                <a:solidFill>
                  <a:srgbClr val="708045"/>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2020/6/29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2020/6/29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t="-6000" b="-6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2020/6/29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3206244" y="3785286"/>
            <a:ext cx="4947188" cy="400110"/>
          </a:xfrm>
          <a:prstGeom prst="rect">
            <a:avLst/>
          </a:prstGeom>
        </p:spPr>
        <p:txBody>
          <a:bodyPr wrap="none">
            <a:spAutoFit/>
          </a:bodyPr>
          <a:lstStyle/>
          <a:p>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工作计划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指标汇报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总结汇报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年度总结</a:t>
            </a:r>
          </a:p>
        </p:txBody>
      </p:sp>
      <p:sp>
        <p:nvSpPr>
          <p:cNvPr id="3" name="PA_文本框 198"/>
          <p:cNvSpPr txBox="1">
            <a:spLocks noChangeArrowheads="1"/>
          </p:cNvSpPr>
          <p:nvPr>
            <p:custDataLst>
              <p:tags r:id="rId2"/>
            </p:custDataLst>
          </p:nvPr>
        </p:nvSpPr>
        <p:spPr bwMode="ltGray">
          <a:xfrm>
            <a:off x="3206244" y="2974045"/>
            <a:ext cx="6943928" cy="821127"/>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eaLnBrk="1" hangingPunct="1">
              <a:buClrTx/>
              <a:buSzTx/>
            </a:pPr>
            <a:r>
              <a:rPr lang="zh-CN" altLang="en-US" sz="4800" b="1" dirty="0" smtClean="0">
                <a:ln w="17780" cmpd="sng">
                  <a:noFill/>
                  <a:prstDash val="solid"/>
                  <a:miter lim="800000"/>
                </a:ln>
                <a:solidFill>
                  <a:schemeClr val="bg2"/>
                </a:solidFill>
                <a:effectLst/>
                <a:latin typeface="微软雅黑" panose="020B0503020204020204" charset="-122"/>
                <a:ea typeface="微软雅黑" panose="020B0503020204020204" charset="-122"/>
              </a:rPr>
              <a:t>水彩植物文艺小清新商务</a:t>
            </a:r>
            <a:endParaRPr lang="zh-CN" altLang="en-US" sz="4800" b="1" dirty="0">
              <a:ln w="17780" cmpd="sng">
                <a:noFill/>
                <a:prstDash val="solid"/>
                <a:miter lim="800000"/>
              </a:ln>
              <a:solidFill>
                <a:schemeClr val="bg2"/>
              </a:solidFill>
              <a:effectLst/>
              <a:latin typeface="微软雅黑" panose="020B0503020204020204" charset="-122"/>
              <a:ea typeface="微软雅黑" panose="020B0503020204020204" charset="-122"/>
            </a:endParaRPr>
          </a:p>
        </p:txBody>
      </p:sp>
      <p:sp>
        <p:nvSpPr>
          <p:cNvPr id="4" name="PA_文本框 8"/>
          <p:cNvSpPr txBox="1"/>
          <p:nvPr>
            <p:custDataLst>
              <p:tags r:id="rId3"/>
            </p:custDataLst>
          </p:nvPr>
        </p:nvSpPr>
        <p:spPr>
          <a:xfrm>
            <a:off x="3206244" y="4190794"/>
            <a:ext cx="6463536" cy="646331"/>
          </a:xfrm>
          <a:prstGeom prst="rect">
            <a:avLst/>
          </a:prstGeom>
          <a:noFill/>
          <a:effectLst/>
        </p:spPr>
        <p:txBody>
          <a:bodyPr wrap="square" rtlCol="0">
            <a:spAutoFit/>
          </a:bodyPr>
          <a:lstStyle/>
          <a:p>
            <a:r>
              <a:rPr lang="en-US" altLang="zh-CN" sz="1200" dirty="0">
                <a:solidFill>
                  <a:schemeClr val="bg1">
                    <a:lumMod val="50000"/>
                  </a:schemeClr>
                </a:solidFill>
                <a:latin typeface="微软雅黑" panose="020B0503020204020204" charset="-122"/>
                <a:ea typeface="微软雅黑" panose="020B0503020204020204" charset="-122"/>
              </a:rPr>
              <a:t>Your content to play here, or through your copy, paste in this box, and select only </a:t>
            </a:r>
          </a:p>
          <a:p>
            <a:r>
              <a:rPr lang="en-US" altLang="zh-CN" sz="1200" dirty="0">
                <a:solidFill>
                  <a:schemeClr val="bg1">
                    <a:lumMod val="50000"/>
                  </a:schemeClr>
                </a:solidFill>
                <a:latin typeface="微软雅黑" panose="020B0503020204020204" charset="-122"/>
                <a:ea typeface="微软雅黑" panose="020B0503020204020204" charset="-122"/>
              </a:rPr>
              <a:t>the text. Your content to play here, or through your copy, paste in </a:t>
            </a:r>
          </a:p>
          <a:p>
            <a:r>
              <a:rPr lang="en-US" altLang="zh-CN" sz="1200" dirty="0">
                <a:solidFill>
                  <a:schemeClr val="bg1">
                    <a:lumMod val="50000"/>
                  </a:schemeClr>
                </a:solidFill>
                <a:latin typeface="微软雅黑" panose="020B0503020204020204" charset="-122"/>
                <a:ea typeface="微软雅黑" panose="020B0503020204020204" charset="-122"/>
              </a:rPr>
              <a:t>this box, and select only the text.</a:t>
            </a:r>
          </a:p>
        </p:txBody>
      </p:sp>
      <p:sp>
        <p:nvSpPr>
          <p:cNvPr id="6" name="文本框 5"/>
          <p:cNvSpPr txBox="1">
            <a:spLocks noChangeArrowheads="1"/>
          </p:cNvSpPr>
          <p:nvPr/>
        </p:nvSpPr>
        <p:spPr bwMode="auto">
          <a:xfrm>
            <a:off x="3009876" y="1418672"/>
            <a:ext cx="3246402" cy="1862048"/>
          </a:xfrm>
          <a:prstGeom prst="rect">
            <a:avLst/>
          </a:prstGeom>
          <a:noFill/>
          <a:ln w="9525">
            <a:noFill/>
            <a:miter lim="800000"/>
          </a:ln>
        </p:spPr>
        <p:txBody>
          <a:bodyPr wrap="none">
            <a:spAutoFit/>
          </a:bodyPr>
          <a:lstStyle/>
          <a:p>
            <a:pPr algn="ctr"/>
            <a:r>
              <a:rPr lang="en-US" altLang="zh-CN" sz="11500" dirty="0" smtClean="0">
                <a:solidFill>
                  <a:schemeClr val="bg2"/>
                </a:solidFill>
                <a:latin typeface="Impact" panose="020B0806030902050204" pitchFamily="34" charset="0"/>
              </a:rPr>
              <a:t>2020</a:t>
            </a:r>
            <a:endParaRPr lang="zh-CN" altLang="en-US" sz="11500" dirty="0">
              <a:solidFill>
                <a:schemeClr val="bg2"/>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500" fill="hold"/>
                                        <p:tgtEl>
                                          <p:spTgt spid="6"/>
                                        </p:tgtEl>
                                        <p:attrNameLst>
                                          <p:attrName>ppt_w</p:attrName>
                                        </p:attrNameLst>
                                      </p:cBhvr>
                                      <p:tavLst>
                                        <p:tav tm="0" fmla="#ppt_w*sin(2.5*pi*$)">
                                          <p:val>
                                            <p:fltVal val="0"/>
                                          </p:val>
                                        </p:tav>
                                        <p:tav tm="100000">
                                          <p:val>
                                            <p:fltVal val="1"/>
                                          </p:val>
                                        </p:tav>
                                      </p:tavLst>
                                    </p:anim>
                                    <p:anim calcmode="lin" valueType="num">
                                      <p:cBhvr>
                                        <p:cTn id="8" dur="1500" fill="hold"/>
                                        <p:tgtEl>
                                          <p:spTgt spid="6"/>
                                        </p:tgtEl>
                                        <p:attrNameLst>
                                          <p:attrName>ppt_h</p:attrName>
                                        </p:attrNameLst>
                                      </p:cBhvr>
                                      <p:tavLst>
                                        <p:tav tm="0">
                                          <p:val>
                                            <p:strVal val="#ppt_h"/>
                                          </p:val>
                                        </p:tav>
                                        <p:tav tm="100000">
                                          <p:val>
                                            <p:strVal val="#ppt_h"/>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par>
                          <p:cTn id="13" fill="hold">
                            <p:stCondLst>
                              <p:cond delay="2500"/>
                            </p:stCondLst>
                            <p:childTnLst>
                              <p:par>
                                <p:cTn id="14" presetID="42"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1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42647" y="2508527"/>
              <a:ext cx="1715534"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02</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工作完成情况</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p:spPr>
        <p:txBody>
          <a:bodyPr vert="horz" wrap="square" lIns="91440" tIns="45720" rIns="91440" bIns="45720" numCol="1" anchor="t" anchorCtr="0" compatLnSpc="1"/>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chemeClr val="accent3"/>
          </a:solidFill>
          <a:ln>
            <a:noFill/>
          </a:ln>
        </p:spPr>
        <p:txBody>
          <a:bodyPr vert="horz" wrap="square" lIns="91440" tIns="45720" rIns="91440" bIns="45720" numCol="1" anchor="t" anchorCtr="0" compatLnSpc="1"/>
          <a:lstStyle/>
          <a:p>
            <a:endParaRPr lang="zh-CN" altLang="en-US"/>
          </a:p>
        </p:txBody>
      </p:sp>
      <p:grpSp>
        <p:nvGrpSpPr>
          <p:cNvPr id="22" name="组合 21"/>
          <p:cNvGrpSpPr/>
          <p:nvPr/>
        </p:nvGrpSpPr>
        <p:grpSpPr>
          <a:xfrm>
            <a:off x="6916784" y="3461599"/>
            <a:ext cx="2578100" cy="1577975"/>
            <a:chOff x="6915990" y="3389590"/>
            <a:chExt cx="2578100" cy="1577975"/>
          </a:xfrm>
        </p:grpSpPr>
        <p:sp>
          <p:nvSpPr>
            <p:cNvPr id="23" name="Freeform 26"/>
            <p:cNvSpPr>
              <a:spLocks noEditPoints="1"/>
            </p:cNvSpPr>
            <p:nvPr/>
          </p:nvSpPr>
          <p:spPr bwMode="auto">
            <a:xfrm>
              <a:off x="6915990" y="3389590"/>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7"/>
            <p:cNvSpPr>
              <a:spLocks noEditPoints="1"/>
            </p:cNvSpPr>
            <p:nvPr/>
          </p:nvSpPr>
          <p:spPr bwMode="auto">
            <a:xfrm>
              <a:off x="7674815" y="3389590"/>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8"/>
            <p:cNvSpPr>
              <a:spLocks noEditPoints="1"/>
            </p:cNvSpPr>
            <p:nvPr/>
          </p:nvSpPr>
          <p:spPr bwMode="auto">
            <a:xfrm>
              <a:off x="8478090"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9"/>
            <p:cNvSpPr>
              <a:spLocks noEditPoints="1"/>
            </p:cNvSpPr>
            <p:nvPr/>
          </p:nvSpPr>
          <p:spPr bwMode="auto">
            <a:xfrm>
              <a:off x="9355977"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30"/>
            <p:cNvSpPr>
              <a:spLocks noEditPoints="1"/>
            </p:cNvSpPr>
            <p:nvPr/>
          </p:nvSpPr>
          <p:spPr bwMode="auto">
            <a:xfrm>
              <a:off x="6915990" y="3797577"/>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31"/>
            <p:cNvSpPr>
              <a:spLocks noEditPoints="1"/>
            </p:cNvSpPr>
            <p:nvPr/>
          </p:nvSpPr>
          <p:spPr bwMode="auto">
            <a:xfrm>
              <a:off x="7674815" y="3797577"/>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32"/>
            <p:cNvSpPr>
              <a:spLocks noEditPoints="1"/>
            </p:cNvSpPr>
            <p:nvPr/>
          </p:nvSpPr>
          <p:spPr bwMode="auto">
            <a:xfrm>
              <a:off x="8478090"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3"/>
            <p:cNvSpPr>
              <a:spLocks noEditPoints="1"/>
            </p:cNvSpPr>
            <p:nvPr/>
          </p:nvSpPr>
          <p:spPr bwMode="auto">
            <a:xfrm>
              <a:off x="9355977"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4"/>
            <p:cNvSpPr>
              <a:spLocks noEditPoints="1"/>
            </p:cNvSpPr>
            <p:nvPr/>
          </p:nvSpPr>
          <p:spPr bwMode="auto">
            <a:xfrm>
              <a:off x="6915990" y="4205565"/>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5"/>
            <p:cNvSpPr>
              <a:spLocks noEditPoints="1"/>
            </p:cNvSpPr>
            <p:nvPr/>
          </p:nvSpPr>
          <p:spPr bwMode="auto">
            <a:xfrm>
              <a:off x="7674815" y="4205565"/>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6"/>
            <p:cNvSpPr>
              <a:spLocks noEditPoints="1"/>
            </p:cNvSpPr>
            <p:nvPr/>
          </p:nvSpPr>
          <p:spPr bwMode="auto">
            <a:xfrm>
              <a:off x="8478090"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7"/>
            <p:cNvSpPr>
              <a:spLocks noEditPoints="1"/>
            </p:cNvSpPr>
            <p:nvPr/>
          </p:nvSpPr>
          <p:spPr bwMode="auto">
            <a:xfrm>
              <a:off x="9355977"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8"/>
            <p:cNvSpPr>
              <a:spLocks noEditPoints="1"/>
            </p:cNvSpPr>
            <p:nvPr/>
          </p:nvSpPr>
          <p:spPr bwMode="auto">
            <a:xfrm>
              <a:off x="6915990" y="4615140"/>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9"/>
            <p:cNvSpPr>
              <a:spLocks noEditPoints="1"/>
            </p:cNvSpPr>
            <p:nvPr/>
          </p:nvSpPr>
          <p:spPr bwMode="auto">
            <a:xfrm>
              <a:off x="7674815" y="4615140"/>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7"/>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7"/>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40"/>
            <p:cNvSpPr>
              <a:spLocks noEditPoints="1"/>
            </p:cNvSpPr>
            <p:nvPr/>
          </p:nvSpPr>
          <p:spPr bwMode="auto">
            <a:xfrm>
              <a:off x="8478090"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41"/>
            <p:cNvSpPr>
              <a:spLocks noEditPoints="1"/>
            </p:cNvSpPr>
            <p:nvPr/>
          </p:nvSpPr>
          <p:spPr bwMode="auto">
            <a:xfrm>
              <a:off x="9355977"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Rectangle 42"/>
          <p:cNvSpPr>
            <a:spLocks noChangeArrowheads="1"/>
          </p:cNvSpPr>
          <p:nvPr/>
        </p:nvSpPr>
        <p:spPr bwMode="auto">
          <a:xfrm>
            <a:off x="6700884" y="5223723"/>
            <a:ext cx="57150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charset="-122"/>
                <a:ea typeface="微软雅黑" panose="020B0503020204020204" charset="-122"/>
              </a:rPr>
              <a:t>标题</a:t>
            </a:r>
          </a:p>
        </p:txBody>
      </p:sp>
      <p:sp>
        <p:nvSpPr>
          <p:cNvPr id="40" name="Rectangle 43"/>
          <p:cNvSpPr>
            <a:spLocks noChangeArrowheads="1"/>
          </p:cNvSpPr>
          <p:nvPr/>
        </p:nvSpPr>
        <p:spPr bwMode="auto">
          <a:xfrm>
            <a:off x="7353346" y="5223723"/>
            <a:ext cx="78740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charset="-122"/>
                <a:ea typeface="微软雅黑" panose="020B0503020204020204" charset="-122"/>
              </a:rPr>
              <a:t>标题</a:t>
            </a:r>
          </a:p>
        </p:txBody>
      </p:sp>
      <p:sp>
        <p:nvSpPr>
          <p:cNvPr id="41" name="Rectangle 44"/>
          <p:cNvSpPr>
            <a:spLocks noChangeArrowheads="1"/>
          </p:cNvSpPr>
          <p:nvPr/>
        </p:nvSpPr>
        <p:spPr bwMode="auto">
          <a:xfrm>
            <a:off x="8220121" y="5223723"/>
            <a:ext cx="654050" cy="287338"/>
          </a:xfrm>
          <a:prstGeom prst="rect">
            <a:avLst/>
          </a:prstGeom>
          <a:solidFill>
            <a:schemeClr val="accent1"/>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charset="-122"/>
                <a:ea typeface="微软雅黑" panose="020B0503020204020204" charset="-122"/>
              </a:rPr>
              <a:t>标题</a:t>
            </a:r>
          </a:p>
        </p:txBody>
      </p:sp>
      <p:sp>
        <p:nvSpPr>
          <p:cNvPr id="42" name="Rectangle 45"/>
          <p:cNvSpPr>
            <a:spLocks noChangeArrowheads="1"/>
          </p:cNvSpPr>
          <p:nvPr/>
        </p:nvSpPr>
        <p:spPr bwMode="auto">
          <a:xfrm>
            <a:off x="8955134" y="5223723"/>
            <a:ext cx="939800" cy="287338"/>
          </a:xfrm>
          <a:prstGeom prst="rect">
            <a:avLst/>
          </a:prstGeom>
          <a:solidFill>
            <a:schemeClr val="accent3"/>
          </a:solidFill>
          <a:ln>
            <a:noFill/>
          </a:ln>
        </p:spPr>
        <p:txBody>
          <a:bodyPr vert="horz" wrap="square" lIns="91440" tIns="45720" rIns="91440" bIns="45720" numCol="1" anchor="t" anchorCtr="0" compatLnSpc="1"/>
          <a:lstStyle/>
          <a:p>
            <a:pPr algn="ctr"/>
            <a:r>
              <a:rPr lang="zh-CN" altLang="en-US" sz="1200">
                <a:solidFill>
                  <a:schemeClr val="bg1"/>
                </a:solidFill>
                <a:latin typeface="微软雅黑" panose="020B0503020204020204" charset="-122"/>
                <a:ea typeface="微软雅黑" panose="020B0503020204020204" charset="-122"/>
              </a:rPr>
              <a:t>标题</a:t>
            </a:r>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a:solidFill>
                  <a:schemeClr val="tx1">
                    <a:lumMod val="65000"/>
                    <a:lumOff val="35000"/>
                  </a:schemeClr>
                </a:solidFill>
              </a:rPr>
              <a:t>700</a:t>
            </a:r>
            <a:endParaRPr lang="zh-CN" altLang="en-US" sz="140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charset="-122"/>
                <a:ea typeface="微软雅黑" panose="020B0503020204020204" charset="-122"/>
              </a:rPr>
              <a:t>标题</a:t>
            </a: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charset="-122"/>
                <a:ea typeface="微软雅黑" panose="020B0503020204020204" charset="-122"/>
              </a:rPr>
              <a:t>标题</a:t>
            </a: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charset="-122"/>
                <a:ea typeface="微软雅黑" panose="020B0503020204020204" charset="-122"/>
              </a:rPr>
              <a:t>标题</a:t>
            </a: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anose="020B0503020204020204" charset="-122"/>
                <a:ea typeface="微软雅黑" panose="020B0503020204020204" charset="-122"/>
              </a:rPr>
              <a:t>标题</a:t>
            </a:r>
          </a:p>
        </p:txBody>
      </p:sp>
      <p:sp>
        <p:nvSpPr>
          <p:cNvPr id="55" name="TextBox 54"/>
          <p:cNvSpPr txBox="1"/>
          <p:nvPr/>
        </p:nvSpPr>
        <p:spPr>
          <a:xfrm>
            <a:off x="6645594" y="2132856"/>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您的内容打在这里，或者通过复制您的文本后，在此框中选择粘贴，并选择只保留文字。您的内容打在这里，或者通过通过复制您的文本。</a:t>
            </a:r>
          </a:p>
        </p:txBody>
      </p:sp>
      <p:sp>
        <p:nvSpPr>
          <p:cNvPr id="56" name="TextBox 55"/>
          <p:cNvSpPr txBox="1"/>
          <p:nvPr/>
        </p:nvSpPr>
        <p:spPr>
          <a:xfrm>
            <a:off x="6645594" y="1700808"/>
            <a:ext cx="1774276" cy="369332"/>
          </a:xfrm>
          <a:prstGeom prst="rect">
            <a:avLst/>
          </a:prstGeom>
          <a:noFill/>
        </p:spPr>
        <p:txBody>
          <a:bodyPr wrap="square" tIns="0" bIns="0" rtlCol="0" anchor="t">
            <a:spAutoFit/>
          </a:bodyPr>
          <a:lstStyle/>
          <a:p>
            <a:pPr>
              <a:lnSpc>
                <a:spcPct val="150000"/>
              </a:lnSpc>
            </a:pPr>
            <a:r>
              <a:rPr lang="zh-CN" altLang="en-US" sz="16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点击添加标题</a:t>
            </a:r>
          </a:p>
        </p:txBody>
      </p:sp>
      <p:sp>
        <p:nvSpPr>
          <p:cNvPr id="57" name="标题 5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par>
                          <p:cTn id="115" fill="hold">
                            <p:stCondLst>
                              <p:cond delay="7500"/>
                            </p:stCondLst>
                            <p:childTnLst>
                              <p:par>
                                <p:cTn id="116" presetID="12" presetClass="entr" presetSubtype="8" fill="hold" grpId="0" nodeType="after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additive="base">
                                        <p:cTn id="118" dur="500"/>
                                        <p:tgtEl>
                                          <p:spTgt spid="56"/>
                                        </p:tgtEl>
                                        <p:attrNameLst>
                                          <p:attrName>ppt_x</p:attrName>
                                        </p:attrNameLst>
                                      </p:cBhvr>
                                      <p:tavLst>
                                        <p:tav tm="0">
                                          <p:val>
                                            <p:strVal val="#ppt_x-#ppt_w*1.125000"/>
                                          </p:val>
                                        </p:tav>
                                        <p:tav tm="100000">
                                          <p:val>
                                            <p:strVal val="#ppt_x"/>
                                          </p:val>
                                        </p:tav>
                                      </p:tavLst>
                                    </p:anim>
                                    <p:animEffect transition="in" filter="wipe(right)">
                                      <p:cBhvr>
                                        <p:cTn id="119" dur="500"/>
                                        <p:tgtEl>
                                          <p:spTgt spid="56"/>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childTnLst>
                          </p:cTn>
                        </p:par>
                        <p:par>
                          <p:cTn id="124" fill="hold">
                            <p:stCondLst>
                              <p:cond delay="8000"/>
                            </p:stCondLst>
                            <p:childTnLst>
                              <p:par>
                                <p:cTn id="125" presetID="23" presetClass="entr" presetSubtype="528" fill="hold"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ppt_x</p:attrName>
                                        </p:attrNameLst>
                                      </p:cBhvr>
                                      <p:tavLst>
                                        <p:tav tm="0">
                                          <p:val>
                                            <p:fltVal val="0.5"/>
                                          </p:val>
                                        </p:tav>
                                        <p:tav tm="100000">
                                          <p:val>
                                            <p:strVal val="#ppt_x"/>
                                          </p:val>
                                        </p:tav>
                                      </p:tavLst>
                                    </p:anim>
                                    <p:anim calcmode="lin" valueType="num">
                                      <p:cBhvr>
                                        <p:cTn id="130" dur="500" fill="hold"/>
                                        <p:tgtEl>
                                          <p:spTgt spid="22"/>
                                        </p:tgtEl>
                                        <p:attrNameLst>
                                          <p:attrName>ppt_y</p:attrName>
                                        </p:attrNameLst>
                                      </p:cBhvr>
                                      <p:tavLst>
                                        <p:tav tm="0">
                                          <p:val>
                                            <p:fltVal val="0.5"/>
                                          </p:val>
                                        </p:tav>
                                        <p:tav tm="100000">
                                          <p:val>
                                            <p:strVal val="#ppt_y"/>
                                          </p:val>
                                        </p:tav>
                                      </p:tavLst>
                                    </p:anim>
                                  </p:childTnLst>
                                </p:cTn>
                              </p:par>
                            </p:childTnLst>
                          </p:cTn>
                        </p:par>
                        <p:par>
                          <p:cTn id="131" fill="hold">
                            <p:stCondLst>
                              <p:cond delay="8500"/>
                            </p:stCondLst>
                            <p:childTnLst>
                              <p:par>
                                <p:cTn id="132" presetID="14" presetClass="entr" presetSubtype="10" fill="hold" grpId="0" nodeType="after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randombar(horizontal)">
                                      <p:cBhvr>
                                        <p:cTn id="134" dur="500"/>
                                        <p:tgtEl>
                                          <p:spTgt spid="39"/>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randombar(horizontal)">
                                      <p:cBhvr>
                                        <p:cTn id="137" dur="500"/>
                                        <p:tgtEl>
                                          <p:spTgt spid="40"/>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randombar(horizontal)">
                                      <p:cBhvr>
                                        <p:cTn id="140" dur="500"/>
                                        <p:tgtEl>
                                          <p:spTgt spid="41"/>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randombar(horizontal)">
                                      <p:cBhvr>
                                        <p:cTn id="1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1861015" y="1642290"/>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3" name="Freeform 9"/>
          <p:cNvSpPr/>
          <p:nvPr/>
        </p:nvSpPr>
        <p:spPr bwMode="auto">
          <a:xfrm>
            <a:off x="2678940" y="1642290"/>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4" name="Freeform 12"/>
          <p:cNvSpPr/>
          <p:nvPr/>
        </p:nvSpPr>
        <p:spPr bwMode="auto">
          <a:xfrm>
            <a:off x="3496861" y="1642290"/>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5" name="Freeform 15"/>
          <p:cNvSpPr/>
          <p:nvPr/>
        </p:nvSpPr>
        <p:spPr bwMode="auto">
          <a:xfrm>
            <a:off x="4314784" y="1642290"/>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6" name="Freeform 18"/>
          <p:cNvSpPr/>
          <p:nvPr/>
        </p:nvSpPr>
        <p:spPr bwMode="auto">
          <a:xfrm>
            <a:off x="5138569"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 name="Freeform 21"/>
          <p:cNvSpPr/>
          <p:nvPr/>
        </p:nvSpPr>
        <p:spPr bwMode="auto">
          <a:xfrm>
            <a:off x="5956493"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 name="Freeform 24"/>
          <p:cNvSpPr/>
          <p:nvPr/>
        </p:nvSpPr>
        <p:spPr bwMode="auto">
          <a:xfrm>
            <a:off x="6771481" y="1642290"/>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9" name="Freeform 27"/>
          <p:cNvSpPr/>
          <p:nvPr/>
        </p:nvSpPr>
        <p:spPr bwMode="auto">
          <a:xfrm>
            <a:off x="7589404" y="1642290"/>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0" name="Freeform 30"/>
          <p:cNvSpPr/>
          <p:nvPr/>
        </p:nvSpPr>
        <p:spPr bwMode="auto">
          <a:xfrm>
            <a:off x="8407328" y="1642290"/>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1" name="Freeform 33"/>
          <p:cNvSpPr/>
          <p:nvPr/>
        </p:nvSpPr>
        <p:spPr bwMode="auto">
          <a:xfrm>
            <a:off x="9231112" y="1642290"/>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12" name="矩形 11"/>
          <p:cNvSpPr/>
          <p:nvPr/>
        </p:nvSpPr>
        <p:spPr>
          <a:xfrm>
            <a:off x="8407328" y="4166107"/>
            <a:ext cx="1510665"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20%</a:t>
            </a:r>
            <a:endParaRPr lang="zh-CN" altLang="en-US" sz="2800" dirty="0">
              <a:latin typeface="Bebas" pitchFamily="2" charset="0"/>
              <a:cs typeface="UKIJ Qolyazma" pitchFamily="18" charset="0"/>
            </a:endParaRPr>
          </a:p>
        </p:txBody>
      </p:sp>
      <p:sp>
        <p:nvSpPr>
          <p:cNvPr id="13" name="矩形 12"/>
          <p:cNvSpPr/>
          <p:nvPr/>
        </p:nvSpPr>
        <p:spPr>
          <a:xfrm>
            <a:off x="1861016" y="4166107"/>
            <a:ext cx="635559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80%</a:t>
            </a:r>
            <a:endParaRPr lang="zh-CN" altLang="en-US" sz="2800" dirty="0">
              <a:latin typeface="Bebas" pitchFamily="2" charset="0"/>
              <a:cs typeface="UKIJ Qolyazma" pitchFamily="18" charset="0"/>
            </a:endParaRPr>
          </a:p>
        </p:txBody>
      </p:sp>
      <p:sp>
        <p:nvSpPr>
          <p:cNvPr id="14" name="TextBox 13"/>
          <p:cNvSpPr txBox="1"/>
          <p:nvPr/>
        </p:nvSpPr>
        <p:spPr>
          <a:xfrm flipH="1">
            <a:off x="1847427" y="5090949"/>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a:defRPr/>
            </a:pPr>
            <a:r>
              <a:rPr lang="zh-CN" altLang="en-US" sz="1600" b="0" dirty="0">
                <a:solidFill>
                  <a:schemeClr val="tx1">
                    <a:lumMod val="65000"/>
                    <a:lumOff val="35000"/>
                  </a:schemeClr>
                </a:solidFill>
                <a:latin typeface="Arial Rounded MT Bold" panose="020F0704030504030204" pitchFamily="34" charset="0"/>
                <a:cs typeface="Times New Roman" panose="02020603050405020304" pitchFamily="18" charset="0"/>
              </a:rPr>
              <a:t>点击添加标题</a:t>
            </a:r>
          </a:p>
        </p:txBody>
      </p:sp>
      <p:sp>
        <p:nvSpPr>
          <p:cNvPr id="15" name="TextBox 14"/>
          <p:cNvSpPr txBox="1"/>
          <p:nvPr/>
        </p:nvSpPr>
        <p:spPr>
          <a:xfrm>
            <a:off x="1847426" y="5400800"/>
            <a:ext cx="7848975"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a:t>
            </a:r>
            <a:endParaRPr lang="en-US" altLang="zh-CN" sz="1000" dirty="0">
              <a:solidFill>
                <a:schemeClr val="tx1">
                  <a:lumMod val="65000"/>
                  <a:lumOff val="35000"/>
                </a:schemeClr>
              </a:solidFill>
              <a:latin typeface="微软雅黑" panose="020B0503020204020204" charset="-122"/>
              <a:ea typeface="微软雅黑" panose="020B0503020204020204" charset="-122"/>
            </a:endParaRPr>
          </a:p>
          <a:p>
            <a:pPr>
              <a:lnSpc>
                <a:spcPct val="130000"/>
              </a:lnSpc>
            </a:pPr>
            <a:r>
              <a:rPr lang="zh-CN" altLang="en-US" sz="1000" dirty="0">
                <a:solidFill>
                  <a:schemeClr val="tx1">
                    <a:lumMod val="65000"/>
                    <a:lumOff val="35000"/>
                  </a:schemeClr>
                </a:solidFill>
                <a:latin typeface="微软雅黑" panose="020B0503020204020204" charset="-122"/>
                <a:ea typeface="微软雅黑" panose="020B0503020204020204" charset="-122"/>
              </a:rPr>
              <a:t>或者通过复制您的文本后，在此框中选择粘贴，并选择只保留文字。</a:t>
            </a:r>
          </a:p>
          <a:p>
            <a:pPr>
              <a:lnSpc>
                <a:spcPct val="130000"/>
              </a:lnSpc>
            </a:pPr>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6" name="标题 15"/>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8.23024E-7 3.33333E-6 L -0.06707 3.33333E-6 " pathEditMode="relative" rAng="0" ptsTypes="AA">
                                      <p:cBhvr>
                                        <p:cTn id="12" dur="500" spd="-100000" fill="hold"/>
                                        <p:tgtEl>
                                          <p:spTgt spid="3"/>
                                        </p:tgtEl>
                                        <p:attrNameLst>
                                          <p:attrName>ppt_x</p:attrName>
                                          <p:attrName>ppt_y</p:attrName>
                                        </p:attrNameLst>
                                      </p:cBhvr>
                                      <p:rCtr x="-3360" y="0"/>
                                    </p:animMotion>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4.79167E-6 3.33333E-6 L -0.1345 3.33333E-6 " pathEditMode="relative" rAng="0" ptsTypes="AA">
                                      <p:cBhvr>
                                        <p:cTn id="16" dur="500" spd="-100000" fill="hold"/>
                                        <p:tgtEl>
                                          <p:spTgt spid="4"/>
                                        </p:tgtEl>
                                        <p:attrNameLst>
                                          <p:attrName>ppt_x</p:attrName>
                                          <p:attrName>ppt_y</p:attrName>
                                        </p:attrNameLst>
                                      </p:cBhvr>
                                      <p:rCtr x="-6732" y="0"/>
                                    </p:animMotion>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1.875E-6 3.33333E-6 L -0.20143 3.33333E-6 " pathEditMode="relative" rAng="0" ptsTypes="AA">
                                      <p:cBhvr>
                                        <p:cTn id="20" dur="500" spd="-100000" fill="hold"/>
                                        <p:tgtEl>
                                          <p:spTgt spid="5"/>
                                        </p:tgtEl>
                                        <p:attrNameLst>
                                          <p:attrName>ppt_x</p:attrName>
                                          <p:attrName>ppt_y</p:attrName>
                                        </p:attrNameLst>
                                      </p:cBhvr>
                                      <p:rCtr x="-10078" y="0"/>
                                    </p:animMotion>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4.16667E-7 3.33333E-6 L -0.26875 3.33333E-6 " pathEditMode="relative" rAng="0" ptsTypes="AA">
                                      <p:cBhvr>
                                        <p:cTn id="24" dur="500" spd="-100000" fill="hold"/>
                                        <p:tgtEl>
                                          <p:spTgt spid="6"/>
                                        </p:tgtEl>
                                        <p:attrNameLst>
                                          <p:attrName>ppt_x</p:attrName>
                                          <p:attrName>ppt_y</p:attrName>
                                        </p:attrNameLst>
                                      </p:cBhvr>
                                      <p:rCtr x="-13438" y="0"/>
                                    </p:animMotion>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3.125E-6 3.33333E-6 L -0.33581 3.33333E-6 " pathEditMode="relative" rAng="0" ptsTypes="AA">
                                      <p:cBhvr>
                                        <p:cTn id="28" dur="500" spd="-100000" fill="hold"/>
                                        <p:tgtEl>
                                          <p:spTgt spid="7"/>
                                        </p:tgtEl>
                                        <p:attrNameLst>
                                          <p:attrName>ppt_x</p:attrName>
                                          <p:attrName>ppt_y</p:attrName>
                                        </p:attrNameLst>
                                      </p:cBhvr>
                                      <p:rCtr x="-16797" y="0"/>
                                    </p:animMotion>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4.16667E-6 3.33333E-6 L -0.40286 3.33333E-6 " pathEditMode="relative" rAng="0" ptsTypes="AA">
                                      <p:cBhvr>
                                        <p:cTn id="32" dur="500" spd="-100000" fill="hold"/>
                                        <p:tgtEl>
                                          <p:spTgt spid="8"/>
                                        </p:tgtEl>
                                        <p:attrNameLst>
                                          <p:attrName>ppt_x</p:attrName>
                                          <p:attrName>ppt_y</p:attrName>
                                        </p:attrNameLst>
                                      </p:cBhvr>
                                      <p:rCtr x="-20143" y="0"/>
                                    </p:animMotion>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1.875E-6 3.33333E-6 L -0.47018 3.33333E-6 " pathEditMode="relative" rAng="0" ptsTypes="AA">
                                      <p:cBhvr>
                                        <p:cTn id="36" dur="500" spd="-100000" fill="hold"/>
                                        <p:tgtEl>
                                          <p:spTgt spid="9"/>
                                        </p:tgtEl>
                                        <p:attrNameLst>
                                          <p:attrName>ppt_x</p:attrName>
                                          <p:attrName>ppt_y</p:attrName>
                                        </p:attrNameLst>
                                      </p:cBhvr>
                                      <p:rCtr x="-23516" y="0"/>
                                    </p:animMotion>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8.33333E-7 3.33333E-6 L -0.53724 3.33333E-6 " pathEditMode="relative" rAng="0" ptsTypes="AA">
                                      <p:cBhvr>
                                        <p:cTn id="40" dur="500" spd="-100000" fill="hold"/>
                                        <p:tgtEl>
                                          <p:spTgt spid="10"/>
                                        </p:tgtEl>
                                        <p:attrNameLst>
                                          <p:attrName>ppt_x</p:attrName>
                                          <p:attrName>ppt_y</p:attrName>
                                        </p:attrNameLst>
                                      </p:cBhvr>
                                      <p:rCtr x="-26862" y="0"/>
                                    </p:animMotion>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3.33333E-6 3.33333E-6 L -0.60443 3.33333E-6 " pathEditMode="relative" rAng="0" ptsTypes="AA">
                                      <p:cBhvr>
                                        <p:cTn id="44" dur="500" spd="-100000" fill="hold"/>
                                        <p:tgtEl>
                                          <p:spTgt spid="11"/>
                                        </p:tgtEl>
                                        <p:attrNameLst>
                                          <p:attrName>ppt_x</p:attrName>
                                          <p:attrName>ppt_y</p:attrName>
                                        </p:attrNameLst>
                                      </p:cBhvr>
                                      <p:rCtr x="-30221" y="0"/>
                                    </p:animMotion>
                                  </p:childTnLst>
                                </p:cTn>
                              </p:par>
                            </p:childTnLst>
                          </p:cTn>
                        </p:par>
                        <p:par>
                          <p:cTn id="45" fill="hold">
                            <p:stCondLst>
                              <p:cond delay="500"/>
                            </p:stCondLst>
                            <p:childTnLst>
                              <p:par>
                                <p:cTn id="46" presetID="19" presetClass="emph" presetSubtype="0" fill="hold" grpId="2" nodeType="afterEffect">
                                  <p:stCondLst>
                                    <p:cond delay="0"/>
                                  </p:stCondLst>
                                  <p:childTnLst>
                                    <p:animClr clrSpc="rgb" dir="cw">
                                      <p:cBhvr override="childStyle">
                                        <p:cTn id="47" dur="500" fill="hold"/>
                                        <p:tgtEl>
                                          <p:spTgt spid="10"/>
                                        </p:tgtEl>
                                        <p:attrNameLst>
                                          <p:attrName>style.color</p:attrName>
                                        </p:attrNameLst>
                                      </p:cBhvr>
                                      <p:to>
                                        <a:srgbClr val="F39712"/>
                                      </p:to>
                                    </p:animClr>
                                    <p:animClr clrSpc="rgb" dir="cw">
                                      <p:cBhvr>
                                        <p:cTn id="48" dur="500" fill="hold"/>
                                        <p:tgtEl>
                                          <p:spTgt spid="10"/>
                                        </p:tgtEl>
                                        <p:attrNameLst>
                                          <p:attrName>fillcolor</p:attrName>
                                        </p:attrNameLst>
                                      </p:cBhvr>
                                      <p:to>
                                        <a:srgbClr val="F39712"/>
                                      </p:to>
                                    </p:animClr>
                                    <p:set>
                                      <p:cBhvr>
                                        <p:cTn id="49" dur="500" fill="hold"/>
                                        <p:tgtEl>
                                          <p:spTgt spid="10"/>
                                        </p:tgtEl>
                                        <p:attrNameLst>
                                          <p:attrName>fill.type</p:attrName>
                                        </p:attrNameLst>
                                      </p:cBhvr>
                                      <p:to>
                                        <p:strVal val="solid"/>
                                      </p:to>
                                    </p:set>
                                    <p:set>
                                      <p:cBhvr>
                                        <p:cTn id="50" dur="500" fill="hold"/>
                                        <p:tgtEl>
                                          <p:spTgt spid="10"/>
                                        </p:tgtEl>
                                        <p:attrNameLst>
                                          <p:attrName>fill.on</p:attrName>
                                        </p:attrNameLst>
                                      </p:cBhvr>
                                      <p:to>
                                        <p:strVal val="true"/>
                                      </p:to>
                                    </p:set>
                                  </p:childTnLst>
                                </p:cTn>
                              </p:par>
                              <p:par>
                                <p:cTn id="51" presetID="19" presetClass="emph" presetSubtype="0" fill="hold" grpId="2" nodeType="withEffect">
                                  <p:stCondLst>
                                    <p:cond delay="0"/>
                                  </p:stCondLst>
                                  <p:childTnLst>
                                    <p:animClr clrSpc="rgb" dir="cw">
                                      <p:cBhvr override="childStyle">
                                        <p:cTn id="52" dur="500" fill="hold"/>
                                        <p:tgtEl>
                                          <p:spTgt spid="11"/>
                                        </p:tgtEl>
                                        <p:attrNameLst>
                                          <p:attrName>style.color</p:attrName>
                                        </p:attrNameLst>
                                      </p:cBhvr>
                                      <p:to>
                                        <a:srgbClr val="F39712"/>
                                      </p:to>
                                    </p:animClr>
                                    <p:animClr clrSpc="rgb" dir="cw">
                                      <p:cBhvr>
                                        <p:cTn id="53" dur="500" fill="hold"/>
                                        <p:tgtEl>
                                          <p:spTgt spid="11"/>
                                        </p:tgtEl>
                                        <p:attrNameLst>
                                          <p:attrName>fillcolor</p:attrName>
                                        </p:attrNameLst>
                                      </p:cBhvr>
                                      <p:to>
                                        <a:srgbClr val="F39712"/>
                                      </p:to>
                                    </p:animClr>
                                    <p:set>
                                      <p:cBhvr>
                                        <p:cTn id="54" dur="500" fill="hold"/>
                                        <p:tgtEl>
                                          <p:spTgt spid="11"/>
                                        </p:tgtEl>
                                        <p:attrNameLst>
                                          <p:attrName>fill.type</p:attrName>
                                        </p:attrNameLst>
                                      </p:cBhvr>
                                      <p:to>
                                        <p:strVal val="solid"/>
                                      </p:to>
                                    </p:set>
                                    <p:set>
                                      <p:cBhvr>
                                        <p:cTn id="55" dur="500" fill="hold"/>
                                        <p:tgtEl>
                                          <p:spTgt spid="11"/>
                                        </p:tgtEl>
                                        <p:attrNameLst>
                                          <p:attrName>fill.on</p:attrName>
                                        </p:attrNameLst>
                                      </p:cBhvr>
                                      <p:to>
                                        <p:strVal val="true"/>
                                      </p:to>
                                    </p:set>
                                  </p:childTnLst>
                                </p:cTn>
                              </p:par>
                              <p:par>
                                <p:cTn id="56" presetID="1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lef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childTnLst>
                          </p:cTn>
                        </p:par>
                        <p:par>
                          <p:cTn id="64" fill="hold">
                            <p:stCondLst>
                              <p:cond delay="100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Effect transition="in" filter="fade">
                                      <p:cBhvr>
                                        <p:cTn id="70" dur="1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7"/>
          <p:cNvSpPr>
            <a:spLocks noChangeShapeType="1"/>
          </p:cNvSpPr>
          <p:nvPr/>
        </p:nvSpPr>
        <p:spPr bwMode="auto">
          <a:xfrm>
            <a:off x="6064783" y="3291008"/>
            <a:ext cx="0" cy="1161554"/>
          </a:xfrm>
          <a:prstGeom prst="line">
            <a:avLst/>
          </a:prstGeom>
          <a:noFill/>
          <a:ln w="952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840" tIns="45920" rIns="91840" bIns="45920" numCol="1" anchor="t" anchorCtr="0" compatLnSpc="1"/>
          <a:lstStyle/>
          <a:p>
            <a:endParaRPr lang="zh-CN" altLang="en-US"/>
          </a:p>
        </p:txBody>
      </p:sp>
      <p:sp>
        <p:nvSpPr>
          <p:cNvPr id="3" name="Oval 8"/>
          <p:cNvSpPr>
            <a:spLocks noChangeArrowheads="1"/>
          </p:cNvSpPr>
          <p:nvPr/>
        </p:nvSpPr>
        <p:spPr bwMode="auto">
          <a:xfrm>
            <a:off x="5919078" y="4443587"/>
            <a:ext cx="286124" cy="286357"/>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4" name="Oval 9"/>
          <p:cNvSpPr>
            <a:spLocks noChangeArrowheads="1"/>
          </p:cNvSpPr>
          <p:nvPr/>
        </p:nvSpPr>
        <p:spPr bwMode="auto">
          <a:xfrm>
            <a:off x="8281233" y="4443587"/>
            <a:ext cx="288810"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5" name="Oval 10"/>
          <p:cNvSpPr>
            <a:spLocks noChangeArrowheads="1"/>
          </p:cNvSpPr>
          <p:nvPr/>
        </p:nvSpPr>
        <p:spPr bwMode="auto">
          <a:xfrm>
            <a:off x="10646216" y="4443587"/>
            <a:ext cx="284783"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6" name="Oval 11"/>
          <p:cNvSpPr>
            <a:spLocks noChangeArrowheads="1"/>
          </p:cNvSpPr>
          <p:nvPr/>
        </p:nvSpPr>
        <p:spPr bwMode="auto">
          <a:xfrm>
            <a:off x="3554525" y="4443587"/>
            <a:ext cx="286124" cy="286357"/>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7" name="Oval 12"/>
          <p:cNvSpPr>
            <a:spLocks noChangeArrowheads="1"/>
          </p:cNvSpPr>
          <p:nvPr/>
        </p:nvSpPr>
        <p:spPr bwMode="auto">
          <a:xfrm>
            <a:off x="1189971" y="4443587"/>
            <a:ext cx="286124" cy="286357"/>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endParaRPr lang="zh-CN" altLang="en-US"/>
          </a:p>
        </p:txBody>
      </p:sp>
      <p:sp>
        <p:nvSpPr>
          <p:cNvPr id="8" name="Freeform 13"/>
          <p:cNvSpPr/>
          <p:nvPr/>
        </p:nvSpPr>
        <p:spPr bwMode="auto">
          <a:xfrm>
            <a:off x="1332505" y="3564999"/>
            <a:ext cx="4732279" cy="887562"/>
          </a:xfrm>
          <a:custGeom>
            <a:avLst/>
            <a:gdLst>
              <a:gd name="T0" fmla="*/ 0 w 1895"/>
              <a:gd name="T1" fmla="*/ 355 h 355"/>
              <a:gd name="T2" fmla="*/ 0 w 1895"/>
              <a:gd name="T3" fmla="*/ 119 h 355"/>
              <a:gd name="T4" fmla="*/ 67 w 1895"/>
              <a:gd name="T5" fmla="*/ 54 h 355"/>
              <a:gd name="T6" fmla="*/ 1826 w 1895"/>
              <a:gd name="T7" fmla="*/ 54 h 355"/>
              <a:gd name="T8" fmla="*/ 1895 w 1895"/>
              <a:gd name="T9" fmla="*/ 0 h 355"/>
            </a:gdLst>
            <a:ahLst/>
            <a:cxnLst>
              <a:cxn ang="0">
                <a:pos x="T0" y="T1"/>
              </a:cxn>
              <a:cxn ang="0">
                <a:pos x="T2" y="T3"/>
              </a:cxn>
              <a:cxn ang="0">
                <a:pos x="T4" y="T5"/>
              </a:cxn>
              <a:cxn ang="0">
                <a:pos x="T6" y="T7"/>
              </a:cxn>
              <a:cxn ang="0">
                <a:pos x="T8" y="T9"/>
              </a:cxn>
            </a:cxnLst>
            <a:rect l="0" t="0" r="r" b="b"/>
            <a:pathLst>
              <a:path w="1895" h="355">
                <a:moveTo>
                  <a:pt x="0" y="355"/>
                </a:moveTo>
                <a:cubicBezTo>
                  <a:pt x="0" y="119"/>
                  <a:pt x="0" y="119"/>
                  <a:pt x="0" y="119"/>
                </a:cubicBezTo>
                <a:cubicBezTo>
                  <a:pt x="0" y="119"/>
                  <a:pt x="1" y="55"/>
                  <a:pt x="67" y="54"/>
                </a:cubicBezTo>
                <a:cubicBezTo>
                  <a:pt x="1826" y="54"/>
                  <a:pt x="1826" y="54"/>
                  <a:pt x="1826" y="54"/>
                </a:cubicBezTo>
                <a:cubicBezTo>
                  <a:pt x="1856" y="54"/>
                  <a:pt x="1884" y="26"/>
                  <a:pt x="1895"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9" name="Freeform 14"/>
          <p:cNvSpPr/>
          <p:nvPr/>
        </p:nvSpPr>
        <p:spPr bwMode="auto">
          <a:xfrm>
            <a:off x="3697061" y="3860146"/>
            <a:ext cx="2367725" cy="592414"/>
          </a:xfrm>
          <a:custGeom>
            <a:avLst/>
            <a:gdLst>
              <a:gd name="T0" fmla="*/ 0 w 948"/>
              <a:gd name="T1" fmla="*/ 237 h 237"/>
              <a:gd name="T2" fmla="*/ 0 w 948"/>
              <a:gd name="T3" fmla="*/ 119 h 237"/>
              <a:gd name="T4" fmla="*/ 66 w 948"/>
              <a:gd name="T5" fmla="*/ 54 h 237"/>
              <a:gd name="T6" fmla="*/ 877 w 948"/>
              <a:gd name="T7" fmla="*/ 54 h 237"/>
              <a:gd name="T8" fmla="*/ 948 w 948"/>
              <a:gd name="T9" fmla="*/ 0 h 237"/>
            </a:gdLst>
            <a:ahLst/>
            <a:cxnLst>
              <a:cxn ang="0">
                <a:pos x="T0" y="T1"/>
              </a:cxn>
              <a:cxn ang="0">
                <a:pos x="T2" y="T3"/>
              </a:cxn>
              <a:cxn ang="0">
                <a:pos x="T4" y="T5"/>
              </a:cxn>
              <a:cxn ang="0">
                <a:pos x="T6" y="T7"/>
              </a:cxn>
              <a:cxn ang="0">
                <a:pos x="T8" y="T9"/>
              </a:cxn>
            </a:cxnLst>
            <a:rect l="0" t="0" r="r" b="b"/>
            <a:pathLst>
              <a:path w="948" h="237">
                <a:moveTo>
                  <a:pt x="0" y="237"/>
                </a:moveTo>
                <a:cubicBezTo>
                  <a:pt x="0" y="119"/>
                  <a:pt x="0" y="119"/>
                  <a:pt x="0" y="119"/>
                </a:cubicBezTo>
                <a:cubicBezTo>
                  <a:pt x="0" y="119"/>
                  <a:pt x="1" y="55"/>
                  <a:pt x="66" y="54"/>
                </a:cubicBezTo>
                <a:cubicBezTo>
                  <a:pt x="877" y="54"/>
                  <a:pt x="877" y="54"/>
                  <a:pt x="877" y="54"/>
                </a:cubicBezTo>
                <a:cubicBezTo>
                  <a:pt x="909" y="54"/>
                  <a:pt x="937" y="28"/>
                  <a:pt x="948"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0" name="Freeform 15"/>
          <p:cNvSpPr/>
          <p:nvPr/>
        </p:nvSpPr>
        <p:spPr bwMode="auto">
          <a:xfrm>
            <a:off x="6064784" y="3564999"/>
            <a:ext cx="4729108" cy="887562"/>
          </a:xfrm>
          <a:custGeom>
            <a:avLst/>
            <a:gdLst>
              <a:gd name="T0" fmla="*/ 1894 w 1894"/>
              <a:gd name="T1" fmla="*/ 355 h 355"/>
              <a:gd name="T2" fmla="*/ 1894 w 1894"/>
              <a:gd name="T3" fmla="*/ 119 h 355"/>
              <a:gd name="T4" fmla="*/ 1828 w 1894"/>
              <a:gd name="T5" fmla="*/ 54 h 355"/>
              <a:gd name="T6" fmla="*/ 68 w 1894"/>
              <a:gd name="T7" fmla="*/ 54 h 355"/>
              <a:gd name="T8" fmla="*/ 0 w 1894"/>
              <a:gd name="T9" fmla="*/ 0 h 355"/>
            </a:gdLst>
            <a:ahLst/>
            <a:cxnLst>
              <a:cxn ang="0">
                <a:pos x="T0" y="T1"/>
              </a:cxn>
              <a:cxn ang="0">
                <a:pos x="T2" y="T3"/>
              </a:cxn>
              <a:cxn ang="0">
                <a:pos x="T4" y="T5"/>
              </a:cxn>
              <a:cxn ang="0">
                <a:pos x="T6" y="T7"/>
              </a:cxn>
              <a:cxn ang="0">
                <a:pos x="T8" y="T9"/>
              </a:cxn>
            </a:cxnLst>
            <a:rect l="0" t="0" r="r" b="b"/>
            <a:pathLst>
              <a:path w="1894" h="355">
                <a:moveTo>
                  <a:pt x="1894" y="355"/>
                </a:moveTo>
                <a:cubicBezTo>
                  <a:pt x="1894" y="119"/>
                  <a:pt x="1894" y="119"/>
                  <a:pt x="1894" y="119"/>
                </a:cubicBezTo>
                <a:cubicBezTo>
                  <a:pt x="1894" y="119"/>
                  <a:pt x="1893" y="55"/>
                  <a:pt x="1828" y="54"/>
                </a:cubicBezTo>
                <a:cubicBezTo>
                  <a:pt x="68" y="54"/>
                  <a:pt x="68" y="54"/>
                  <a:pt x="68" y="54"/>
                </a:cubicBezTo>
                <a:cubicBezTo>
                  <a:pt x="38" y="54"/>
                  <a:pt x="10" y="26"/>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1" name="Freeform 16"/>
          <p:cNvSpPr/>
          <p:nvPr/>
        </p:nvSpPr>
        <p:spPr bwMode="auto">
          <a:xfrm>
            <a:off x="6064785" y="3860146"/>
            <a:ext cx="2364554" cy="592414"/>
          </a:xfrm>
          <a:custGeom>
            <a:avLst/>
            <a:gdLst>
              <a:gd name="T0" fmla="*/ 947 w 947"/>
              <a:gd name="T1" fmla="*/ 237 h 237"/>
              <a:gd name="T2" fmla="*/ 947 w 947"/>
              <a:gd name="T3" fmla="*/ 119 h 237"/>
              <a:gd name="T4" fmla="*/ 881 w 947"/>
              <a:gd name="T5" fmla="*/ 54 h 237"/>
              <a:gd name="T6" fmla="*/ 70 w 947"/>
              <a:gd name="T7" fmla="*/ 54 h 237"/>
              <a:gd name="T8" fmla="*/ 0 w 947"/>
              <a:gd name="T9" fmla="*/ 0 h 237"/>
            </a:gdLst>
            <a:ahLst/>
            <a:cxnLst>
              <a:cxn ang="0">
                <a:pos x="T0" y="T1"/>
              </a:cxn>
              <a:cxn ang="0">
                <a:pos x="T2" y="T3"/>
              </a:cxn>
              <a:cxn ang="0">
                <a:pos x="T4" y="T5"/>
              </a:cxn>
              <a:cxn ang="0">
                <a:pos x="T6" y="T7"/>
              </a:cxn>
              <a:cxn ang="0">
                <a:pos x="T8" y="T9"/>
              </a:cxn>
            </a:cxnLst>
            <a:rect l="0" t="0" r="r" b="b"/>
            <a:pathLst>
              <a:path w="947" h="237">
                <a:moveTo>
                  <a:pt x="947" y="237"/>
                </a:moveTo>
                <a:cubicBezTo>
                  <a:pt x="947" y="119"/>
                  <a:pt x="947" y="119"/>
                  <a:pt x="947" y="119"/>
                </a:cubicBezTo>
                <a:cubicBezTo>
                  <a:pt x="947" y="119"/>
                  <a:pt x="946" y="55"/>
                  <a:pt x="881" y="54"/>
                </a:cubicBezTo>
                <a:cubicBezTo>
                  <a:pt x="70" y="54"/>
                  <a:pt x="70" y="54"/>
                  <a:pt x="70" y="54"/>
                </a:cubicBezTo>
                <a:cubicBezTo>
                  <a:pt x="38" y="54"/>
                  <a:pt x="11" y="28"/>
                  <a:pt x="0" y="0"/>
                </a:cubicBezTo>
              </a:path>
            </a:pathLst>
          </a:custGeom>
          <a:noFill/>
          <a:ln w="952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840" tIns="45920" rIns="91840" bIns="45920" numCol="1" anchor="t" anchorCtr="0" compatLnSpc="1"/>
          <a:lstStyle/>
          <a:p>
            <a:endParaRPr lang="zh-CN" altLang="en-US"/>
          </a:p>
        </p:txBody>
      </p:sp>
      <p:sp>
        <p:nvSpPr>
          <p:cNvPr id="12" name="Freeform 6"/>
          <p:cNvSpPr/>
          <p:nvPr/>
        </p:nvSpPr>
        <p:spPr bwMode="auto">
          <a:xfrm>
            <a:off x="5400256" y="1700809"/>
            <a:ext cx="1320601" cy="1680585"/>
          </a:xfrm>
          <a:custGeom>
            <a:avLst/>
            <a:gdLst>
              <a:gd name="T0" fmla="*/ 214 w 427"/>
              <a:gd name="T1" fmla="*/ 0 h 543"/>
              <a:gd name="T2" fmla="*/ 427 w 427"/>
              <a:gd name="T3" fmla="*/ 213 h 543"/>
              <a:gd name="T4" fmla="*/ 326 w 427"/>
              <a:gd name="T5" fmla="*/ 394 h 543"/>
              <a:gd name="T6" fmla="*/ 268 w 427"/>
              <a:gd name="T7" fmla="*/ 444 h 543"/>
              <a:gd name="T8" fmla="*/ 214 w 427"/>
              <a:gd name="T9" fmla="*/ 543 h 543"/>
              <a:gd name="T10" fmla="*/ 159 w 427"/>
              <a:gd name="T11" fmla="*/ 444 h 543"/>
              <a:gd name="T12" fmla="*/ 100 w 427"/>
              <a:gd name="T13" fmla="*/ 393 h 543"/>
              <a:gd name="T14" fmla="*/ 88 w 427"/>
              <a:gd name="T15" fmla="*/ 385 h 543"/>
              <a:gd name="T16" fmla="*/ 88 w 427"/>
              <a:gd name="T17" fmla="*/ 385 h 543"/>
              <a:gd name="T18" fmla="*/ 88 w 427"/>
              <a:gd name="T19" fmla="*/ 385 h 543"/>
              <a:gd name="T20" fmla="*/ 0 w 427"/>
              <a:gd name="T21" fmla="*/ 213 h 543"/>
              <a:gd name="T22" fmla="*/ 214 w 427"/>
              <a:gd name="T23"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7" h="543">
                <a:moveTo>
                  <a:pt x="214" y="0"/>
                </a:moveTo>
                <a:cubicBezTo>
                  <a:pt x="331" y="0"/>
                  <a:pt x="427" y="95"/>
                  <a:pt x="427" y="213"/>
                </a:cubicBezTo>
                <a:cubicBezTo>
                  <a:pt x="427" y="290"/>
                  <a:pt x="386" y="357"/>
                  <a:pt x="326" y="394"/>
                </a:cubicBezTo>
                <a:cubicBezTo>
                  <a:pt x="312" y="404"/>
                  <a:pt x="289" y="422"/>
                  <a:pt x="268" y="444"/>
                </a:cubicBezTo>
                <a:cubicBezTo>
                  <a:pt x="234" y="479"/>
                  <a:pt x="214" y="543"/>
                  <a:pt x="214" y="543"/>
                </a:cubicBezTo>
                <a:cubicBezTo>
                  <a:pt x="214" y="543"/>
                  <a:pt x="193" y="479"/>
                  <a:pt x="159" y="444"/>
                </a:cubicBezTo>
                <a:cubicBezTo>
                  <a:pt x="137" y="421"/>
                  <a:pt x="114" y="403"/>
                  <a:pt x="100" y="393"/>
                </a:cubicBezTo>
                <a:cubicBezTo>
                  <a:pt x="96" y="391"/>
                  <a:pt x="92" y="388"/>
                  <a:pt x="88" y="385"/>
                </a:cubicBezTo>
                <a:cubicBezTo>
                  <a:pt x="88" y="385"/>
                  <a:pt x="88" y="385"/>
                  <a:pt x="88" y="385"/>
                </a:cubicBezTo>
                <a:cubicBezTo>
                  <a:pt x="88" y="385"/>
                  <a:pt x="88" y="385"/>
                  <a:pt x="88" y="385"/>
                </a:cubicBezTo>
                <a:cubicBezTo>
                  <a:pt x="35" y="346"/>
                  <a:pt x="0" y="284"/>
                  <a:pt x="0" y="213"/>
                </a:cubicBezTo>
                <a:cubicBezTo>
                  <a:pt x="0" y="95"/>
                  <a:pt x="96" y="0"/>
                  <a:pt x="214"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287678" rIns="102916" bIns="51458" rtlCol="0" anchor="t"/>
          <a:lstStyle/>
          <a:p>
            <a:pPr algn="ctr"/>
            <a:r>
              <a:rPr lang="zh-CN" altLang="en-US" sz="1600" dirty="0">
                <a:latin typeface="微软雅黑" panose="020B0503020204020204" charset="-122"/>
                <a:ea typeface="微软雅黑" panose="020B0503020204020204" charset="-122"/>
              </a:rPr>
              <a:t>添加</a:t>
            </a:r>
            <a:endParaRPr lang="en-US" altLang="zh-CN" sz="1600" dirty="0">
              <a:latin typeface="微软雅黑" panose="020B0503020204020204" charset="-122"/>
              <a:ea typeface="微软雅黑" panose="020B0503020204020204" charset="-122"/>
            </a:endParaRPr>
          </a:p>
          <a:p>
            <a:pPr algn="ctr"/>
            <a:r>
              <a:rPr lang="zh-CN" altLang="en-US" sz="1600" dirty="0">
                <a:latin typeface="微软雅黑" panose="020B0503020204020204" charset="-122"/>
                <a:ea typeface="微软雅黑" panose="020B0503020204020204" charset="-122"/>
              </a:rPr>
              <a:t>标题内容</a:t>
            </a:r>
          </a:p>
        </p:txBody>
      </p:sp>
      <p:sp>
        <p:nvSpPr>
          <p:cNvPr id="13" name="矩形 12"/>
          <p:cNvSpPr/>
          <p:nvPr/>
        </p:nvSpPr>
        <p:spPr>
          <a:xfrm>
            <a:off x="558400"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4" name="矩形 13"/>
          <p:cNvSpPr/>
          <p:nvPr/>
        </p:nvSpPr>
        <p:spPr>
          <a:xfrm>
            <a:off x="624552"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5" name="矩形 14"/>
          <p:cNvSpPr/>
          <p:nvPr/>
        </p:nvSpPr>
        <p:spPr>
          <a:xfrm>
            <a:off x="2875381"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6" name="矩形 15"/>
          <p:cNvSpPr/>
          <p:nvPr/>
        </p:nvSpPr>
        <p:spPr>
          <a:xfrm>
            <a:off x="2941532"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7" name="矩形 16"/>
          <p:cNvSpPr/>
          <p:nvPr/>
        </p:nvSpPr>
        <p:spPr>
          <a:xfrm>
            <a:off x="5238876"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18" name="矩形 17"/>
          <p:cNvSpPr/>
          <p:nvPr/>
        </p:nvSpPr>
        <p:spPr>
          <a:xfrm>
            <a:off x="5305027"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19" name="矩形 18"/>
          <p:cNvSpPr/>
          <p:nvPr/>
        </p:nvSpPr>
        <p:spPr>
          <a:xfrm>
            <a:off x="7603960"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20" name="矩形 19"/>
          <p:cNvSpPr/>
          <p:nvPr/>
        </p:nvSpPr>
        <p:spPr>
          <a:xfrm>
            <a:off x="7670111"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1" name="矩形 20"/>
          <p:cNvSpPr/>
          <p:nvPr/>
        </p:nvSpPr>
        <p:spPr>
          <a:xfrm>
            <a:off x="9966929" y="4877064"/>
            <a:ext cx="1643359" cy="415902"/>
          </a:xfrm>
          <a:prstGeom prst="rect">
            <a:avLst/>
          </a:prstGeom>
        </p:spPr>
        <p:txBody>
          <a:bodyPr wrap="square" lIns="91840" tIns="45920" rIns="91840" bIns="45920" anchor="ctr" anchorCtr="0">
            <a:spAutoFit/>
          </a:bodyPr>
          <a:lstStyle/>
          <a:p>
            <a:pPr algn="ctr">
              <a:lnSpc>
                <a:spcPct val="150000"/>
              </a:lnSpc>
            </a:pPr>
            <a:r>
              <a:rPr lang="zh-CN" altLang="en-US" sz="1400">
                <a:solidFill>
                  <a:schemeClr val="tx1">
                    <a:lumMod val="65000"/>
                    <a:lumOff val="35000"/>
                  </a:schemeClr>
                </a:solidFill>
                <a:latin typeface="微软雅黑" panose="020B0503020204020204" charset="-122"/>
                <a:ea typeface="微软雅黑" panose="020B0503020204020204" charset="-122"/>
              </a:rPr>
              <a:t>添加标题</a:t>
            </a:r>
            <a:endParaRPr lang="en-US" altLang="zh-CN" sz="1400" dirty="0">
              <a:solidFill>
                <a:schemeClr val="tx1">
                  <a:lumMod val="65000"/>
                  <a:lumOff val="35000"/>
                </a:schemeClr>
              </a:solidFill>
              <a:latin typeface="微软雅黑" panose="020B0503020204020204" charset="-122"/>
              <a:ea typeface="微软雅黑" panose="020B0503020204020204" charset="-122"/>
            </a:endParaRPr>
          </a:p>
        </p:txBody>
      </p:sp>
      <p:sp>
        <p:nvSpPr>
          <p:cNvPr id="22" name="矩形 21"/>
          <p:cNvSpPr/>
          <p:nvPr/>
        </p:nvSpPr>
        <p:spPr>
          <a:xfrm>
            <a:off x="10033080" y="5232574"/>
            <a:ext cx="1511054" cy="554402"/>
          </a:xfrm>
          <a:prstGeom prst="rect">
            <a:avLst/>
          </a:prstGeom>
        </p:spPr>
        <p:txBody>
          <a:bodyPr wrap="square" lIns="91840" tIns="45920" rIns="91840" bIns="45920">
            <a:spAutoFit/>
          </a:bodyPr>
          <a:lstStyle/>
          <a:p>
            <a:pPr algn="ctr"/>
            <a:r>
              <a:rPr lang="zh-CN" altLang="en-US" sz="10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点击添加文本点击添加文本点击添加文本点击添加文本</a:t>
            </a:r>
            <a:endParaRPr lang="zh-CN" altLang="en-US" sz="1000" dirty="0">
              <a:solidFill>
                <a:schemeClr val="tx1">
                  <a:lumMod val="65000"/>
                  <a:lumOff val="35000"/>
                </a:schemeClr>
              </a:solidFill>
              <a:latin typeface="微软雅黑" panose="020B0503020204020204" charset="-122"/>
              <a:ea typeface="微软雅黑" panose="020B0503020204020204" charset="-122"/>
            </a:endParaRPr>
          </a:p>
        </p:txBody>
      </p:sp>
      <p:sp>
        <p:nvSpPr>
          <p:cNvPr id="23" name="椭圆 22"/>
          <p:cNvSpPr/>
          <p:nvPr/>
        </p:nvSpPr>
        <p:spPr>
          <a:xfrm>
            <a:off x="1753010" y="1915793"/>
            <a:ext cx="1150622" cy="11515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charset="-122"/>
                <a:ea typeface="微软雅黑" panose="020B0503020204020204" charset="-122"/>
              </a:rPr>
              <a:t>添加标题内容</a:t>
            </a:r>
          </a:p>
        </p:txBody>
      </p:sp>
      <p:sp>
        <p:nvSpPr>
          <p:cNvPr id="24" name="椭圆 23"/>
          <p:cNvSpPr/>
          <p:nvPr/>
        </p:nvSpPr>
        <p:spPr>
          <a:xfrm>
            <a:off x="9275571" y="1915793"/>
            <a:ext cx="1150622" cy="11515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微软雅黑" panose="020B0503020204020204" charset="-122"/>
                <a:ea typeface="微软雅黑" panose="020B0503020204020204" charset="-122"/>
              </a:rPr>
              <a:t>添加标题内容</a:t>
            </a:r>
          </a:p>
        </p:txBody>
      </p:sp>
      <p:cxnSp>
        <p:nvCxnSpPr>
          <p:cNvPr id="25" name="直接连接符 24"/>
          <p:cNvCxnSpPr/>
          <p:nvPr/>
        </p:nvCxnSpPr>
        <p:spPr>
          <a:xfrm>
            <a:off x="2875381" y="24529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720857" y="2452949"/>
            <a:ext cx="2524875"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标题 26"/>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up)">
                                      <p:cBhvr>
                                        <p:cTn id="13" dur="500"/>
                                        <p:tgtEl>
                                          <p:spTgt spid="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right)">
                                      <p:cBhvr>
                                        <p:cTn id="16" dur="500"/>
                                        <p:tgtEl>
                                          <p:spTgt spid="8"/>
                                        </p:tgtEl>
                                      </p:cBhvr>
                                    </p:animEffect>
                                  </p:childTnLst>
                                </p:cTn>
                              </p:par>
                              <p:par>
                                <p:cTn id="17" presetID="22" presetClass="entr" presetSubtype="2"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23" presetClass="entr" presetSubtype="288"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strVal val="4/3*#ppt_w"/>
                                          </p:val>
                                        </p:tav>
                                        <p:tav tm="100000">
                                          <p:val>
                                            <p:strVal val="#ppt_w"/>
                                          </p:val>
                                        </p:tav>
                                      </p:tavLst>
                                    </p:anim>
                                    <p:anim calcmode="lin" valueType="num">
                                      <p:cBhvr>
                                        <p:cTn id="30" dur="500" fill="hold"/>
                                        <p:tgtEl>
                                          <p:spTgt spid="3"/>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0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strVal val="4/3*#ppt_w"/>
                                          </p:val>
                                        </p:tav>
                                        <p:tav tm="100000">
                                          <p:val>
                                            <p:strVal val="#ppt_w"/>
                                          </p:val>
                                        </p:tav>
                                      </p:tavLst>
                                    </p:anim>
                                    <p:anim calcmode="lin" valueType="num">
                                      <p:cBhvr>
                                        <p:cTn id="34" dur="500" fill="hold"/>
                                        <p:tgtEl>
                                          <p:spTgt spid="6"/>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0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strVal val="4/3*#ppt_w"/>
                                          </p:val>
                                        </p:tav>
                                        <p:tav tm="100000">
                                          <p:val>
                                            <p:strVal val="#ppt_w"/>
                                          </p:val>
                                        </p:tav>
                                      </p:tavLst>
                                    </p:anim>
                                    <p:anim calcmode="lin" valueType="num">
                                      <p:cBhvr>
                                        <p:cTn id="38" dur="500" fill="hold"/>
                                        <p:tgtEl>
                                          <p:spTgt spid="4"/>
                                        </p:tgtEl>
                                        <p:attrNameLst>
                                          <p:attrName>ppt_h</p:attrName>
                                        </p:attrNameLst>
                                      </p:cBhvr>
                                      <p:tavLst>
                                        <p:tav tm="0">
                                          <p:val>
                                            <p:strVal val="4/3*#ppt_h"/>
                                          </p:val>
                                        </p:tav>
                                        <p:tav tm="100000">
                                          <p:val>
                                            <p:strVal val="#ppt_h"/>
                                          </p:val>
                                        </p:tav>
                                      </p:tavLst>
                                    </p:anim>
                                  </p:childTnLst>
                                </p:cTn>
                              </p:par>
                              <p:par>
                                <p:cTn id="39" presetID="23" presetClass="entr" presetSubtype="288" fill="hold" grpId="0" nodeType="withEffect">
                                  <p:stCondLst>
                                    <p:cond delay="40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strVal val="4/3*#ppt_w"/>
                                          </p:val>
                                        </p:tav>
                                        <p:tav tm="100000">
                                          <p:val>
                                            <p:strVal val="#ppt_w"/>
                                          </p:val>
                                        </p:tav>
                                      </p:tavLst>
                                    </p:anim>
                                    <p:anim calcmode="lin" valueType="num">
                                      <p:cBhvr>
                                        <p:cTn id="42" dur="500" fill="hold"/>
                                        <p:tgtEl>
                                          <p:spTgt spid="7"/>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40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4/3*#ppt_w"/>
                                          </p:val>
                                        </p:tav>
                                        <p:tav tm="100000">
                                          <p:val>
                                            <p:strVal val="#ppt_w"/>
                                          </p:val>
                                        </p:tav>
                                      </p:tavLst>
                                    </p:anim>
                                    <p:anim calcmode="lin" valueType="num">
                                      <p:cBhvr>
                                        <p:cTn id="46" dur="500" fill="hold"/>
                                        <p:tgtEl>
                                          <p:spTgt spid="5"/>
                                        </p:tgtEl>
                                        <p:attrNameLst>
                                          <p:attrName>ppt_h</p:attrName>
                                        </p:attrNameLst>
                                      </p:cBhvr>
                                      <p:tavLst>
                                        <p:tav tm="0">
                                          <p:val>
                                            <p:strVal val="4/3*#ppt_h"/>
                                          </p:val>
                                        </p:tav>
                                        <p:tav tm="100000">
                                          <p:val>
                                            <p:strVal val="#ppt_h"/>
                                          </p:val>
                                        </p:tav>
                                      </p:tavLst>
                                    </p:anim>
                                  </p:childTnLst>
                                </p:cTn>
                              </p:par>
                            </p:childTnLst>
                          </p:cTn>
                        </p:par>
                        <p:par>
                          <p:cTn id="47" fill="hold">
                            <p:stCondLst>
                              <p:cond delay="20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5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3000"/>
                            </p:stCondLst>
                            <p:childTnLst>
                              <p:par>
                                <p:cTn id="62" presetID="10" presetClass="entr" presetSubtype="0"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par>
                          <p:cTn id="68" fill="hold">
                            <p:stCondLst>
                              <p:cond delay="3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childTnLst>
                          </p:cTn>
                        </p:par>
                        <p:par>
                          <p:cTn id="75" fill="hold">
                            <p:stCondLst>
                              <p:cond delay="4000"/>
                            </p:stCondLst>
                            <p:childTnLst>
                              <p:par>
                                <p:cTn id="76" presetID="10"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500"/>
                                        <p:tgtEl>
                                          <p:spTgt spid="21"/>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22"/>
                                        </p:tgtEl>
                                        <p:attrNameLst>
                                          <p:attrName>style.visibility</p:attrName>
                                        </p:attrNameLst>
                                      </p:cBhvr>
                                      <p:to>
                                        <p:strVal val="visible"/>
                                      </p:to>
                                    </p:set>
                                    <p:animEffect transition="in" filter="fade">
                                      <p:cBhvr>
                                        <p:cTn id="81" dur="500"/>
                                        <p:tgtEl>
                                          <p:spTgt spid="22"/>
                                        </p:tgtEl>
                                      </p:cBhvr>
                                    </p:animEffect>
                                  </p:childTnLst>
                                </p:cTn>
                              </p:par>
                            </p:childTnLst>
                          </p:cTn>
                        </p:par>
                        <p:par>
                          <p:cTn id="82" fill="hold">
                            <p:stCondLst>
                              <p:cond delay="4500"/>
                            </p:stCondLst>
                            <p:childTnLst>
                              <p:par>
                                <p:cTn id="83" presetID="2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left)">
                                      <p:cBhvr>
                                        <p:cTn id="85" dur="500"/>
                                        <p:tgtEl>
                                          <p:spTgt spid="26"/>
                                        </p:tgtEl>
                                      </p:cBhvr>
                                    </p:animEffect>
                                  </p:childTnLst>
                                </p:cTn>
                              </p:par>
                              <p:par>
                                <p:cTn id="86" presetID="22" presetClass="entr" presetSubtype="2" fill="hold"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wipe(right)">
                                      <p:cBhvr>
                                        <p:cTn id="88" dur="500"/>
                                        <p:tgtEl>
                                          <p:spTgt spid="25"/>
                                        </p:tgtEl>
                                      </p:cBhvr>
                                    </p:animEffect>
                                  </p:childTnLst>
                                </p:cTn>
                              </p:par>
                            </p:childTnLst>
                          </p:cTn>
                        </p:par>
                        <p:par>
                          <p:cTn id="89" fill="hold">
                            <p:stCondLst>
                              <p:cond delay="5000"/>
                            </p:stCondLst>
                            <p:childTnLst>
                              <p:par>
                                <p:cTn id="90" presetID="49" presetClass="entr" presetSubtype="0" decel="10000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 calcmode="lin" valueType="num">
                                      <p:cBhvr>
                                        <p:cTn id="94" dur="500" fill="hold"/>
                                        <p:tgtEl>
                                          <p:spTgt spid="23"/>
                                        </p:tgtEl>
                                        <p:attrNameLst>
                                          <p:attrName>style.rotation</p:attrName>
                                        </p:attrNameLst>
                                      </p:cBhvr>
                                      <p:tavLst>
                                        <p:tav tm="0">
                                          <p:val>
                                            <p:fltVal val="360"/>
                                          </p:val>
                                        </p:tav>
                                        <p:tav tm="100000">
                                          <p:val>
                                            <p:fltVal val="0"/>
                                          </p:val>
                                        </p:tav>
                                      </p:tavLst>
                                    </p:anim>
                                    <p:animEffect transition="in" filter="fade">
                                      <p:cBhvr>
                                        <p:cTn id="95" dur="500"/>
                                        <p:tgtEl>
                                          <p:spTgt spid="23"/>
                                        </p:tgtEl>
                                      </p:cBhvr>
                                    </p:animEffect>
                                  </p:childTnLst>
                                </p:cTn>
                              </p:par>
                              <p:par>
                                <p:cTn id="96" presetID="49" presetClass="entr" presetSubtype="0" decel="100000" fill="hold" grpId="0" nodeType="with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 calcmode="lin" valueType="num">
                                      <p:cBhvr>
                                        <p:cTn id="100" dur="500" fill="hold"/>
                                        <p:tgtEl>
                                          <p:spTgt spid="24"/>
                                        </p:tgtEl>
                                        <p:attrNameLst>
                                          <p:attrName>style.rotation</p:attrName>
                                        </p:attrNameLst>
                                      </p:cBhvr>
                                      <p:tavLst>
                                        <p:tav tm="0">
                                          <p:val>
                                            <p:fltVal val="360"/>
                                          </p:val>
                                        </p:tav>
                                        <p:tav tm="100000">
                                          <p:val>
                                            <p:fltVal val="0"/>
                                          </p:val>
                                        </p:tav>
                                      </p:tavLst>
                                    </p:anim>
                                    <p:animEffect transition="in" filter="fade">
                                      <p:cBhvr>
                                        <p:cTn id="10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6433" y="2618085"/>
            <a:ext cx="12179136" cy="134981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195" b="1" dirty="0">
              <a:solidFill>
                <a:schemeClr val="tx1"/>
              </a:solidFill>
              <a:latin typeface="方正兰亭黑简体" pitchFamily="2" charset="-122"/>
              <a:ea typeface="方正兰亭黑简体" pitchFamily="2" charset="-122"/>
            </a:endParaRPr>
          </a:p>
        </p:txBody>
      </p:sp>
      <p:graphicFrame>
        <p:nvGraphicFramePr>
          <p:cNvPr id="18" name="图表 17"/>
          <p:cNvGraphicFramePr/>
          <p:nvPr/>
        </p:nvGraphicFramePr>
        <p:xfrm>
          <a:off x="464728" y="1958090"/>
          <a:ext cx="2494765" cy="26480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图表 18"/>
          <p:cNvGraphicFramePr/>
          <p:nvPr/>
        </p:nvGraphicFramePr>
        <p:xfrm>
          <a:off x="3354202" y="1958090"/>
          <a:ext cx="2494765" cy="26480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图表 19"/>
          <p:cNvGraphicFramePr/>
          <p:nvPr/>
        </p:nvGraphicFramePr>
        <p:xfrm>
          <a:off x="6243675" y="1958090"/>
          <a:ext cx="2494765" cy="264804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20"/>
          <p:cNvGraphicFramePr/>
          <p:nvPr/>
        </p:nvGraphicFramePr>
        <p:xfrm>
          <a:off x="9133150" y="1958090"/>
          <a:ext cx="2494765" cy="2648047"/>
        </p:xfrm>
        <a:graphic>
          <a:graphicData uri="http://schemas.openxmlformats.org/drawingml/2006/chart">
            <c:chart xmlns:c="http://schemas.openxmlformats.org/drawingml/2006/chart" xmlns:r="http://schemas.openxmlformats.org/officeDocument/2006/relationships" r:id="rId5"/>
          </a:graphicData>
        </a:graphic>
      </p:graphicFrame>
      <p:sp>
        <p:nvSpPr>
          <p:cNvPr id="22" name="TextBox 9"/>
          <p:cNvSpPr txBox="1"/>
          <p:nvPr/>
        </p:nvSpPr>
        <p:spPr>
          <a:xfrm>
            <a:off x="9584144"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90</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3" name="TextBox 15"/>
          <p:cNvSpPr txBox="1"/>
          <p:nvPr/>
        </p:nvSpPr>
        <p:spPr>
          <a:xfrm>
            <a:off x="3801273" y="292735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50</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4" name="TextBox 21"/>
          <p:cNvSpPr txBox="1"/>
          <p:nvPr/>
        </p:nvSpPr>
        <p:spPr>
          <a:xfrm>
            <a:off x="909837" y="2927356"/>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25</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5" name="TextBox 27"/>
          <p:cNvSpPr txBox="1"/>
          <p:nvPr/>
        </p:nvSpPr>
        <p:spPr>
          <a:xfrm>
            <a:off x="6692708" y="2910445"/>
            <a:ext cx="1589442" cy="707886"/>
          </a:xfrm>
          <a:prstGeom prst="rect">
            <a:avLst/>
          </a:prstGeom>
          <a:noFill/>
        </p:spPr>
        <p:txBody>
          <a:bodyPr wrap="square" rtlCol="0" anchor="ctr">
            <a:spAutoFit/>
          </a:bodyPr>
          <a:lstStyle/>
          <a:p>
            <a:pPr algn="ctr"/>
            <a:r>
              <a:rPr lang="en-US" altLang="zh-CN" sz="4000" dirty="0">
                <a:solidFill>
                  <a:schemeClr val="tx1">
                    <a:lumMod val="90000"/>
                    <a:lumOff val="10000"/>
                  </a:schemeClr>
                </a:solidFill>
                <a:latin typeface="Impact" panose="020B0806030902050204" pitchFamily="34" charset="0"/>
                <a:ea typeface="微软雅黑" panose="020B0503020204020204" charset="-122"/>
              </a:rPr>
              <a:t>75</a:t>
            </a:r>
            <a:r>
              <a:rPr lang="en-US" altLang="zh-CN" sz="2665" dirty="0">
                <a:solidFill>
                  <a:schemeClr val="tx1">
                    <a:lumMod val="90000"/>
                    <a:lumOff val="10000"/>
                  </a:schemeClr>
                </a:solidFill>
                <a:latin typeface="微软雅黑" panose="020B0503020204020204" charset="-122"/>
                <a:ea typeface="微软雅黑" panose="020B0503020204020204" charset="-122"/>
              </a:rPr>
              <a:t>%</a:t>
            </a:r>
            <a:endParaRPr lang="zh-CN" altLang="en-US" sz="2665" dirty="0">
              <a:solidFill>
                <a:schemeClr val="tx1">
                  <a:lumMod val="90000"/>
                  <a:lumOff val="10000"/>
                </a:schemeClr>
              </a:solidFill>
              <a:latin typeface="微软雅黑" panose="020B0503020204020204" charset="-122"/>
              <a:ea typeface="微软雅黑" panose="020B0503020204020204" charset="-122"/>
            </a:endParaRPr>
          </a:p>
        </p:txBody>
      </p:sp>
      <p:sp>
        <p:nvSpPr>
          <p:cNvPr id="26" name="TextBox 42"/>
          <p:cNvSpPr txBox="1"/>
          <p:nvPr/>
        </p:nvSpPr>
        <p:spPr>
          <a:xfrm>
            <a:off x="1052121"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7" name="矩形 26"/>
          <p:cNvSpPr>
            <a:spLocks noChangeArrowheads="1"/>
          </p:cNvSpPr>
          <p:nvPr/>
        </p:nvSpPr>
        <p:spPr bwMode="auto">
          <a:xfrm>
            <a:off x="548805"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28" name="TextBox 42"/>
          <p:cNvSpPr txBox="1"/>
          <p:nvPr/>
        </p:nvSpPr>
        <p:spPr>
          <a:xfrm>
            <a:off x="3941595"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29" name="矩形 28"/>
          <p:cNvSpPr>
            <a:spLocks noChangeArrowheads="1"/>
          </p:cNvSpPr>
          <p:nvPr/>
        </p:nvSpPr>
        <p:spPr bwMode="auto">
          <a:xfrm>
            <a:off x="3438279"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30" name="TextBox 42"/>
          <p:cNvSpPr txBox="1"/>
          <p:nvPr/>
        </p:nvSpPr>
        <p:spPr>
          <a:xfrm>
            <a:off x="6831069"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1" name="矩形 30"/>
          <p:cNvSpPr>
            <a:spLocks noChangeArrowheads="1"/>
          </p:cNvSpPr>
          <p:nvPr/>
        </p:nvSpPr>
        <p:spPr bwMode="auto">
          <a:xfrm>
            <a:off x="6327753"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32" name="TextBox 42"/>
          <p:cNvSpPr txBox="1"/>
          <p:nvPr/>
        </p:nvSpPr>
        <p:spPr>
          <a:xfrm>
            <a:off x="9720544" y="4629378"/>
            <a:ext cx="1319976" cy="430887"/>
          </a:xfrm>
          <a:prstGeom prst="rect">
            <a:avLst/>
          </a:prstGeom>
          <a:noFill/>
        </p:spPr>
        <p:txBody>
          <a:bodyPr wrap="square" rtlCol="0">
            <a:spAutoFit/>
          </a:bodyPr>
          <a:lstStyle/>
          <a:p>
            <a:pPr algn="ctr"/>
            <a:r>
              <a:rPr lang="zh-CN" altLang="en-US" sz="2200" b="1" dirty="0">
                <a:solidFill>
                  <a:schemeClr val="accent1"/>
                </a:solidFill>
              </a:rPr>
              <a:t>添加标题</a:t>
            </a:r>
          </a:p>
        </p:txBody>
      </p:sp>
      <p:sp>
        <p:nvSpPr>
          <p:cNvPr id="33" name="矩形 32"/>
          <p:cNvSpPr>
            <a:spLocks noChangeArrowheads="1"/>
          </p:cNvSpPr>
          <p:nvPr/>
        </p:nvSpPr>
        <p:spPr bwMode="auto">
          <a:xfrm>
            <a:off x="9217228" y="5054714"/>
            <a:ext cx="2326610"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ctr">
              <a:lnSpc>
                <a:spcPct val="12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outVertical)">
                                      <p:cBhvr>
                                        <p:cTn id="7" dur="500"/>
                                        <p:tgtEl>
                                          <p:spTgt spid="17"/>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heel(1)">
                                      <p:cBhvr>
                                        <p:cTn id="11" dur="1000"/>
                                        <p:tgtEl>
                                          <p:spTgt spid="18"/>
                                        </p:tgtEl>
                                      </p:cBhvr>
                                    </p:animEffect>
                                  </p:childTnLst>
                                </p:cTn>
                              </p:par>
                              <p:par>
                                <p:cTn id="12" presetID="21" presetClass="entr" presetSubtype="1" fill="hold" grpId="0" nodeType="withEffect">
                                  <p:stCondLst>
                                    <p:cond delay="250"/>
                                  </p:stCondLst>
                                  <p:childTnLst>
                                    <p:set>
                                      <p:cBhvr>
                                        <p:cTn id="13" dur="1" fill="hold">
                                          <p:stCondLst>
                                            <p:cond delay="0"/>
                                          </p:stCondLst>
                                        </p:cTn>
                                        <p:tgtEl>
                                          <p:spTgt spid="19"/>
                                        </p:tgtEl>
                                        <p:attrNameLst>
                                          <p:attrName>style.visibility</p:attrName>
                                        </p:attrNameLst>
                                      </p:cBhvr>
                                      <p:to>
                                        <p:strVal val="visible"/>
                                      </p:to>
                                    </p:set>
                                    <p:animEffect transition="in" filter="wheel(1)">
                                      <p:cBhvr>
                                        <p:cTn id="14" dur="1000"/>
                                        <p:tgtEl>
                                          <p:spTgt spid="19"/>
                                        </p:tgtEl>
                                      </p:cBhvr>
                                    </p:animEffect>
                                  </p:childTnLst>
                                </p:cTn>
                              </p:par>
                              <p:par>
                                <p:cTn id="15" presetID="21" presetClass="entr" presetSubtype="1" fill="hold" grpId="0" nodeType="withEffect">
                                  <p:stCondLst>
                                    <p:cond delay="500"/>
                                  </p:stCondLst>
                                  <p:childTnLst>
                                    <p:set>
                                      <p:cBhvr>
                                        <p:cTn id="16" dur="1" fill="hold">
                                          <p:stCondLst>
                                            <p:cond delay="0"/>
                                          </p:stCondLst>
                                        </p:cTn>
                                        <p:tgtEl>
                                          <p:spTgt spid="20"/>
                                        </p:tgtEl>
                                        <p:attrNameLst>
                                          <p:attrName>style.visibility</p:attrName>
                                        </p:attrNameLst>
                                      </p:cBhvr>
                                      <p:to>
                                        <p:strVal val="visible"/>
                                      </p:to>
                                    </p:set>
                                    <p:animEffect transition="in" filter="wheel(1)">
                                      <p:cBhvr>
                                        <p:cTn id="17" dur="1000"/>
                                        <p:tgtEl>
                                          <p:spTgt spid="20"/>
                                        </p:tgtEl>
                                      </p:cBhvr>
                                    </p:animEffect>
                                  </p:childTnLst>
                                </p:cTn>
                              </p:par>
                              <p:par>
                                <p:cTn id="18" presetID="21" presetClass="entr" presetSubtype="1" fill="hold" grpId="0" nodeType="withEffect">
                                  <p:stCondLst>
                                    <p:cond delay="500"/>
                                  </p:stCondLst>
                                  <p:childTnLst>
                                    <p:set>
                                      <p:cBhvr>
                                        <p:cTn id="19" dur="1" fill="hold">
                                          <p:stCondLst>
                                            <p:cond delay="0"/>
                                          </p:stCondLst>
                                        </p:cTn>
                                        <p:tgtEl>
                                          <p:spTgt spid="21"/>
                                        </p:tgtEl>
                                        <p:attrNameLst>
                                          <p:attrName>style.visibility</p:attrName>
                                        </p:attrNameLst>
                                      </p:cBhvr>
                                      <p:to>
                                        <p:strVal val="visible"/>
                                      </p:to>
                                    </p:set>
                                    <p:animEffect transition="in" filter="wheel(1)">
                                      <p:cBhvr>
                                        <p:cTn id="20" dur="1000"/>
                                        <p:tgtEl>
                                          <p:spTgt spid="2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500"/>
                                        <p:tgtEl>
                                          <p:spTgt spid="2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par>
                          <p:cTn id="34" fill="hold">
                            <p:stCondLst>
                              <p:cond delay="2000"/>
                            </p:stCondLst>
                            <p:childTnLst>
                              <p:par>
                                <p:cTn id="35" presetID="22" presetClass="entr" presetSubtype="1"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wipe(up)">
                                      <p:cBhvr>
                                        <p:cTn id="37" dur="500"/>
                                        <p:tgtEl>
                                          <p:spTgt spid="26"/>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up)">
                                      <p:cBhvr>
                                        <p:cTn id="43" dur="500"/>
                                        <p:tgtEl>
                                          <p:spTgt spid="30"/>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up)">
                                      <p:cBhvr>
                                        <p:cTn id="46" dur="500"/>
                                        <p:tgtEl>
                                          <p:spTgt spid="32"/>
                                        </p:tgtEl>
                                      </p:cBhvr>
                                    </p:animEffect>
                                  </p:childTnLst>
                                </p:cTn>
                              </p:par>
                            </p:childTnLst>
                          </p:cTn>
                        </p:par>
                        <p:par>
                          <p:cTn id="47" fill="hold">
                            <p:stCondLst>
                              <p:cond delay="2500"/>
                            </p:stCondLst>
                            <p:childTnLst>
                              <p:par>
                                <p:cTn id="48" presetID="22" presetClass="entr" presetSubtype="1"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up)">
                                      <p:cBhvr>
                                        <p:cTn id="50" dur="500"/>
                                        <p:tgtEl>
                                          <p:spTgt spid="27"/>
                                        </p:tgtEl>
                                      </p:cBhvr>
                                    </p:animEffect>
                                  </p:childTnLst>
                                </p:cTn>
                              </p:par>
                              <p:par>
                                <p:cTn id="51" presetID="22" presetClass="entr" presetSubtype="1"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up)">
                                      <p:cBhvr>
                                        <p:cTn id="53" dur="500"/>
                                        <p:tgtEl>
                                          <p:spTgt spid="29"/>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31"/>
                                        </p:tgtEl>
                                        <p:attrNameLst>
                                          <p:attrName>style.visibility</p:attrName>
                                        </p:attrNameLst>
                                      </p:cBhvr>
                                      <p:to>
                                        <p:strVal val="visible"/>
                                      </p:to>
                                    </p:set>
                                    <p:animEffect transition="in" filter="wipe(up)">
                                      <p:cBhvr>
                                        <p:cTn id="56" dur="500"/>
                                        <p:tgtEl>
                                          <p:spTgt spid="31"/>
                                        </p:tgtEl>
                                      </p:cBhvr>
                                    </p:animEffect>
                                  </p:childTnLst>
                                </p:cTn>
                              </p:par>
                              <p:par>
                                <p:cTn id="57" presetID="22" presetClass="entr" presetSubtype="1"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up)">
                                      <p:cBhvr>
                                        <p:cTn id="5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Graphic spid="18" grpId="0">
        <p:bldAsOne/>
      </p:bldGraphic>
      <p:bldGraphic spid="19" grpId="0">
        <p:bldAsOne/>
      </p:bldGraphic>
      <p:bldGraphic spid="20" grpId="0">
        <p:bldAsOne/>
      </p:bldGraphic>
      <p:bldGraphic spid="21" grpId="0">
        <p:bldAsOne/>
      </p:bldGraphic>
      <p:bldP spid="22" grpId="0"/>
      <p:bldP spid="23" grpId="0"/>
      <p:bldP spid="24" grpId="0"/>
      <p:bldP spid="25" grpId="0"/>
      <p:bldP spid="26" grpId="0"/>
      <p:bldP spid="27" grpId="0"/>
      <p:bldP spid="28" grpId="0"/>
      <p:bldP spid="29" grpId="0"/>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34"/>
          <p:cNvGrpSpPr/>
          <p:nvPr/>
        </p:nvGrpSpPr>
        <p:grpSpPr>
          <a:xfrm>
            <a:off x="3185087" y="4543235"/>
            <a:ext cx="5380524" cy="259269"/>
            <a:chOff x="2221306" y="3931835"/>
            <a:chExt cx="4035918" cy="194452"/>
          </a:xfrm>
        </p:grpSpPr>
        <p:grpSp>
          <p:nvGrpSpPr>
            <p:cNvPr id="5" name="Group 50"/>
            <p:cNvGrpSpPr/>
            <p:nvPr/>
          </p:nvGrpSpPr>
          <p:grpSpPr>
            <a:xfrm>
              <a:off x="2221306" y="3931835"/>
              <a:ext cx="775477" cy="194452"/>
              <a:chOff x="2221306" y="3914656"/>
              <a:chExt cx="775477" cy="194452"/>
            </a:xfrm>
          </p:grpSpPr>
          <p:sp>
            <p:nvSpPr>
              <p:cNvPr id="61" name="TextBox 60"/>
              <p:cNvSpPr txBox="1"/>
              <p:nvPr/>
            </p:nvSpPr>
            <p:spPr>
              <a:xfrm>
                <a:off x="2740303" y="3934938"/>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架构</a:t>
                </a:r>
                <a:endParaRPr lang="en-US" sz="1300" b="1" dirty="0">
                  <a:solidFill>
                    <a:schemeClr val="tx1">
                      <a:lumMod val="75000"/>
                      <a:lumOff val="25000"/>
                    </a:schemeClr>
                  </a:solidFill>
                  <a:latin typeface="+mn-ea"/>
                </a:endParaRPr>
              </a:p>
            </p:txBody>
          </p:sp>
          <p:sp>
            <p:nvSpPr>
              <p:cNvPr id="63" name="Oval 62"/>
              <p:cNvSpPr>
                <a:spLocks noChangeAspect="1"/>
              </p:cNvSpPr>
              <p:nvPr/>
            </p:nvSpPr>
            <p:spPr>
              <a:xfrm>
                <a:off x="2221306" y="3914656"/>
                <a:ext cx="200183" cy="194452"/>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6" name="Group 45"/>
            <p:cNvGrpSpPr/>
            <p:nvPr/>
          </p:nvGrpSpPr>
          <p:grpSpPr>
            <a:xfrm>
              <a:off x="3453487" y="3931835"/>
              <a:ext cx="605949" cy="194452"/>
              <a:chOff x="3630785" y="3947915"/>
              <a:chExt cx="605949" cy="194452"/>
            </a:xfrm>
          </p:grpSpPr>
          <p:sp>
            <p:nvSpPr>
              <p:cNvPr id="58" name="TextBox 57"/>
              <p:cNvSpPr txBox="1"/>
              <p:nvPr/>
            </p:nvSpPr>
            <p:spPr>
              <a:xfrm>
                <a:off x="3980254" y="3968197"/>
                <a:ext cx="256480" cy="153888"/>
              </a:xfrm>
              <a:prstGeom prst="rect">
                <a:avLst/>
              </a:prstGeom>
              <a:noFill/>
            </p:spPr>
            <p:txBody>
              <a:bodyPr wrap="none" lIns="0" tIns="0" rIns="0" bIns="0" rtlCol="0" anchor="t">
                <a:spAutoFit/>
              </a:bodyPr>
              <a:lstStyle/>
              <a:p>
                <a:pPr algn="ctr"/>
                <a:r>
                  <a:rPr lang="zh-CN" altLang="en-US" sz="1300" b="1" dirty="0">
                    <a:solidFill>
                      <a:schemeClr val="tx1">
                        <a:lumMod val="75000"/>
                        <a:lumOff val="25000"/>
                      </a:schemeClr>
                    </a:solidFill>
                    <a:latin typeface="+mn-ea"/>
                  </a:rPr>
                  <a:t>分析</a:t>
                </a:r>
                <a:endParaRPr lang="en-US" sz="1300" b="1" dirty="0">
                  <a:solidFill>
                    <a:schemeClr val="tx1">
                      <a:lumMod val="75000"/>
                      <a:lumOff val="25000"/>
                    </a:schemeClr>
                  </a:solidFill>
                  <a:latin typeface="+mn-ea"/>
                </a:endParaRPr>
              </a:p>
            </p:txBody>
          </p:sp>
          <p:sp>
            <p:nvSpPr>
              <p:cNvPr id="59" name="Oval 58"/>
              <p:cNvSpPr>
                <a:spLocks noChangeAspect="1"/>
              </p:cNvSpPr>
              <p:nvPr/>
            </p:nvSpPr>
            <p:spPr>
              <a:xfrm>
                <a:off x="3630785" y="3947915"/>
                <a:ext cx="200183" cy="1944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7" name="Group 37"/>
            <p:cNvGrpSpPr/>
            <p:nvPr/>
          </p:nvGrpSpPr>
          <p:grpSpPr>
            <a:xfrm>
              <a:off x="4346222" y="3931835"/>
              <a:ext cx="710555" cy="194452"/>
              <a:chOff x="4407454" y="3949014"/>
              <a:chExt cx="710555" cy="194452"/>
            </a:xfrm>
          </p:grpSpPr>
          <p:sp>
            <p:nvSpPr>
              <p:cNvPr id="49" name="TextBox 48"/>
              <p:cNvSpPr txBox="1"/>
              <p:nvPr/>
            </p:nvSpPr>
            <p:spPr>
              <a:xfrm>
                <a:off x="4887177"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完善</a:t>
                </a:r>
                <a:endParaRPr lang="en-US" sz="1200" b="1" dirty="0">
                  <a:solidFill>
                    <a:schemeClr val="tx1">
                      <a:lumMod val="75000"/>
                      <a:lumOff val="25000"/>
                    </a:schemeClr>
                  </a:solidFill>
                  <a:latin typeface="+mn-ea"/>
                </a:endParaRPr>
              </a:p>
            </p:txBody>
          </p:sp>
          <p:sp>
            <p:nvSpPr>
              <p:cNvPr id="56" name="Oval 55"/>
              <p:cNvSpPr>
                <a:spLocks noChangeAspect="1"/>
              </p:cNvSpPr>
              <p:nvPr/>
            </p:nvSpPr>
            <p:spPr>
              <a:xfrm>
                <a:off x="4407454" y="3949014"/>
                <a:ext cx="200183" cy="1944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8" name="Group 41"/>
            <p:cNvGrpSpPr/>
            <p:nvPr/>
          </p:nvGrpSpPr>
          <p:grpSpPr>
            <a:xfrm>
              <a:off x="5474209" y="3931835"/>
              <a:ext cx="783015" cy="194452"/>
              <a:chOff x="5474209" y="3949014"/>
              <a:chExt cx="783015" cy="194452"/>
            </a:xfrm>
          </p:grpSpPr>
          <p:sp>
            <p:nvSpPr>
              <p:cNvPr id="41" name="TextBox 40"/>
              <p:cNvSpPr txBox="1"/>
              <p:nvPr/>
            </p:nvSpPr>
            <p:spPr>
              <a:xfrm>
                <a:off x="6026392" y="3976991"/>
                <a:ext cx="230832" cy="138499"/>
              </a:xfrm>
              <a:prstGeom prst="rect">
                <a:avLst/>
              </a:prstGeom>
              <a:noFill/>
            </p:spPr>
            <p:txBody>
              <a:bodyPr wrap="none" lIns="0" tIns="0" rIns="0" bIns="0" rtlCol="0" anchor="t">
                <a:spAutoFit/>
              </a:bodyPr>
              <a:lstStyle/>
              <a:p>
                <a:pPr algn="ctr"/>
                <a:r>
                  <a:rPr lang="zh-CN" altLang="en-US" sz="1200" b="1" dirty="0">
                    <a:solidFill>
                      <a:schemeClr val="tx1">
                        <a:lumMod val="75000"/>
                        <a:lumOff val="25000"/>
                      </a:schemeClr>
                    </a:solidFill>
                    <a:latin typeface="+mn-ea"/>
                  </a:rPr>
                  <a:t>重建</a:t>
                </a:r>
                <a:endParaRPr lang="en-US" sz="1200" b="1" dirty="0">
                  <a:solidFill>
                    <a:schemeClr val="tx1">
                      <a:lumMod val="75000"/>
                      <a:lumOff val="25000"/>
                    </a:schemeClr>
                  </a:solidFill>
                  <a:latin typeface="+mn-ea"/>
                </a:endParaRPr>
              </a:p>
            </p:txBody>
          </p:sp>
          <p:sp>
            <p:nvSpPr>
              <p:cNvPr id="48" name="Oval 47"/>
              <p:cNvSpPr>
                <a:spLocks noChangeAspect="1"/>
              </p:cNvSpPr>
              <p:nvPr/>
            </p:nvSpPr>
            <p:spPr>
              <a:xfrm>
                <a:off x="5474209" y="3949014"/>
                <a:ext cx="200183" cy="19445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sp>
        <p:nvSpPr>
          <p:cNvPr id="46" name="TextBox 45"/>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47" name="Straight Connector 46"/>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5" name="Group 64"/>
          <p:cNvGrpSpPr/>
          <p:nvPr/>
        </p:nvGrpSpPr>
        <p:grpSpPr>
          <a:xfrm>
            <a:off x="643248" y="1996476"/>
            <a:ext cx="2619034" cy="1831731"/>
            <a:chOff x="481903" y="1497356"/>
            <a:chExt cx="1964531" cy="1373798"/>
          </a:xfrm>
        </p:grpSpPr>
        <p:sp>
          <p:nvSpPr>
            <p:cNvPr id="51" name="Freeform 50"/>
            <p:cNvSpPr/>
            <p:nvPr/>
          </p:nvSpPr>
          <p:spPr>
            <a:xfrm>
              <a:off x="874809"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tx2">
                <a:lumMod val="75000"/>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7" tIns="217500" rIns="435411" bIns="217500" numCol="1" spcCol="1270" anchor="ctr" anchorCtr="0">
              <a:noAutofit/>
            </a:bodyPr>
            <a:lstStyle/>
            <a:p>
              <a:pPr marL="228600" lvl="1" indent="-228600" defTabSz="1066165">
                <a:lnSpc>
                  <a:spcPct val="90000"/>
                </a:lnSpc>
                <a:spcBef>
                  <a:spcPct val="0"/>
                </a:spcBef>
                <a:spcAft>
                  <a:spcPct val="15000"/>
                </a:spcAft>
              </a:pPr>
              <a:endParaRPr lang="en-US" sz="6400" dirty="0">
                <a:latin typeface="Agency FB" panose="020B0503020202020204" pitchFamily="34" charset="0"/>
              </a:endParaRPr>
            </a:p>
          </p:txBody>
        </p:sp>
        <p:sp>
          <p:nvSpPr>
            <p:cNvPr id="52" name="Freeform 51"/>
            <p:cNvSpPr/>
            <p:nvPr/>
          </p:nvSpPr>
          <p:spPr>
            <a:xfrm>
              <a:off x="481903"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tx2">
                  <a:lumMod val="7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tx2">
                      <a:lumMod val="75000"/>
                    </a:schemeClr>
                  </a:solidFill>
                  <a:latin typeface="Agency FB" panose="020B0503020202020204" pitchFamily="34" charset="0"/>
                </a:rPr>
                <a:t>01</a:t>
              </a:r>
              <a:endParaRPr lang="en-US" sz="3700" dirty="0">
                <a:latin typeface="Agency FB" panose="020B0503020202020204" pitchFamily="34" charset="0"/>
              </a:endParaRPr>
            </a:p>
          </p:txBody>
        </p:sp>
      </p:grpSp>
      <p:grpSp>
        <p:nvGrpSpPr>
          <p:cNvPr id="69" name="Group 68"/>
          <p:cNvGrpSpPr/>
          <p:nvPr/>
        </p:nvGrpSpPr>
        <p:grpSpPr>
          <a:xfrm>
            <a:off x="3393234" y="1996476"/>
            <a:ext cx="2619034" cy="1831731"/>
            <a:chOff x="2544661" y="1497356"/>
            <a:chExt cx="1964531" cy="1373798"/>
          </a:xfrm>
        </p:grpSpPr>
        <p:sp>
          <p:nvSpPr>
            <p:cNvPr id="53" name="Freeform 52"/>
            <p:cNvSpPr/>
            <p:nvPr/>
          </p:nvSpPr>
          <p:spPr>
            <a:xfrm>
              <a:off x="2937567"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4">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4" name="Freeform 53"/>
            <p:cNvSpPr/>
            <p:nvPr/>
          </p:nvSpPr>
          <p:spPr>
            <a:xfrm>
              <a:off x="2544661"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4"/>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4"/>
                  </a:solidFill>
                  <a:latin typeface="Agency FB" panose="020B0503020202020204" pitchFamily="34" charset="0"/>
                </a:rPr>
                <a:t>02</a:t>
              </a:r>
              <a:endParaRPr lang="en-US" sz="3700" dirty="0">
                <a:solidFill>
                  <a:schemeClr val="accent4"/>
                </a:solidFill>
                <a:latin typeface="Agency FB" panose="020B0503020202020204" pitchFamily="34" charset="0"/>
              </a:endParaRPr>
            </a:p>
          </p:txBody>
        </p:sp>
      </p:grpSp>
      <p:grpSp>
        <p:nvGrpSpPr>
          <p:cNvPr id="70" name="Group 69"/>
          <p:cNvGrpSpPr/>
          <p:nvPr/>
        </p:nvGrpSpPr>
        <p:grpSpPr>
          <a:xfrm>
            <a:off x="6143220" y="1996476"/>
            <a:ext cx="2619034" cy="1831731"/>
            <a:chOff x="4607419" y="1497356"/>
            <a:chExt cx="1964531" cy="1373798"/>
          </a:xfrm>
        </p:grpSpPr>
        <p:sp>
          <p:nvSpPr>
            <p:cNvPr id="55" name="Freeform 54"/>
            <p:cNvSpPr/>
            <p:nvPr/>
          </p:nvSpPr>
          <p:spPr>
            <a:xfrm>
              <a:off x="5000325"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1">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800" dirty="0">
                <a:latin typeface="Agency FB" panose="020B0503020202020204" pitchFamily="34" charset="0"/>
              </a:endParaRPr>
            </a:p>
          </p:txBody>
        </p:sp>
        <p:sp>
          <p:nvSpPr>
            <p:cNvPr id="57" name="Freeform 56"/>
            <p:cNvSpPr/>
            <p:nvPr/>
          </p:nvSpPr>
          <p:spPr>
            <a:xfrm>
              <a:off x="4607419"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1"/>
                  </a:solidFill>
                  <a:latin typeface="Agency FB" panose="020B0503020202020204" pitchFamily="34" charset="0"/>
                </a:rPr>
                <a:t>03</a:t>
              </a:r>
              <a:endParaRPr lang="en-US" sz="3700" dirty="0">
                <a:solidFill>
                  <a:schemeClr val="accent1"/>
                </a:solidFill>
                <a:latin typeface="Agency FB" panose="020B0503020202020204" pitchFamily="34" charset="0"/>
              </a:endParaRPr>
            </a:p>
          </p:txBody>
        </p:sp>
      </p:grpSp>
      <p:grpSp>
        <p:nvGrpSpPr>
          <p:cNvPr id="71" name="Group 70"/>
          <p:cNvGrpSpPr/>
          <p:nvPr/>
        </p:nvGrpSpPr>
        <p:grpSpPr>
          <a:xfrm>
            <a:off x="8911965" y="1996476"/>
            <a:ext cx="2619034" cy="1831731"/>
            <a:chOff x="6684248" y="1497356"/>
            <a:chExt cx="1964531" cy="1373798"/>
          </a:xfrm>
        </p:grpSpPr>
        <p:sp>
          <p:nvSpPr>
            <p:cNvPr id="60" name="Freeform 59"/>
            <p:cNvSpPr/>
            <p:nvPr/>
          </p:nvSpPr>
          <p:spPr>
            <a:xfrm>
              <a:off x="7077154" y="1497356"/>
              <a:ext cx="1571625" cy="1373798"/>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chemeClr val="accent3">
                <a:alpha val="90000"/>
              </a:schemeClr>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438626" tIns="217500" rIns="435412" bIns="217500" numCol="1" spcCol="1270" anchor="ctr" anchorCtr="0">
              <a:noAutofit/>
            </a:bodyPr>
            <a:lstStyle/>
            <a:p>
              <a:pPr marL="228600" lvl="1" indent="-228600" defTabSz="1066165">
                <a:lnSpc>
                  <a:spcPct val="90000"/>
                </a:lnSpc>
                <a:spcBef>
                  <a:spcPct val="0"/>
                </a:spcBef>
                <a:spcAft>
                  <a:spcPct val="15000"/>
                </a:spcAft>
              </a:pPr>
              <a:endParaRPr lang="en-US" sz="4300" dirty="0">
                <a:latin typeface="Agency FB" panose="020B0503020202020204" pitchFamily="34" charset="0"/>
              </a:endParaRPr>
            </a:p>
          </p:txBody>
        </p:sp>
        <p:sp>
          <p:nvSpPr>
            <p:cNvPr id="62" name="Freeform 61"/>
            <p:cNvSpPr/>
            <p:nvPr/>
          </p:nvSpPr>
          <p:spPr>
            <a:xfrm>
              <a:off x="6684248" y="1791349"/>
              <a:ext cx="785812" cy="785812"/>
            </a:xfrm>
            <a:custGeom>
              <a:avLst/>
              <a:gdLst>
                <a:gd name="connsiteX0" fmla="*/ 0 w 785812"/>
                <a:gd name="connsiteY0" fmla="*/ 392906 h 785812"/>
                <a:gd name="connsiteX1" fmla="*/ 115080 w 785812"/>
                <a:gd name="connsiteY1" fmla="*/ 115080 h 785812"/>
                <a:gd name="connsiteX2" fmla="*/ 392907 w 785812"/>
                <a:gd name="connsiteY2" fmla="*/ 1 h 785812"/>
                <a:gd name="connsiteX3" fmla="*/ 670733 w 785812"/>
                <a:gd name="connsiteY3" fmla="*/ 115081 h 785812"/>
                <a:gd name="connsiteX4" fmla="*/ 785812 w 785812"/>
                <a:gd name="connsiteY4" fmla="*/ 392908 h 785812"/>
                <a:gd name="connsiteX5" fmla="*/ 670732 w 785812"/>
                <a:gd name="connsiteY5" fmla="*/ 670735 h 785812"/>
                <a:gd name="connsiteX6" fmla="*/ 392905 w 785812"/>
                <a:gd name="connsiteY6" fmla="*/ 785814 h 785812"/>
                <a:gd name="connsiteX7" fmla="*/ 115078 w 785812"/>
                <a:gd name="connsiteY7" fmla="*/ 670734 h 785812"/>
                <a:gd name="connsiteX8" fmla="*/ -1 w 785812"/>
                <a:gd name="connsiteY8" fmla="*/ 392907 h 785812"/>
                <a:gd name="connsiteX9" fmla="*/ 0 w 785812"/>
                <a:gd name="connsiteY9" fmla="*/ 392906 h 785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5812" h="785812">
                  <a:moveTo>
                    <a:pt x="0" y="392906"/>
                  </a:moveTo>
                  <a:cubicBezTo>
                    <a:pt x="0" y="288701"/>
                    <a:pt x="41396" y="188764"/>
                    <a:pt x="115080" y="115080"/>
                  </a:cubicBezTo>
                  <a:cubicBezTo>
                    <a:pt x="188764" y="41396"/>
                    <a:pt x="288702" y="1"/>
                    <a:pt x="392907" y="1"/>
                  </a:cubicBezTo>
                  <a:cubicBezTo>
                    <a:pt x="497112" y="1"/>
                    <a:pt x="597049" y="41397"/>
                    <a:pt x="670733" y="115081"/>
                  </a:cubicBezTo>
                  <a:cubicBezTo>
                    <a:pt x="744417" y="188765"/>
                    <a:pt x="785812" y="288703"/>
                    <a:pt x="785812" y="392908"/>
                  </a:cubicBezTo>
                  <a:cubicBezTo>
                    <a:pt x="785812" y="497113"/>
                    <a:pt x="744417" y="597050"/>
                    <a:pt x="670732" y="670735"/>
                  </a:cubicBezTo>
                  <a:cubicBezTo>
                    <a:pt x="597048" y="744419"/>
                    <a:pt x="497111" y="785814"/>
                    <a:pt x="392905" y="785814"/>
                  </a:cubicBezTo>
                  <a:cubicBezTo>
                    <a:pt x="288700" y="785814"/>
                    <a:pt x="188763" y="744419"/>
                    <a:pt x="115078" y="670734"/>
                  </a:cubicBezTo>
                  <a:cubicBezTo>
                    <a:pt x="41394" y="597050"/>
                    <a:pt x="-1" y="497112"/>
                    <a:pt x="-1" y="392907"/>
                  </a:cubicBezTo>
                  <a:lnTo>
                    <a:pt x="0" y="392906"/>
                  </a:lnTo>
                  <a:close/>
                </a:path>
              </a:pathLst>
            </a:custGeom>
            <a:solidFill>
              <a:schemeClr val="bg1"/>
            </a:solidFill>
            <a:ln>
              <a:solidFill>
                <a:schemeClr val="accent3"/>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26510" tIns="126509" rIns="126510" bIns="126509" numCol="1" spcCol="1270" anchor="ctr" anchorCtr="0">
              <a:noAutofit/>
            </a:bodyPr>
            <a:lstStyle/>
            <a:p>
              <a:pPr algn="ctr" defTabSz="1066165">
                <a:lnSpc>
                  <a:spcPct val="90000"/>
                </a:lnSpc>
                <a:spcBef>
                  <a:spcPct val="0"/>
                </a:spcBef>
                <a:spcAft>
                  <a:spcPct val="35000"/>
                </a:spcAft>
              </a:pPr>
              <a:r>
                <a:rPr lang="en-US" sz="3700" b="1" dirty="0">
                  <a:solidFill>
                    <a:schemeClr val="accent3"/>
                  </a:solidFill>
                  <a:latin typeface="Agency FB" panose="020B0503020202020204" pitchFamily="34" charset="0"/>
                </a:rPr>
                <a:t>04</a:t>
              </a:r>
              <a:endParaRPr lang="en-US" sz="3700" dirty="0">
                <a:solidFill>
                  <a:schemeClr val="accent3"/>
                </a:solidFill>
                <a:latin typeface="Agency FB" panose="020B0503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additive="base">
                                        <p:cTn id="7" dur="500" fill="hold"/>
                                        <p:tgtEl>
                                          <p:spTgt spid="65"/>
                                        </p:tgtEl>
                                        <p:attrNameLst>
                                          <p:attrName>ppt_x</p:attrName>
                                        </p:attrNameLst>
                                      </p:cBhvr>
                                      <p:tavLst>
                                        <p:tav tm="0">
                                          <p:val>
                                            <p:strVal val="0-#ppt_w/2"/>
                                          </p:val>
                                        </p:tav>
                                        <p:tav tm="100000">
                                          <p:val>
                                            <p:strVal val="#ppt_x"/>
                                          </p:val>
                                        </p:tav>
                                      </p:tavLst>
                                    </p:anim>
                                    <p:anim calcmode="lin" valueType="num">
                                      <p:cBhvr additive="base">
                                        <p:cTn id="8" dur="500" fill="hold"/>
                                        <p:tgtEl>
                                          <p:spTgt spid="6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additive="base">
                                        <p:cTn id="12" dur="500" fill="hold"/>
                                        <p:tgtEl>
                                          <p:spTgt spid="69"/>
                                        </p:tgtEl>
                                        <p:attrNameLst>
                                          <p:attrName>ppt_x</p:attrName>
                                        </p:attrNameLst>
                                      </p:cBhvr>
                                      <p:tavLst>
                                        <p:tav tm="0">
                                          <p:val>
                                            <p:strVal val="0-#ppt_w/2"/>
                                          </p:val>
                                        </p:tav>
                                        <p:tav tm="100000">
                                          <p:val>
                                            <p:strVal val="#ppt_x"/>
                                          </p:val>
                                        </p:tav>
                                      </p:tavLst>
                                    </p:anim>
                                    <p:anim calcmode="lin" valueType="num">
                                      <p:cBhvr additive="base">
                                        <p:cTn id="13" dur="500" fill="hold"/>
                                        <p:tgtEl>
                                          <p:spTgt spid="6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accel="50000" decel="50000" fill="hold" nodeType="after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additive="base">
                                        <p:cTn id="17" dur="500" fill="hold"/>
                                        <p:tgtEl>
                                          <p:spTgt spid="70"/>
                                        </p:tgtEl>
                                        <p:attrNameLst>
                                          <p:attrName>ppt_x</p:attrName>
                                        </p:attrNameLst>
                                      </p:cBhvr>
                                      <p:tavLst>
                                        <p:tav tm="0">
                                          <p:val>
                                            <p:strVal val="0-#ppt_w/2"/>
                                          </p:val>
                                        </p:tav>
                                        <p:tav tm="100000">
                                          <p:val>
                                            <p:strVal val="#ppt_x"/>
                                          </p:val>
                                        </p:tav>
                                      </p:tavLst>
                                    </p:anim>
                                    <p:anim calcmode="lin" valueType="num">
                                      <p:cBhvr additive="base">
                                        <p:cTn id="18" dur="500" fill="hold"/>
                                        <p:tgtEl>
                                          <p:spTgt spid="7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accel="50000" decel="50000" fill="hold" nodeType="after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additive="base">
                                        <p:cTn id="22" dur="500" fill="hold"/>
                                        <p:tgtEl>
                                          <p:spTgt spid="71"/>
                                        </p:tgtEl>
                                        <p:attrNameLst>
                                          <p:attrName>ppt_x</p:attrName>
                                        </p:attrNameLst>
                                      </p:cBhvr>
                                      <p:tavLst>
                                        <p:tav tm="0">
                                          <p:val>
                                            <p:strVal val="0-#ppt_w/2"/>
                                          </p:val>
                                        </p:tav>
                                        <p:tav tm="100000">
                                          <p:val>
                                            <p:strVal val="#ppt_x"/>
                                          </p:val>
                                        </p:tav>
                                      </p:tavLst>
                                    </p:anim>
                                    <p:anim calcmode="lin" valueType="num">
                                      <p:cBhvr additive="base">
                                        <p:cTn id="23" dur="500" fill="hold"/>
                                        <p:tgtEl>
                                          <p:spTgt spid="7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Bottom)">
                                      <p:cBhvr>
                                        <p:cTn id="27" dur="500"/>
                                        <p:tgtEl>
                                          <p:spTgt spid="3"/>
                                        </p:tgtEl>
                                      </p:cBhvr>
                                    </p:animEffect>
                                  </p:childTnLst>
                                </p:cTn>
                              </p:par>
                            </p:childTnLst>
                          </p:cTn>
                        </p:par>
                        <p:par>
                          <p:cTn id="28" fill="hold">
                            <p:stCondLst>
                              <p:cond delay="2500"/>
                            </p:stCondLst>
                            <p:childTnLst>
                              <p:par>
                                <p:cTn id="29" presetID="18" presetClass="entr" presetSubtype="3" fill="hold"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upRight)">
                                      <p:cBhvr>
                                        <p:cTn id="31" dur="500"/>
                                        <p:tgtEl>
                                          <p:spTgt spid="47"/>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88393" y="2086852"/>
            <a:ext cx="506282" cy="943848"/>
          </a:xfrm>
          <a:prstGeom prst="rect">
            <a:avLst/>
          </a:prstGeom>
          <a:noFill/>
        </p:spPr>
        <p:txBody>
          <a:bodyPr wrap="square" lIns="121908" tIns="60954" rIns="121908" bIns="60954" rtlCol="0">
            <a:spAutoFit/>
          </a:bodyPr>
          <a:lstStyle/>
          <a:p>
            <a:pPr algn="ctr"/>
            <a:r>
              <a:rPr lang="en-US" altLang="zh-CN" sz="5300" b="1" dirty="0">
                <a:solidFill>
                  <a:schemeClr val="accent4"/>
                </a:solidFill>
                <a:latin typeface="微软雅黑" panose="020B0503020204020204" charset="-122"/>
                <a:ea typeface="微软雅黑" panose="020B0503020204020204" charset="-122"/>
              </a:rPr>
              <a:t>A</a:t>
            </a:r>
            <a:endParaRPr lang="zh-CN" altLang="en-US" sz="5300" b="1" dirty="0">
              <a:solidFill>
                <a:schemeClr val="accent4"/>
              </a:solidFill>
              <a:latin typeface="微软雅黑" panose="020B0503020204020204" charset="-122"/>
              <a:ea typeface="微软雅黑" panose="020B0503020204020204" charset="-122"/>
            </a:endParaRPr>
          </a:p>
        </p:txBody>
      </p:sp>
      <p:sp>
        <p:nvSpPr>
          <p:cNvPr id="4" name="TextBox 3"/>
          <p:cNvSpPr txBox="1"/>
          <p:nvPr/>
        </p:nvSpPr>
        <p:spPr>
          <a:xfrm>
            <a:off x="4617464" y="1727224"/>
            <a:ext cx="506282" cy="943848"/>
          </a:xfrm>
          <a:prstGeom prst="rect">
            <a:avLst/>
          </a:prstGeom>
          <a:noFill/>
        </p:spPr>
        <p:txBody>
          <a:bodyPr wrap="square" lIns="121908" tIns="60954" rIns="121908" bIns="60954" rtlCol="0">
            <a:spAutoFit/>
          </a:bodyPr>
          <a:lstStyle/>
          <a:p>
            <a:pPr algn="ctr"/>
            <a:r>
              <a:rPr lang="en-US" altLang="zh-CN" sz="5300" b="1" dirty="0">
                <a:solidFill>
                  <a:schemeClr val="accent2"/>
                </a:solidFill>
                <a:latin typeface="微软雅黑" panose="020B0503020204020204" charset="-122"/>
                <a:ea typeface="微软雅黑" panose="020B0503020204020204" charset="-122"/>
              </a:rPr>
              <a:t>B</a:t>
            </a:r>
            <a:endParaRPr lang="zh-CN" altLang="en-US" sz="5300" b="1" dirty="0">
              <a:solidFill>
                <a:schemeClr val="accent2"/>
              </a:solidFill>
              <a:latin typeface="微软雅黑" panose="020B0503020204020204" charset="-122"/>
              <a:ea typeface="微软雅黑" panose="020B0503020204020204" charset="-122"/>
            </a:endParaRPr>
          </a:p>
        </p:txBody>
      </p:sp>
      <p:sp>
        <p:nvSpPr>
          <p:cNvPr id="5" name="TextBox 4"/>
          <p:cNvSpPr txBox="1"/>
          <p:nvPr/>
        </p:nvSpPr>
        <p:spPr>
          <a:xfrm>
            <a:off x="7346536" y="2398591"/>
            <a:ext cx="506282" cy="943848"/>
          </a:xfrm>
          <a:prstGeom prst="rect">
            <a:avLst/>
          </a:prstGeom>
          <a:noFill/>
        </p:spPr>
        <p:txBody>
          <a:bodyPr wrap="square" lIns="121908" tIns="60954" rIns="121908" bIns="60954" rtlCol="0">
            <a:spAutoFit/>
          </a:bodyPr>
          <a:lstStyle/>
          <a:p>
            <a:pPr algn="ctr"/>
            <a:r>
              <a:rPr lang="en-US" altLang="zh-CN" sz="5300" b="1" dirty="0">
                <a:solidFill>
                  <a:schemeClr val="accent1"/>
                </a:solidFill>
                <a:latin typeface="微软雅黑" panose="020B0503020204020204" charset="-122"/>
                <a:ea typeface="微软雅黑" panose="020B0503020204020204" charset="-122"/>
              </a:rPr>
              <a:t>C</a:t>
            </a:r>
            <a:endParaRPr lang="zh-CN" altLang="en-US" sz="5300" b="1" dirty="0">
              <a:solidFill>
                <a:schemeClr val="accent1"/>
              </a:solidFill>
              <a:latin typeface="微软雅黑" panose="020B0503020204020204" charset="-122"/>
              <a:ea typeface="微软雅黑" panose="020B0503020204020204" charset="-122"/>
            </a:endParaRPr>
          </a:p>
        </p:txBody>
      </p:sp>
      <p:sp>
        <p:nvSpPr>
          <p:cNvPr id="6" name="TextBox 5"/>
          <p:cNvSpPr txBox="1"/>
          <p:nvPr/>
        </p:nvSpPr>
        <p:spPr>
          <a:xfrm>
            <a:off x="10075607" y="1508787"/>
            <a:ext cx="506282" cy="943848"/>
          </a:xfrm>
          <a:prstGeom prst="rect">
            <a:avLst/>
          </a:prstGeom>
          <a:noFill/>
        </p:spPr>
        <p:txBody>
          <a:bodyPr wrap="square" lIns="121908" tIns="60954" rIns="121908" bIns="60954" rtlCol="0">
            <a:spAutoFit/>
          </a:bodyPr>
          <a:lstStyle/>
          <a:p>
            <a:pPr algn="ctr"/>
            <a:r>
              <a:rPr lang="en-US" altLang="zh-CN" sz="5300" b="1" dirty="0">
                <a:solidFill>
                  <a:schemeClr val="accent3"/>
                </a:solidFill>
                <a:latin typeface="微软雅黑" panose="020B0503020204020204" charset="-122"/>
                <a:ea typeface="微软雅黑" panose="020B0503020204020204" charset="-122"/>
              </a:rPr>
              <a:t>D</a:t>
            </a:r>
            <a:endParaRPr lang="zh-CN" altLang="en-US" sz="5300" b="1" dirty="0">
              <a:solidFill>
                <a:schemeClr val="accent3"/>
              </a:solidFill>
              <a:latin typeface="微软雅黑" panose="020B0503020204020204" charset="-122"/>
              <a:ea typeface="微软雅黑" panose="020B0503020204020204" charset="-122"/>
            </a:endParaRPr>
          </a:p>
        </p:txBody>
      </p:sp>
      <p:grpSp>
        <p:nvGrpSpPr>
          <p:cNvPr id="7" name="组合 6"/>
          <p:cNvGrpSpPr/>
          <p:nvPr/>
        </p:nvGrpSpPr>
        <p:grpSpPr>
          <a:xfrm>
            <a:off x="980729" y="2854938"/>
            <a:ext cx="2345079" cy="2388468"/>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12" name="矩形 11"/>
              <p:cNvSpPr/>
              <p:nvPr/>
            </p:nvSpPr>
            <p:spPr>
              <a:xfrm>
                <a:off x="1051764" y="3567501"/>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13" name="TextBox 12"/>
              <p:cNvSpPr txBox="1"/>
              <p:nvPr/>
            </p:nvSpPr>
            <p:spPr>
              <a:xfrm>
                <a:off x="978536" y="3833682"/>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grpSp>
        <p:nvGrpSpPr>
          <p:cNvPr id="18" name="组合 17"/>
          <p:cNvGrpSpPr/>
          <p:nvPr/>
        </p:nvGrpSpPr>
        <p:grpSpPr>
          <a:xfrm>
            <a:off x="3709800" y="2495310"/>
            <a:ext cx="2345079" cy="2388468"/>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22" name="矩形 21"/>
            <p:cNvSpPr/>
            <p:nvPr/>
          </p:nvSpPr>
          <p:spPr>
            <a:xfrm>
              <a:off x="3137926" y="328905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23" name="TextBox 22"/>
            <p:cNvSpPr txBox="1"/>
            <p:nvPr/>
          </p:nvSpPr>
          <p:spPr>
            <a:xfrm>
              <a:off x="3064698" y="355524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28" name="组合 27"/>
          <p:cNvGrpSpPr/>
          <p:nvPr/>
        </p:nvGrpSpPr>
        <p:grpSpPr>
          <a:xfrm>
            <a:off x="6438871" y="3166677"/>
            <a:ext cx="2345079" cy="2388468"/>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32" name="矩形 31"/>
            <p:cNvSpPr/>
            <p:nvPr/>
          </p:nvSpPr>
          <p:spPr>
            <a:xfrm>
              <a:off x="5195326" y="3803409"/>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33" name="TextBox 32"/>
            <p:cNvSpPr txBox="1"/>
            <p:nvPr/>
          </p:nvSpPr>
          <p:spPr>
            <a:xfrm>
              <a:off x="5122098" y="4069590"/>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grpSp>
        <p:nvGrpSpPr>
          <p:cNvPr id="38" name="组合 37"/>
          <p:cNvGrpSpPr/>
          <p:nvPr/>
        </p:nvGrpSpPr>
        <p:grpSpPr>
          <a:xfrm>
            <a:off x="9167943" y="2276873"/>
            <a:ext cx="2345079" cy="2388468"/>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anose="020B0503020204020204" charset="-122"/>
                <a:ea typeface="微软雅黑" panose="020B0503020204020204" charset="-122"/>
              </a:endParaRPr>
            </a:p>
          </p:txBody>
        </p:sp>
        <p:sp>
          <p:nvSpPr>
            <p:cNvPr id="42" name="矩形 41"/>
            <p:cNvSpPr/>
            <p:nvPr/>
          </p:nvSpPr>
          <p:spPr>
            <a:xfrm>
              <a:off x="7271776" y="3146184"/>
              <a:ext cx="1061967" cy="253916"/>
            </a:xfrm>
            <a:prstGeom prst="rect">
              <a:avLst/>
            </a:prstGeom>
          </p:spPr>
          <p:txBody>
            <a:bodyPr wrap="none">
              <a:spAutoFit/>
            </a:bodyPr>
            <a:lstStyle/>
            <a:p>
              <a:pPr lvl="0"/>
              <a:r>
                <a:rPr lang="zh-CN" altLang="en-US" sz="1600" b="1" dirty="0">
                  <a:solidFill>
                    <a:schemeClr val="bg1">
                      <a:lumMod val="50000"/>
                    </a:schemeClr>
                  </a:solidFill>
                </a:rPr>
                <a:t>单击添加标题</a:t>
              </a:r>
            </a:p>
          </p:txBody>
        </p:sp>
        <p:sp>
          <p:nvSpPr>
            <p:cNvPr id="43" name="TextBox 42"/>
            <p:cNvSpPr txBox="1"/>
            <p:nvPr/>
          </p:nvSpPr>
          <p:spPr>
            <a:xfrm>
              <a:off x="7198548" y="3412365"/>
              <a:ext cx="1261884" cy="819455"/>
            </a:xfrm>
            <a:prstGeom prst="rect">
              <a:avLst/>
            </a:prstGeom>
            <a:noFill/>
          </p:spPr>
          <p:txBody>
            <a:bodyPr wrap="none" rtlCol="0">
              <a:spAutoFit/>
            </a:bodyPr>
            <a:lstStyle/>
            <a:p>
              <a:pPr algn="ctr">
                <a:lnSpc>
                  <a:spcPct val="150000"/>
                </a:lnSpc>
              </a:pPr>
              <a:r>
                <a:rPr lang="zh-CN" altLang="en-US" sz="1400" dirty="0">
                  <a:solidFill>
                    <a:schemeClr val="bg1">
                      <a:lumMod val="50000"/>
                    </a:schemeClr>
                  </a:solidFill>
                </a:rPr>
                <a:t>单击此处添加文本</a:t>
              </a:r>
              <a:endParaRPr lang="en-US" altLang="zh-CN" sz="1400" dirty="0">
                <a:solidFill>
                  <a:schemeClr val="bg1">
                    <a:lumMod val="50000"/>
                  </a:schemeClr>
                </a:solidFill>
              </a:endParaRPr>
            </a:p>
            <a:p>
              <a:pPr algn="ctr">
                <a:lnSpc>
                  <a:spcPct val="150000"/>
                </a:lnSpc>
              </a:pPr>
              <a:r>
                <a:rPr lang="zh-CN" altLang="en-US" sz="1400" dirty="0">
                  <a:solidFill>
                    <a:schemeClr val="bg1">
                      <a:lumMod val="50000"/>
                    </a:schemeClr>
                  </a:solidFill>
                </a:rPr>
                <a:t>单击此处添加文本</a:t>
              </a:r>
            </a:p>
            <a:p>
              <a:pPr algn="ctr">
                <a:lnSpc>
                  <a:spcPct val="150000"/>
                </a:lnSpc>
              </a:pPr>
              <a:r>
                <a:rPr lang="zh-CN" altLang="en-US" sz="14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21808" y="2508527"/>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03</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成功项目展示</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3216056" y="1220757"/>
            <a:ext cx="4858018" cy="5656809"/>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solidFill>
                    <a:srgbClr val="FFFFFF"/>
                  </a:solidFill>
                  <a:latin typeface="+mn-ea"/>
                </a:rPr>
                <a:t>渠道战</a:t>
              </a: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8827"/>
                <a:gd name="connsiteY0-398" fmla="*/ 0 h 1271823"/>
                <a:gd name="connsiteX1-399" fmla="*/ 506100 w 828827"/>
                <a:gd name="connsiteY1-400" fmla="*/ 55429 h 1271823"/>
                <a:gd name="connsiteX2-401" fmla="*/ 828811 w 828827"/>
                <a:gd name="connsiteY2-402" fmla="*/ 620654 h 1271823"/>
                <a:gd name="connsiteX3-403" fmla="*/ 534514 w 828827"/>
                <a:gd name="connsiteY3-404" fmla="*/ 1196336 h 1271823"/>
                <a:gd name="connsiteX4-405" fmla="*/ 428644 w 828827"/>
                <a:gd name="connsiteY4-406" fmla="*/ 1271823 h 1271823"/>
                <a:gd name="connsiteX5-407" fmla="*/ 322108 w 828827"/>
                <a:gd name="connsiteY5-408" fmla="*/ 1194392 h 1271823"/>
                <a:gd name="connsiteX6-409" fmla="*/ 702 w 828827"/>
                <a:gd name="connsiteY6-410" fmla="*/ 629890 h 1271823"/>
                <a:gd name="connsiteX7-411" fmla="*/ 326144 w 828827"/>
                <a:gd name="connsiteY7-412" fmla="*/ 91355 h 1271823"/>
                <a:gd name="connsiteX8-413" fmla="*/ 451513 w 828827"/>
                <a:gd name="connsiteY8-414" fmla="*/ 0 h 127182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700" dirty="0">
                  <a:solidFill>
                    <a:srgbClr val="FFFFFF"/>
                  </a:solidFill>
                  <a:latin typeface="+mn-ea"/>
                </a:rPr>
                <a:t>新卖点</a:t>
              </a: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600" dirty="0">
                  <a:solidFill>
                    <a:srgbClr val="FFFFFF"/>
                  </a:solidFill>
                  <a:latin typeface="+mn-ea"/>
                </a:rPr>
                <a:t>促销战</a:t>
              </a: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33290 w 821403"/>
                <a:gd name="connsiteY0-218" fmla="*/ 0 h 1253820"/>
                <a:gd name="connsiteX1-219" fmla="*/ 487877 w 821403"/>
                <a:gd name="connsiteY1-220" fmla="*/ 55429 h 1253820"/>
                <a:gd name="connsiteX2-221" fmla="*/ 820754 w 821403"/>
                <a:gd name="connsiteY2-222" fmla="*/ 623710 h 1253820"/>
                <a:gd name="connsiteX3-223" fmla="*/ 516291 w 821403"/>
                <a:gd name="connsiteY3-224" fmla="*/ 1196336 h 1253820"/>
                <a:gd name="connsiteX4-225" fmla="*/ 410385 w 821403"/>
                <a:gd name="connsiteY4-226" fmla="*/ 1253820 h 1253820"/>
                <a:gd name="connsiteX5-227" fmla="*/ 310347 w 821403"/>
                <a:gd name="connsiteY5-228" fmla="*/ 1193062 h 1253820"/>
                <a:gd name="connsiteX6-229" fmla="*/ 15 w 821403"/>
                <a:gd name="connsiteY6-230" fmla="*/ 623710 h 1253820"/>
                <a:gd name="connsiteX7-231" fmla="*/ 307921 w 821403"/>
                <a:gd name="connsiteY7-232" fmla="*/ 91355 h 1253820"/>
                <a:gd name="connsiteX8-233" fmla="*/ 433290 w 821403"/>
                <a:gd name="connsiteY8-234" fmla="*/ 0 h 1253820"/>
                <a:gd name="connsiteX0-235" fmla="*/ 433290 w 811275"/>
                <a:gd name="connsiteY0-236" fmla="*/ 0 h 1253820"/>
                <a:gd name="connsiteX1-237" fmla="*/ 487877 w 811275"/>
                <a:gd name="connsiteY1-238" fmla="*/ 55429 h 1253820"/>
                <a:gd name="connsiteX2-239" fmla="*/ 810588 w 811275"/>
                <a:gd name="connsiteY2-240" fmla="*/ 620654 h 1253820"/>
                <a:gd name="connsiteX3-241" fmla="*/ 516291 w 811275"/>
                <a:gd name="connsiteY3-242" fmla="*/ 1196336 h 1253820"/>
                <a:gd name="connsiteX4-243" fmla="*/ 410385 w 811275"/>
                <a:gd name="connsiteY4-244" fmla="*/ 1253820 h 1253820"/>
                <a:gd name="connsiteX5-245" fmla="*/ 310347 w 811275"/>
                <a:gd name="connsiteY5-246" fmla="*/ 1193062 h 1253820"/>
                <a:gd name="connsiteX6-247" fmla="*/ 15 w 811275"/>
                <a:gd name="connsiteY6-248" fmla="*/ 623710 h 1253820"/>
                <a:gd name="connsiteX7-249" fmla="*/ 307921 w 811275"/>
                <a:gd name="connsiteY7-250" fmla="*/ 91355 h 1253820"/>
                <a:gd name="connsiteX8-251" fmla="*/ 433290 w 811275"/>
                <a:gd name="connsiteY8-252" fmla="*/ 0 h 1253820"/>
                <a:gd name="connsiteX0-253" fmla="*/ 433290 w 811275"/>
                <a:gd name="connsiteY0-254" fmla="*/ 0 h 1253820"/>
                <a:gd name="connsiteX1-255" fmla="*/ 487877 w 811275"/>
                <a:gd name="connsiteY1-256" fmla="*/ 55429 h 1253820"/>
                <a:gd name="connsiteX2-257" fmla="*/ 810588 w 811275"/>
                <a:gd name="connsiteY2-258" fmla="*/ 620654 h 1253820"/>
                <a:gd name="connsiteX3-259" fmla="*/ 516291 w 811275"/>
                <a:gd name="connsiteY3-260" fmla="*/ 1196336 h 1253820"/>
                <a:gd name="connsiteX4-261" fmla="*/ 410385 w 811275"/>
                <a:gd name="connsiteY4-262" fmla="*/ 1253820 h 1253820"/>
                <a:gd name="connsiteX5-263" fmla="*/ 310347 w 811275"/>
                <a:gd name="connsiteY5-264" fmla="*/ 1193062 h 1253820"/>
                <a:gd name="connsiteX6-265" fmla="*/ 15 w 811275"/>
                <a:gd name="connsiteY6-266" fmla="*/ 623710 h 1253820"/>
                <a:gd name="connsiteX7-267" fmla="*/ 307921 w 811275"/>
                <a:gd name="connsiteY7-268" fmla="*/ 91355 h 1253820"/>
                <a:gd name="connsiteX8-269" fmla="*/ 433290 w 811275"/>
                <a:gd name="connsiteY8-270" fmla="*/ 0 h 1253820"/>
                <a:gd name="connsiteX0-271" fmla="*/ 433290 w 810847"/>
                <a:gd name="connsiteY0-272" fmla="*/ 0 h 1253820"/>
                <a:gd name="connsiteX1-273" fmla="*/ 487877 w 810847"/>
                <a:gd name="connsiteY1-274" fmla="*/ 55429 h 1253820"/>
                <a:gd name="connsiteX2-275" fmla="*/ 810588 w 810847"/>
                <a:gd name="connsiteY2-276" fmla="*/ 620654 h 1253820"/>
                <a:gd name="connsiteX3-277" fmla="*/ 516291 w 810847"/>
                <a:gd name="connsiteY3-278" fmla="*/ 1196336 h 1253820"/>
                <a:gd name="connsiteX4-279" fmla="*/ 410385 w 810847"/>
                <a:gd name="connsiteY4-280" fmla="*/ 1253820 h 1253820"/>
                <a:gd name="connsiteX5-281" fmla="*/ 310347 w 810847"/>
                <a:gd name="connsiteY5-282" fmla="*/ 1193062 h 1253820"/>
                <a:gd name="connsiteX6-283" fmla="*/ 15 w 810847"/>
                <a:gd name="connsiteY6-284" fmla="*/ 623710 h 1253820"/>
                <a:gd name="connsiteX7-285" fmla="*/ 307921 w 810847"/>
                <a:gd name="connsiteY7-286" fmla="*/ 91355 h 1253820"/>
                <a:gd name="connsiteX8-287" fmla="*/ 433290 w 810847"/>
                <a:gd name="connsiteY8-288" fmla="*/ 0 h 1253820"/>
                <a:gd name="connsiteX0-289" fmla="*/ 450824 w 828381"/>
                <a:gd name="connsiteY0-290" fmla="*/ 0 h 1253820"/>
                <a:gd name="connsiteX1-291" fmla="*/ 505411 w 828381"/>
                <a:gd name="connsiteY1-292" fmla="*/ 55429 h 1253820"/>
                <a:gd name="connsiteX2-293" fmla="*/ 828122 w 828381"/>
                <a:gd name="connsiteY2-294" fmla="*/ 620654 h 1253820"/>
                <a:gd name="connsiteX3-295" fmla="*/ 533825 w 828381"/>
                <a:gd name="connsiteY3-296" fmla="*/ 1196336 h 1253820"/>
                <a:gd name="connsiteX4-297" fmla="*/ 427919 w 828381"/>
                <a:gd name="connsiteY4-298" fmla="*/ 1253820 h 1253820"/>
                <a:gd name="connsiteX5-299" fmla="*/ 327881 w 828381"/>
                <a:gd name="connsiteY5-300" fmla="*/ 1193062 h 1253820"/>
                <a:gd name="connsiteX6-301" fmla="*/ 13 w 828381"/>
                <a:gd name="connsiteY6-302" fmla="*/ 629890 h 1253820"/>
                <a:gd name="connsiteX7-303" fmla="*/ 325455 w 828381"/>
                <a:gd name="connsiteY7-304" fmla="*/ 91355 h 1253820"/>
                <a:gd name="connsiteX8-305" fmla="*/ 450824 w 828381"/>
                <a:gd name="connsiteY8-306" fmla="*/ 0 h 1253820"/>
                <a:gd name="connsiteX0-307" fmla="*/ 451487 w 829044"/>
                <a:gd name="connsiteY0-308" fmla="*/ 0 h 1253820"/>
                <a:gd name="connsiteX1-309" fmla="*/ 506074 w 829044"/>
                <a:gd name="connsiteY1-310" fmla="*/ 55429 h 1253820"/>
                <a:gd name="connsiteX2-311" fmla="*/ 828785 w 829044"/>
                <a:gd name="connsiteY2-312" fmla="*/ 620654 h 1253820"/>
                <a:gd name="connsiteX3-313" fmla="*/ 534488 w 829044"/>
                <a:gd name="connsiteY3-314" fmla="*/ 1196336 h 1253820"/>
                <a:gd name="connsiteX4-315" fmla="*/ 428582 w 829044"/>
                <a:gd name="connsiteY4-316" fmla="*/ 1253820 h 1253820"/>
                <a:gd name="connsiteX5-317" fmla="*/ 328544 w 829044"/>
                <a:gd name="connsiteY5-318" fmla="*/ 1193062 h 1253820"/>
                <a:gd name="connsiteX6-319" fmla="*/ 676 w 829044"/>
                <a:gd name="connsiteY6-320" fmla="*/ 629890 h 1253820"/>
                <a:gd name="connsiteX7-321" fmla="*/ 326118 w 829044"/>
                <a:gd name="connsiteY7-322" fmla="*/ 91355 h 1253820"/>
                <a:gd name="connsiteX8-323" fmla="*/ 451487 w 829044"/>
                <a:gd name="connsiteY8-324" fmla="*/ 0 h 1253820"/>
                <a:gd name="connsiteX0-325" fmla="*/ 451487 w 829044"/>
                <a:gd name="connsiteY0-326" fmla="*/ 0 h 1253820"/>
                <a:gd name="connsiteX1-327" fmla="*/ 506074 w 829044"/>
                <a:gd name="connsiteY1-328" fmla="*/ 55429 h 1253820"/>
                <a:gd name="connsiteX2-329" fmla="*/ 828785 w 829044"/>
                <a:gd name="connsiteY2-330" fmla="*/ 620654 h 1253820"/>
                <a:gd name="connsiteX3-331" fmla="*/ 534488 w 829044"/>
                <a:gd name="connsiteY3-332" fmla="*/ 1196336 h 1253820"/>
                <a:gd name="connsiteX4-333" fmla="*/ 428582 w 829044"/>
                <a:gd name="connsiteY4-334" fmla="*/ 1253820 h 1253820"/>
                <a:gd name="connsiteX5-335" fmla="*/ 328544 w 829044"/>
                <a:gd name="connsiteY5-336" fmla="*/ 1193062 h 1253820"/>
                <a:gd name="connsiteX6-337" fmla="*/ 676 w 829044"/>
                <a:gd name="connsiteY6-338" fmla="*/ 629890 h 1253820"/>
                <a:gd name="connsiteX7-339" fmla="*/ 326118 w 829044"/>
                <a:gd name="connsiteY7-340" fmla="*/ 91355 h 1253820"/>
                <a:gd name="connsiteX8-341" fmla="*/ 451487 w 829044"/>
                <a:gd name="connsiteY8-342" fmla="*/ 0 h 1253820"/>
                <a:gd name="connsiteX0-343" fmla="*/ 451487 w 829044"/>
                <a:gd name="connsiteY0-344" fmla="*/ 0 h 1265247"/>
                <a:gd name="connsiteX1-345" fmla="*/ 506074 w 829044"/>
                <a:gd name="connsiteY1-346" fmla="*/ 55429 h 1265247"/>
                <a:gd name="connsiteX2-347" fmla="*/ 828785 w 829044"/>
                <a:gd name="connsiteY2-348" fmla="*/ 620654 h 1265247"/>
                <a:gd name="connsiteX3-349" fmla="*/ 534488 w 829044"/>
                <a:gd name="connsiteY3-350" fmla="*/ 1196336 h 1265247"/>
                <a:gd name="connsiteX4-351" fmla="*/ 423064 w 829044"/>
                <a:gd name="connsiteY4-352" fmla="*/ 1265247 h 1265247"/>
                <a:gd name="connsiteX5-353" fmla="*/ 328544 w 829044"/>
                <a:gd name="connsiteY5-354" fmla="*/ 1193062 h 1265247"/>
                <a:gd name="connsiteX6-355" fmla="*/ 676 w 829044"/>
                <a:gd name="connsiteY6-356" fmla="*/ 629890 h 1265247"/>
                <a:gd name="connsiteX7-357" fmla="*/ 326118 w 829044"/>
                <a:gd name="connsiteY7-358" fmla="*/ 91355 h 1265247"/>
                <a:gd name="connsiteX8-359" fmla="*/ 451487 w 829044"/>
                <a:gd name="connsiteY8-360" fmla="*/ 0 h 1265247"/>
                <a:gd name="connsiteX0-361" fmla="*/ 451513 w 829070"/>
                <a:gd name="connsiteY0-362" fmla="*/ 0 h 1265247"/>
                <a:gd name="connsiteX1-363" fmla="*/ 506100 w 829070"/>
                <a:gd name="connsiteY1-364" fmla="*/ 55429 h 1265247"/>
                <a:gd name="connsiteX2-365" fmla="*/ 828811 w 829070"/>
                <a:gd name="connsiteY2-366" fmla="*/ 620654 h 1265247"/>
                <a:gd name="connsiteX3-367" fmla="*/ 534514 w 829070"/>
                <a:gd name="connsiteY3-368" fmla="*/ 1196336 h 1265247"/>
                <a:gd name="connsiteX4-369" fmla="*/ 423090 w 829070"/>
                <a:gd name="connsiteY4-370" fmla="*/ 1265247 h 1265247"/>
                <a:gd name="connsiteX5-371" fmla="*/ 322108 w 829070"/>
                <a:gd name="connsiteY5-372" fmla="*/ 1194392 h 1265247"/>
                <a:gd name="connsiteX6-373" fmla="*/ 702 w 829070"/>
                <a:gd name="connsiteY6-374" fmla="*/ 629890 h 1265247"/>
                <a:gd name="connsiteX7-375" fmla="*/ 326144 w 829070"/>
                <a:gd name="connsiteY7-376" fmla="*/ 91355 h 1265247"/>
                <a:gd name="connsiteX8-377" fmla="*/ 451513 w 829070"/>
                <a:gd name="connsiteY8-378" fmla="*/ 0 h 1265247"/>
                <a:gd name="connsiteX0-379" fmla="*/ 451513 w 829070"/>
                <a:gd name="connsiteY0-380" fmla="*/ 0 h 1271823"/>
                <a:gd name="connsiteX1-381" fmla="*/ 506100 w 829070"/>
                <a:gd name="connsiteY1-382" fmla="*/ 55429 h 1271823"/>
                <a:gd name="connsiteX2-383" fmla="*/ 828811 w 829070"/>
                <a:gd name="connsiteY2-384" fmla="*/ 620654 h 1271823"/>
                <a:gd name="connsiteX3-385" fmla="*/ 534514 w 829070"/>
                <a:gd name="connsiteY3-386" fmla="*/ 1196336 h 1271823"/>
                <a:gd name="connsiteX4-387" fmla="*/ 428644 w 829070"/>
                <a:gd name="connsiteY4-388" fmla="*/ 1271823 h 1271823"/>
                <a:gd name="connsiteX5-389" fmla="*/ 322108 w 829070"/>
                <a:gd name="connsiteY5-390" fmla="*/ 1194392 h 1271823"/>
                <a:gd name="connsiteX6-391" fmla="*/ 702 w 829070"/>
                <a:gd name="connsiteY6-392" fmla="*/ 629890 h 1271823"/>
                <a:gd name="connsiteX7-393" fmla="*/ 326144 w 829070"/>
                <a:gd name="connsiteY7-394" fmla="*/ 91355 h 1271823"/>
                <a:gd name="connsiteX8-395" fmla="*/ 451513 w 829070"/>
                <a:gd name="connsiteY8-396" fmla="*/ 0 h 1271823"/>
                <a:gd name="connsiteX0-397" fmla="*/ 451513 w 829057"/>
                <a:gd name="connsiteY0-398" fmla="*/ 0 h 1271823"/>
                <a:gd name="connsiteX1-399" fmla="*/ 506100 w 829057"/>
                <a:gd name="connsiteY1-400" fmla="*/ 55429 h 1271823"/>
                <a:gd name="connsiteX2-401" fmla="*/ 828811 w 829057"/>
                <a:gd name="connsiteY2-402" fmla="*/ 620654 h 1271823"/>
                <a:gd name="connsiteX3-403" fmla="*/ 548216 w 829057"/>
                <a:gd name="connsiteY3-404" fmla="*/ 1202432 h 1271823"/>
                <a:gd name="connsiteX4-405" fmla="*/ 428644 w 829057"/>
                <a:gd name="connsiteY4-406" fmla="*/ 1271823 h 1271823"/>
                <a:gd name="connsiteX5-407" fmla="*/ 322108 w 829057"/>
                <a:gd name="connsiteY5-408" fmla="*/ 1194392 h 1271823"/>
                <a:gd name="connsiteX6-409" fmla="*/ 702 w 829057"/>
                <a:gd name="connsiteY6-410" fmla="*/ 629890 h 1271823"/>
                <a:gd name="connsiteX7-411" fmla="*/ 326144 w 829057"/>
                <a:gd name="connsiteY7-412" fmla="*/ 91355 h 1271823"/>
                <a:gd name="connsiteX8-413" fmla="*/ 451513 w 829057"/>
                <a:gd name="connsiteY8-414" fmla="*/ 0 h 1271823"/>
                <a:gd name="connsiteX0-415" fmla="*/ 451513 w 828855"/>
                <a:gd name="connsiteY0-416" fmla="*/ 0 h 1271823"/>
                <a:gd name="connsiteX1-417" fmla="*/ 530705 w 828855"/>
                <a:gd name="connsiteY1-418" fmla="*/ 33520 h 1271823"/>
                <a:gd name="connsiteX2-419" fmla="*/ 828811 w 828855"/>
                <a:gd name="connsiteY2-420" fmla="*/ 620654 h 1271823"/>
                <a:gd name="connsiteX3-421" fmla="*/ 548216 w 828855"/>
                <a:gd name="connsiteY3-422" fmla="*/ 1202432 h 1271823"/>
                <a:gd name="connsiteX4-423" fmla="*/ 428644 w 828855"/>
                <a:gd name="connsiteY4-424" fmla="*/ 1271823 h 1271823"/>
                <a:gd name="connsiteX5-425" fmla="*/ 322108 w 828855"/>
                <a:gd name="connsiteY5-426" fmla="*/ 1194392 h 1271823"/>
                <a:gd name="connsiteX6-427" fmla="*/ 702 w 828855"/>
                <a:gd name="connsiteY6-428" fmla="*/ 629890 h 1271823"/>
                <a:gd name="connsiteX7-429" fmla="*/ 326144 w 828855"/>
                <a:gd name="connsiteY7-430" fmla="*/ 91355 h 1271823"/>
                <a:gd name="connsiteX8-431" fmla="*/ 451513 w 828855"/>
                <a:gd name="connsiteY8-432" fmla="*/ 0 h 1271823"/>
                <a:gd name="connsiteX0-433" fmla="*/ 478039 w 828855"/>
                <a:gd name="connsiteY0-434" fmla="*/ 0 h 1291781"/>
                <a:gd name="connsiteX1-435" fmla="*/ 530705 w 828855"/>
                <a:gd name="connsiteY1-436" fmla="*/ 53478 h 1291781"/>
                <a:gd name="connsiteX2-437" fmla="*/ 828811 w 828855"/>
                <a:gd name="connsiteY2-438" fmla="*/ 640612 h 1291781"/>
                <a:gd name="connsiteX3-439" fmla="*/ 548216 w 828855"/>
                <a:gd name="connsiteY3-440" fmla="*/ 1222390 h 1291781"/>
                <a:gd name="connsiteX4-441" fmla="*/ 428644 w 828855"/>
                <a:gd name="connsiteY4-442" fmla="*/ 1291781 h 1291781"/>
                <a:gd name="connsiteX5-443" fmla="*/ 322108 w 828855"/>
                <a:gd name="connsiteY5-444" fmla="*/ 1214350 h 1291781"/>
                <a:gd name="connsiteX6-445" fmla="*/ 702 w 828855"/>
                <a:gd name="connsiteY6-446" fmla="*/ 649848 h 1291781"/>
                <a:gd name="connsiteX7-447" fmla="*/ 326144 w 828855"/>
                <a:gd name="connsiteY7-448" fmla="*/ 111313 h 1291781"/>
                <a:gd name="connsiteX8-449" fmla="*/ 478039 w 828855"/>
                <a:gd name="connsiteY8-450" fmla="*/ 0 h 1291781"/>
                <a:gd name="connsiteX0-451" fmla="*/ 477999 w 828815"/>
                <a:gd name="connsiteY0-452" fmla="*/ 0 h 1291781"/>
                <a:gd name="connsiteX1-453" fmla="*/ 530665 w 828815"/>
                <a:gd name="connsiteY1-454" fmla="*/ 53478 h 1291781"/>
                <a:gd name="connsiteX2-455" fmla="*/ 828771 w 828815"/>
                <a:gd name="connsiteY2-456" fmla="*/ 640612 h 1291781"/>
                <a:gd name="connsiteX3-457" fmla="*/ 548176 w 828815"/>
                <a:gd name="connsiteY3-458" fmla="*/ 1222390 h 1291781"/>
                <a:gd name="connsiteX4-459" fmla="*/ 428604 w 828815"/>
                <a:gd name="connsiteY4-460" fmla="*/ 1291781 h 1291781"/>
                <a:gd name="connsiteX5-461" fmla="*/ 322068 w 828815"/>
                <a:gd name="connsiteY5-462" fmla="*/ 1214350 h 1291781"/>
                <a:gd name="connsiteX6-463" fmla="*/ 662 w 828815"/>
                <a:gd name="connsiteY6-464" fmla="*/ 649848 h 1291781"/>
                <a:gd name="connsiteX7-465" fmla="*/ 326104 w 828815"/>
                <a:gd name="connsiteY7-466" fmla="*/ 111313 h 1291781"/>
                <a:gd name="connsiteX8-467" fmla="*/ 477999 w 828815"/>
                <a:gd name="connsiteY8-468" fmla="*/ 0 h 1291781"/>
                <a:gd name="connsiteX0-469" fmla="*/ 477999 w 828815"/>
                <a:gd name="connsiteY0-470" fmla="*/ 0 h 1291781"/>
                <a:gd name="connsiteX1-471" fmla="*/ 530665 w 828815"/>
                <a:gd name="connsiteY1-472" fmla="*/ 53478 h 1291781"/>
                <a:gd name="connsiteX2-473" fmla="*/ 828771 w 828815"/>
                <a:gd name="connsiteY2-474" fmla="*/ 640612 h 1291781"/>
                <a:gd name="connsiteX3-475" fmla="*/ 548176 w 828815"/>
                <a:gd name="connsiteY3-476" fmla="*/ 1222390 h 1291781"/>
                <a:gd name="connsiteX4-477" fmla="*/ 428604 w 828815"/>
                <a:gd name="connsiteY4-478" fmla="*/ 1291781 h 1291781"/>
                <a:gd name="connsiteX5-479" fmla="*/ 322068 w 828815"/>
                <a:gd name="connsiteY5-480" fmla="*/ 1214350 h 1291781"/>
                <a:gd name="connsiteX6-481" fmla="*/ 662 w 828815"/>
                <a:gd name="connsiteY6-482" fmla="*/ 649848 h 1291781"/>
                <a:gd name="connsiteX7-483" fmla="*/ 326104 w 828815"/>
                <a:gd name="connsiteY7-484" fmla="*/ 111313 h 1291781"/>
                <a:gd name="connsiteX8-485" fmla="*/ 477999 w 828815"/>
                <a:gd name="connsiteY8-486" fmla="*/ 0 h 1291781"/>
                <a:gd name="connsiteX0-487" fmla="*/ 477999 w 828815"/>
                <a:gd name="connsiteY0-488" fmla="*/ 0 h 1317004"/>
                <a:gd name="connsiteX1-489" fmla="*/ 530665 w 828815"/>
                <a:gd name="connsiteY1-490" fmla="*/ 53478 h 1317004"/>
                <a:gd name="connsiteX2-491" fmla="*/ 828771 w 828815"/>
                <a:gd name="connsiteY2-492" fmla="*/ 640612 h 1317004"/>
                <a:gd name="connsiteX3-493" fmla="*/ 548176 w 828815"/>
                <a:gd name="connsiteY3-494" fmla="*/ 1222390 h 1317004"/>
                <a:gd name="connsiteX4-495" fmla="*/ 449594 w 828815"/>
                <a:gd name="connsiteY4-496" fmla="*/ 1317004 h 1317004"/>
                <a:gd name="connsiteX5-497" fmla="*/ 322068 w 828815"/>
                <a:gd name="connsiteY5-498" fmla="*/ 1214350 h 1317004"/>
                <a:gd name="connsiteX6-499" fmla="*/ 662 w 828815"/>
                <a:gd name="connsiteY6-500" fmla="*/ 649848 h 1317004"/>
                <a:gd name="connsiteX7-501" fmla="*/ 326104 w 828815"/>
                <a:gd name="connsiteY7-502" fmla="*/ 111313 h 1317004"/>
                <a:gd name="connsiteX8-503" fmla="*/ 477999 w 828815"/>
                <a:gd name="connsiteY8-504" fmla="*/ 0 h 1317004"/>
                <a:gd name="connsiteX0-505" fmla="*/ 477999 w 828790"/>
                <a:gd name="connsiteY0-506" fmla="*/ 0 h 1317004"/>
                <a:gd name="connsiteX1-507" fmla="*/ 530665 w 828790"/>
                <a:gd name="connsiteY1-508" fmla="*/ 53478 h 1317004"/>
                <a:gd name="connsiteX2-509" fmla="*/ 828771 w 828790"/>
                <a:gd name="connsiteY2-510" fmla="*/ 640612 h 1317004"/>
                <a:gd name="connsiteX3-511" fmla="*/ 542416 w 828790"/>
                <a:gd name="connsiteY3-512" fmla="*/ 1216541 h 1317004"/>
                <a:gd name="connsiteX4-513" fmla="*/ 449594 w 828790"/>
                <a:gd name="connsiteY4-514" fmla="*/ 1317004 h 1317004"/>
                <a:gd name="connsiteX5-515" fmla="*/ 322068 w 828790"/>
                <a:gd name="connsiteY5-516" fmla="*/ 1214350 h 1317004"/>
                <a:gd name="connsiteX6-517" fmla="*/ 662 w 828790"/>
                <a:gd name="connsiteY6-518" fmla="*/ 649848 h 1317004"/>
                <a:gd name="connsiteX7-519" fmla="*/ 326104 w 828790"/>
                <a:gd name="connsiteY7-520" fmla="*/ 111313 h 1317004"/>
                <a:gd name="connsiteX8-521" fmla="*/ 477999 w 828790"/>
                <a:gd name="connsiteY8-522" fmla="*/ 0 h 131700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900" dirty="0">
                  <a:solidFill>
                    <a:srgbClr val="FFFFFF"/>
                  </a:solidFill>
                  <a:latin typeface="+mn-ea"/>
                </a:rPr>
                <a:t>新技术</a:t>
              </a: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1" fmla="*/ 410370 w 820739"/>
                <a:gd name="connsiteY0-2" fmla="*/ 0 h 1260220"/>
                <a:gd name="connsiteX1-3" fmla="*/ 516276 w 820739"/>
                <a:gd name="connsiteY1-4" fmla="*/ 57484 h 1260220"/>
                <a:gd name="connsiteX2-5" fmla="*/ 820739 w 820739"/>
                <a:gd name="connsiteY2-6" fmla="*/ 630110 h 1260220"/>
                <a:gd name="connsiteX3-7" fmla="*/ 516276 w 820739"/>
                <a:gd name="connsiteY3-8" fmla="*/ 1202736 h 1260220"/>
                <a:gd name="connsiteX4-9" fmla="*/ 410370 w 820739"/>
                <a:gd name="connsiteY4-10" fmla="*/ 1260220 h 1260220"/>
                <a:gd name="connsiteX5-11" fmla="*/ 304463 w 820739"/>
                <a:gd name="connsiteY5-12" fmla="*/ 1202736 h 1260220"/>
                <a:gd name="connsiteX6-13" fmla="*/ 0 w 820739"/>
                <a:gd name="connsiteY6-14" fmla="*/ 630110 h 1260220"/>
                <a:gd name="connsiteX7-15" fmla="*/ 326799 w 820739"/>
                <a:gd name="connsiteY7-16" fmla="*/ 83379 h 1260220"/>
                <a:gd name="connsiteX8-17" fmla="*/ 410370 w 820739"/>
                <a:gd name="connsiteY8-18" fmla="*/ 0 h 1260220"/>
                <a:gd name="connsiteX0-19" fmla="*/ 433275 w 820739"/>
                <a:gd name="connsiteY0-20" fmla="*/ 0 h 1253820"/>
                <a:gd name="connsiteX1-21" fmla="*/ 516276 w 820739"/>
                <a:gd name="connsiteY1-22" fmla="*/ 51084 h 1253820"/>
                <a:gd name="connsiteX2-23" fmla="*/ 820739 w 820739"/>
                <a:gd name="connsiteY2-24" fmla="*/ 623710 h 1253820"/>
                <a:gd name="connsiteX3-25" fmla="*/ 516276 w 820739"/>
                <a:gd name="connsiteY3-26" fmla="*/ 1196336 h 1253820"/>
                <a:gd name="connsiteX4-27" fmla="*/ 410370 w 820739"/>
                <a:gd name="connsiteY4-28" fmla="*/ 1253820 h 1253820"/>
                <a:gd name="connsiteX5-29" fmla="*/ 304463 w 820739"/>
                <a:gd name="connsiteY5-30" fmla="*/ 1196336 h 1253820"/>
                <a:gd name="connsiteX6-31" fmla="*/ 0 w 820739"/>
                <a:gd name="connsiteY6-32" fmla="*/ 623710 h 1253820"/>
                <a:gd name="connsiteX7-33" fmla="*/ 326799 w 820739"/>
                <a:gd name="connsiteY7-34" fmla="*/ 76979 h 1253820"/>
                <a:gd name="connsiteX8-35" fmla="*/ 433275 w 820739"/>
                <a:gd name="connsiteY8-36" fmla="*/ 0 h 1253820"/>
                <a:gd name="connsiteX0-37" fmla="*/ 433275 w 820739"/>
                <a:gd name="connsiteY0-38" fmla="*/ 0 h 1253820"/>
                <a:gd name="connsiteX1-39" fmla="*/ 516276 w 820739"/>
                <a:gd name="connsiteY1-40" fmla="*/ 51084 h 1253820"/>
                <a:gd name="connsiteX2-41" fmla="*/ 820739 w 820739"/>
                <a:gd name="connsiteY2-42" fmla="*/ 623710 h 1253820"/>
                <a:gd name="connsiteX3-43" fmla="*/ 516276 w 820739"/>
                <a:gd name="connsiteY3-44" fmla="*/ 1196336 h 1253820"/>
                <a:gd name="connsiteX4-45" fmla="*/ 410370 w 820739"/>
                <a:gd name="connsiteY4-46" fmla="*/ 1253820 h 1253820"/>
                <a:gd name="connsiteX5-47" fmla="*/ 304463 w 820739"/>
                <a:gd name="connsiteY5-48" fmla="*/ 1196336 h 1253820"/>
                <a:gd name="connsiteX6-49" fmla="*/ 0 w 820739"/>
                <a:gd name="connsiteY6-50" fmla="*/ 623710 h 1253820"/>
                <a:gd name="connsiteX7-51" fmla="*/ 326799 w 820739"/>
                <a:gd name="connsiteY7-52" fmla="*/ 76979 h 1253820"/>
                <a:gd name="connsiteX8-53" fmla="*/ 433275 w 820739"/>
                <a:gd name="connsiteY8-54" fmla="*/ 0 h 1253820"/>
                <a:gd name="connsiteX0-55" fmla="*/ 433275 w 820739"/>
                <a:gd name="connsiteY0-56" fmla="*/ 0 h 1253820"/>
                <a:gd name="connsiteX1-57" fmla="*/ 516276 w 820739"/>
                <a:gd name="connsiteY1-58" fmla="*/ 51084 h 1253820"/>
                <a:gd name="connsiteX2-59" fmla="*/ 820739 w 820739"/>
                <a:gd name="connsiteY2-60" fmla="*/ 623710 h 1253820"/>
                <a:gd name="connsiteX3-61" fmla="*/ 516276 w 820739"/>
                <a:gd name="connsiteY3-62" fmla="*/ 1196336 h 1253820"/>
                <a:gd name="connsiteX4-63" fmla="*/ 410370 w 820739"/>
                <a:gd name="connsiteY4-64" fmla="*/ 1253820 h 1253820"/>
                <a:gd name="connsiteX5-65" fmla="*/ 310332 w 820739"/>
                <a:gd name="connsiteY5-66" fmla="*/ 1193062 h 1253820"/>
                <a:gd name="connsiteX6-67" fmla="*/ 0 w 820739"/>
                <a:gd name="connsiteY6-68" fmla="*/ 623710 h 1253820"/>
                <a:gd name="connsiteX7-69" fmla="*/ 326799 w 820739"/>
                <a:gd name="connsiteY7-70" fmla="*/ 76979 h 1253820"/>
                <a:gd name="connsiteX8-71" fmla="*/ 433275 w 820739"/>
                <a:gd name="connsiteY8-72" fmla="*/ 0 h 1253820"/>
                <a:gd name="connsiteX0-73" fmla="*/ 433275 w 820821"/>
                <a:gd name="connsiteY0-74" fmla="*/ 0 h 1253820"/>
                <a:gd name="connsiteX1-75" fmla="*/ 493730 w 820821"/>
                <a:gd name="connsiteY1-76" fmla="*/ 52155 h 1253820"/>
                <a:gd name="connsiteX2-77" fmla="*/ 820739 w 820821"/>
                <a:gd name="connsiteY2-78" fmla="*/ 623710 h 1253820"/>
                <a:gd name="connsiteX3-79" fmla="*/ 516276 w 820821"/>
                <a:gd name="connsiteY3-80" fmla="*/ 1196336 h 1253820"/>
                <a:gd name="connsiteX4-81" fmla="*/ 410370 w 820821"/>
                <a:gd name="connsiteY4-82" fmla="*/ 1253820 h 1253820"/>
                <a:gd name="connsiteX5-83" fmla="*/ 310332 w 820821"/>
                <a:gd name="connsiteY5-84" fmla="*/ 1193062 h 1253820"/>
                <a:gd name="connsiteX6-85" fmla="*/ 0 w 820821"/>
                <a:gd name="connsiteY6-86" fmla="*/ 623710 h 1253820"/>
                <a:gd name="connsiteX7-87" fmla="*/ 326799 w 820821"/>
                <a:gd name="connsiteY7-88" fmla="*/ 76979 h 1253820"/>
                <a:gd name="connsiteX8-89" fmla="*/ 433275 w 820821"/>
                <a:gd name="connsiteY8-90" fmla="*/ 0 h 1253820"/>
                <a:gd name="connsiteX0-91" fmla="*/ 433275 w 820868"/>
                <a:gd name="connsiteY0-92" fmla="*/ 0 h 1253820"/>
                <a:gd name="connsiteX1-93" fmla="*/ 487862 w 820868"/>
                <a:gd name="connsiteY1-94" fmla="*/ 55429 h 1253820"/>
                <a:gd name="connsiteX2-95" fmla="*/ 820739 w 820868"/>
                <a:gd name="connsiteY2-96" fmla="*/ 623710 h 1253820"/>
                <a:gd name="connsiteX3-97" fmla="*/ 516276 w 820868"/>
                <a:gd name="connsiteY3-98" fmla="*/ 1196336 h 1253820"/>
                <a:gd name="connsiteX4-99" fmla="*/ 410370 w 820868"/>
                <a:gd name="connsiteY4-100" fmla="*/ 1253820 h 1253820"/>
                <a:gd name="connsiteX5-101" fmla="*/ 310332 w 820868"/>
                <a:gd name="connsiteY5-102" fmla="*/ 1193062 h 1253820"/>
                <a:gd name="connsiteX6-103" fmla="*/ 0 w 820868"/>
                <a:gd name="connsiteY6-104" fmla="*/ 623710 h 1253820"/>
                <a:gd name="connsiteX7-105" fmla="*/ 326799 w 820868"/>
                <a:gd name="connsiteY7-106" fmla="*/ 76979 h 1253820"/>
                <a:gd name="connsiteX8-107" fmla="*/ 433275 w 820868"/>
                <a:gd name="connsiteY8-108" fmla="*/ 0 h 1253820"/>
                <a:gd name="connsiteX0-109" fmla="*/ 433275 w 820868"/>
                <a:gd name="connsiteY0-110" fmla="*/ 0 h 1253820"/>
                <a:gd name="connsiteX1-111" fmla="*/ 487862 w 820868"/>
                <a:gd name="connsiteY1-112" fmla="*/ 55429 h 1253820"/>
                <a:gd name="connsiteX2-113" fmla="*/ 820739 w 820868"/>
                <a:gd name="connsiteY2-114" fmla="*/ 623710 h 1253820"/>
                <a:gd name="connsiteX3-115" fmla="*/ 516276 w 820868"/>
                <a:gd name="connsiteY3-116" fmla="*/ 1196336 h 1253820"/>
                <a:gd name="connsiteX4-117" fmla="*/ 410370 w 820868"/>
                <a:gd name="connsiteY4-118" fmla="*/ 1253820 h 1253820"/>
                <a:gd name="connsiteX5-119" fmla="*/ 310332 w 820868"/>
                <a:gd name="connsiteY5-120" fmla="*/ 1193062 h 1253820"/>
                <a:gd name="connsiteX6-121" fmla="*/ 0 w 820868"/>
                <a:gd name="connsiteY6-122" fmla="*/ 623710 h 1253820"/>
                <a:gd name="connsiteX7-123" fmla="*/ 307906 w 820868"/>
                <a:gd name="connsiteY7-124" fmla="*/ 91355 h 1253820"/>
                <a:gd name="connsiteX8-125" fmla="*/ 433275 w 820868"/>
                <a:gd name="connsiteY8-126" fmla="*/ 0 h 1253820"/>
                <a:gd name="connsiteX0-127" fmla="*/ 433275 w 820868"/>
                <a:gd name="connsiteY0-128" fmla="*/ 0 h 1253820"/>
                <a:gd name="connsiteX1-129" fmla="*/ 487862 w 820868"/>
                <a:gd name="connsiteY1-130" fmla="*/ 55429 h 1253820"/>
                <a:gd name="connsiteX2-131" fmla="*/ 820739 w 820868"/>
                <a:gd name="connsiteY2-132" fmla="*/ 623710 h 1253820"/>
                <a:gd name="connsiteX3-133" fmla="*/ 516276 w 820868"/>
                <a:gd name="connsiteY3-134" fmla="*/ 1196336 h 1253820"/>
                <a:gd name="connsiteX4-135" fmla="*/ 410370 w 820868"/>
                <a:gd name="connsiteY4-136" fmla="*/ 1253820 h 1253820"/>
                <a:gd name="connsiteX5-137" fmla="*/ 310332 w 820868"/>
                <a:gd name="connsiteY5-138" fmla="*/ 1193062 h 1253820"/>
                <a:gd name="connsiteX6-139" fmla="*/ 0 w 820868"/>
                <a:gd name="connsiteY6-140" fmla="*/ 623710 h 1253820"/>
                <a:gd name="connsiteX7-141" fmla="*/ 307906 w 820868"/>
                <a:gd name="connsiteY7-142" fmla="*/ 91355 h 1253820"/>
                <a:gd name="connsiteX8-143" fmla="*/ 433275 w 820868"/>
                <a:gd name="connsiteY8-144" fmla="*/ 0 h 1253820"/>
                <a:gd name="connsiteX0-145" fmla="*/ 433275 w 821563"/>
                <a:gd name="connsiteY0-146" fmla="*/ 0 h 1253820"/>
                <a:gd name="connsiteX1-147" fmla="*/ 487862 w 821563"/>
                <a:gd name="connsiteY1-148" fmla="*/ 55429 h 1253820"/>
                <a:gd name="connsiteX2-149" fmla="*/ 820739 w 821563"/>
                <a:gd name="connsiteY2-150" fmla="*/ 623710 h 1253820"/>
                <a:gd name="connsiteX3-151" fmla="*/ 516276 w 821563"/>
                <a:gd name="connsiteY3-152" fmla="*/ 1196336 h 1253820"/>
                <a:gd name="connsiteX4-153" fmla="*/ 410370 w 821563"/>
                <a:gd name="connsiteY4-154" fmla="*/ 1253820 h 1253820"/>
                <a:gd name="connsiteX5-155" fmla="*/ 310332 w 821563"/>
                <a:gd name="connsiteY5-156" fmla="*/ 1193062 h 1253820"/>
                <a:gd name="connsiteX6-157" fmla="*/ 0 w 821563"/>
                <a:gd name="connsiteY6-158" fmla="*/ 623710 h 1253820"/>
                <a:gd name="connsiteX7-159" fmla="*/ 307906 w 821563"/>
                <a:gd name="connsiteY7-160" fmla="*/ 91355 h 1253820"/>
                <a:gd name="connsiteX8-161" fmla="*/ 433275 w 821563"/>
                <a:gd name="connsiteY8-162" fmla="*/ 0 h 1253820"/>
                <a:gd name="connsiteX0-163" fmla="*/ 433275 w 821554"/>
                <a:gd name="connsiteY0-164" fmla="*/ 0 h 1253820"/>
                <a:gd name="connsiteX1-165" fmla="*/ 487862 w 821554"/>
                <a:gd name="connsiteY1-166" fmla="*/ 55429 h 1253820"/>
                <a:gd name="connsiteX2-167" fmla="*/ 820739 w 821554"/>
                <a:gd name="connsiteY2-168" fmla="*/ 623710 h 1253820"/>
                <a:gd name="connsiteX3-169" fmla="*/ 516276 w 821554"/>
                <a:gd name="connsiteY3-170" fmla="*/ 1196336 h 1253820"/>
                <a:gd name="connsiteX4-171" fmla="*/ 410370 w 821554"/>
                <a:gd name="connsiteY4-172" fmla="*/ 1253820 h 1253820"/>
                <a:gd name="connsiteX5-173" fmla="*/ 310332 w 821554"/>
                <a:gd name="connsiteY5-174" fmla="*/ 1193062 h 1253820"/>
                <a:gd name="connsiteX6-175" fmla="*/ 0 w 821554"/>
                <a:gd name="connsiteY6-176" fmla="*/ 623710 h 1253820"/>
                <a:gd name="connsiteX7-177" fmla="*/ 307906 w 821554"/>
                <a:gd name="connsiteY7-178" fmla="*/ 91355 h 1253820"/>
                <a:gd name="connsiteX8-179" fmla="*/ 433275 w 821554"/>
                <a:gd name="connsiteY8-180" fmla="*/ 0 h 1253820"/>
                <a:gd name="connsiteX0-181" fmla="*/ 433275 w 821554"/>
                <a:gd name="connsiteY0-182" fmla="*/ 0 h 1253820"/>
                <a:gd name="connsiteX1-183" fmla="*/ 487862 w 821554"/>
                <a:gd name="connsiteY1-184" fmla="*/ 55429 h 1253820"/>
                <a:gd name="connsiteX2-185" fmla="*/ 820739 w 821554"/>
                <a:gd name="connsiteY2-186" fmla="*/ 623710 h 1253820"/>
                <a:gd name="connsiteX3-187" fmla="*/ 516276 w 821554"/>
                <a:gd name="connsiteY3-188" fmla="*/ 1196336 h 1253820"/>
                <a:gd name="connsiteX4-189" fmla="*/ 410370 w 821554"/>
                <a:gd name="connsiteY4-190" fmla="*/ 1253820 h 1253820"/>
                <a:gd name="connsiteX5-191" fmla="*/ 310332 w 821554"/>
                <a:gd name="connsiteY5-192" fmla="*/ 1193062 h 1253820"/>
                <a:gd name="connsiteX6-193" fmla="*/ 0 w 821554"/>
                <a:gd name="connsiteY6-194" fmla="*/ 623710 h 1253820"/>
                <a:gd name="connsiteX7-195" fmla="*/ 307906 w 821554"/>
                <a:gd name="connsiteY7-196" fmla="*/ 91355 h 1253820"/>
                <a:gd name="connsiteX8-197" fmla="*/ 433275 w 821554"/>
                <a:gd name="connsiteY8-198" fmla="*/ 0 h 1253820"/>
                <a:gd name="connsiteX0-199" fmla="*/ 433290 w 821569"/>
                <a:gd name="connsiteY0-200" fmla="*/ 0 h 1253820"/>
                <a:gd name="connsiteX1-201" fmla="*/ 487877 w 821569"/>
                <a:gd name="connsiteY1-202" fmla="*/ 55429 h 1253820"/>
                <a:gd name="connsiteX2-203" fmla="*/ 820754 w 821569"/>
                <a:gd name="connsiteY2-204" fmla="*/ 623710 h 1253820"/>
                <a:gd name="connsiteX3-205" fmla="*/ 516291 w 821569"/>
                <a:gd name="connsiteY3-206" fmla="*/ 1196336 h 1253820"/>
                <a:gd name="connsiteX4-207" fmla="*/ 410385 w 821569"/>
                <a:gd name="connsiteY4-208" fmla="*/ 1253820 h 1253820"/>
                <a:gd name="connsiteX5-209" fmla="*/ 310347 w 821569"/>
                <a:gd name="connsiteY5-210" fmla="*/ 1193062 h 1253820"/>
                <a:gd name="connsiteX6-211" fmla="*/ 15 w 821569"/>
                <a:gd name="connsiteY6-212" fmla="*/ 623710 h 1253820"/>
                <a:gd name="connsiteX7-213" fmla="*/ 307921 w 821569"/>
                <a:gd name="connsiteY7-214" fmla="*/ 91355 h 1253820"/>
                <a:gd name="connsiteX8-215" fmla="*/ 433290 w 821569"/>
                <a:gd name="connsiteY8-216" fmla="*/ 0 h 1253820"/>
                <a:gd name="connsiteX0-217" fmla="*/ 459559 w 821569"/>
                <a:gd name="connsiteY0-218" fmla="*/ 0 h 1256861"/>
                <a:gd name="connsiteX1-219" fmla="*/ 487877 w 821569"/>
                <a:gd name="connsiteY1-220" fmla="*/ 58470 h 1256861"/>
                <a:gd name="connsiteX2-221" fmla="*/ 820754 w 821569"/>
                <a:gd name="connsiteY2-222" fmla="*/ 626751 h 1256861"/>
                <a:gd name="connsiteX3-223" fmla="*/ 516291 w 821569"/>
                <a:gd name="connsiteY3-224" fmla="*/ 1199377 h 1256861"/>
                <a:gd name="connsiteX4-225" fmla="*/ 410385 w 821569"/>
                <a:gd name="connsiteY4-226" fmla="*/ 1256861 h 1256861"/>
                <a:gd name="connsiteX5-227" fmla="*/ 310347 w 821569"/>
                <a:gd name="connsiteY5-228" fmla="*/ 1196103 h 1256861"/>
                <a:gd name="connsiteX6-229" fmla="*/ 15 w 821569"/>
                <a:gd name="connsiteY6-230" fmla="*/ 626751 h 1256861"/>
                <a:gd name="connsiteX7-231" fmla="*/ 307921 w 821569"/>
                <a:gd name="connsiteY7-232" fmla="*/ 94396 h 1256861"/>
                <a:gd name="connsiteX8-233" fmla="*/ 459559 w 821569"/>
                <a:gd name="connsiteY8-234" fmla="*/ 0 h 1256861"/>
                <a:gd name="connsiteX0-235" fmla="*/ 459559 w 820796"/>
                <a:gd name="connsiteY0-236" fmla="*/ 0 h 1256861"/>
                <a:gd name="connsiteX1-237" fmla="*/ 500409 w 820796"/>
                <a:gd name="connsiteY1-238" fmla="*/ 49306 h 1256861"/>
                <a:gd name="connsiteX2-239" fmla="*/ 820754 w 820796"/>
                <a:gd name="connsiteY2-240" fmla="*/ 626751 h 1256861"/>
                <a:gd name="connsiteX3-241" fmla="*/ 516291 w 820796"/>
                <a:gd name="connsiteY3-242" fmla="*/ 1199377 h 1256861"/>
                <a:gd name="connsiteX4-243" fmla="*/ 410385 w 820796"/>
                <a:gd name="connsiteY4-244" fmla="*/ 1256861 h 1256861"/>
                <a:gd name="connsiteX5-245" fmla="*/ 310347 w 820796"/>
                <a:gd name="connsiteY5-246" fmla="*/ 1196103 h 1256861"/>
                <a:gd name="connsiteX6-247" fmla="*/ 15 w 820796"/>
                <a:gd name="connsiteY6-248" fmla="*/ 626751 h 1256861"/>
                <a:gd name="connsiteX7-249" fmla="*/ 307921 w 820796"/>
                <a:gd name="connsiteY7-250" fmla="*/ 94396 h 1256861"/>
                <a:gd name="connsiteX8-251" fmla="*/ 459559 w 820796"/>
                <a:gd name="connsiteY8-252" fmla="*/ 0 h 1256861"/>
                <a:gd name="connsiteX0-253" fmla="*/ 459559 w 820795"/>
                <a:gd name="connsiteY0-254" fmla="*/ 0 h 1256861"/>
                <a:gd name="connsiteX1-255" fmla="*/ 500409 w 820795"/>
                <a:gd name="connsiteY1-256" fmla="*/ 49306 h 1256861"/>
                <a:gd name="connsiteX2-257" fmla="*/ 820754 w 820795"/>
                <a:gd name="connsiteY2-258" fmla="*/ 626751 h 1256861"/>
                <a:gd name="connsiteX3-259" fmla="*/ 516291 w 820795"/>
                <a:gd name="connsiteY3-260" fmla="*/ 1199377 h 1256861"/>
                <a:gd name="connsiteX4-261" fmla="*/ 410385 w 820795"/>
                <a:gd name="connsiteY4-262" fmla="*/ 1256861 h 1256861"/>
                <a:gd name="connsiteX5-263" fmla="*/ 310347 w 820795"/>
                <a:gd name="connsiteY5-264" fmla="*/ 1196103 h 1256861"/>
                <a:gd name="connsiteX6-265" fmla="*/ 15 w 820795"/>
                <a:gd name="connsiteY6-266" fmla="*/ 626751 h 1256861"/>
                <a:gd name="connsiteX7-267" fmla="*/ 318200 w 820795"/>
                <a:gd name="connsiteY7-268" fmla="*/ 101144 h 1256861"/>
                <a:gd name="connsiteX8-269" fmla="*/ 459559 w 820795"/>
                <a:gd name="connsiteY8-270" fmla="*/ 0 h 1256861"/>
                <a:gd name="connsiteX0-271" fmla="*/ 459558 w 820794"/>
                <a:gd name="connsiteY0-272" fmla="*/ 0 h 1256861"/>
                <a:gd name="connsiteX1-273" fmla="*/ 500408 w 820794"/>
                <a:gd name="connsiteY1-274" fmla="*/ 49306 h 1256861"/>
                <a:gd name="connsiteX2-275" fmla="*/ 820753 w 820794"/>
                <a:gd name="connsiteY2-276" fmla="*/ 626751 h 1256861"/>
                <a:gd name="connsiteX3-277" fmla="*/ 516290 w 820794"/>
                <a:gd name="connsiteY3-278" fmla="*/ 1199377 h 1256861"/>
                <a:gd name="connsiteX4-279" fmla="*/ 410384 w 820794"/>
                <a:gd name="connsiteY4-280" fmla="*/ 1256861 h 1256861"/>
                <a:gd name="connsiteX5-281" fmla="*/ 328293 w 820794"/>
                <a:gd name="connsiteY5-282" fmla="*/ 1196293 h 1256861"/>
                <a:gd name="connsiteX6-283" fmla="*/ 14 w 820794"/>
                <a:gd name="connsiteY6-284" fmla="*/ 626751 h 1256861"/>
                <a:gd name="connsiteX7-285" fmla="*/ 318199 w 820794"/>
                <a:gd name="connsiteY7-286" fmla="*/ 101144 h 1256861"/>
                <a:gd name="connsiteX8-287" fmla="*/ 459558 w 820794"/>
                <a:gd name="connsiteY8-288" fmla="*/ 0 h 1256861"/>
                <a:gd name="connsiteX0-289" fmla="*/ 459558 w 820865"/>
                <a:gd name="connsiteY0-290" fmla="*/ 0 h 1256861"/>
                <a:gd name="connsiteX1-291" fmla="*/ 500408 w 820865"/>
                <a:gd name="connsiteY1-292" fmla="*/ 49306 h 1256861"/>
                <a:gd name="connsiteX2-293" fmla="*/ 820753 w 820865"/>
                <a:gd name="connsiteY2-294" fmla="*/ 626751 h 1256861"/>
                <a:gd name="connsiteX3-295" fmla="*/ 525916 w 820865"/>
                <a:gd name="connsiteY3-296" fmla="*/ 1202798 h 1256861"/>
                <a:gd name="connsiteX4-297" fmla="*/ 410384 w 820865"/>
                <a:gd name="connsiteY4-298" fmla="*/ 1256861 h 1256861"/>
                <a:gd name="connsiteX5-299" fmla="*/ 328293 w 820865"/>
                <a:gd name="connsiteY5-300" fmla="*/ 1196293 h 1256861"/>
                <a:gd name="connsiteX6-301" fmla="*/ 14 w 820865"/>
                <a:gd name="connsiteY6-302" fmla="*/ 626751 h 1256861"/>
                <a:gd name="connsiteX7-303" fmla="*/ 318199 w 820865"/>
                <a:gd name="connsiteY7-304" fmla="*/ 101144 h 1256861"/>
                <a:gd name="connsiteX8-305" fmla="*/ 459558 w 820865"/>
                <a:gd name="connsiteY8-306" fmla="*/ 0 h 1256861"/>
                <a:gd name="connsiteX0-307" fmla="*/ 459558 w 820865"/>
                <a:gd name="connsiteY0-308" fmla="*/ 0 h 1256861"/>
                <a:gd name="connsiteX1-309" fmla="*/ 500408 w 820865"/>
                <a:gd name="connsiteY1-310" fmla="*/ 49306 h 1256861"/>
                <a:gd name="connsiteX2-311" fmla="*/ 820753 w 820865"/>
                <a:gd name="connsiteY2-312" fmla="*/ 626751 h 1256861"/>
                <a:gd name="connsiteX3-313" fmla="*/ 525916 w 820865"/>
                <a:gd name="connsiteY3-314" fmla="*/ 1202798 h 1256861"/>
                <a:gd name="connsiteX4-315" fmla="*/ 410384 w 820865"/>
                <a:gd name="connsiteY4-316" fmla="*/ 1256861 h 1256861"/>
                <a:gd name="connsiteX5-317" fmla="*/ 328293 w 820865"/>
                <a:gd name="connsiteY5-318" fmla="*/ 1196293 h 1256861"/>
                <a:gd name="connsiteX6-319" fmla="*/ 14 w 820865"/>
                <a:gd name="connsiteY6-320" fmla="*/ 626751 h 1256861"/>
                <a:gd name="connsiteX7-321" fmla="*/ 318199 w 820865"/>
                <a:gd name="connsiteY7-322" fmla="*/ 101144 h 1256861"/>
                <a:gd name="connsiteX8-323" fmla="*/ 459558 w 820865"/>
                <a:gd name="connsiteY8-324" fmla="*/ 0 h 1256861"/>
                <a:gd name="connsiteX0-325" fmla="*/ 459558 w 820865"/>
                <a:gd name="connsiteY0-326" fmla="*/ 0 h 1275566"/>
                <a:gd name="connsiteX1-327" fmla="*/ 500408 w 820865"/>
                <a:gd name="connsiteY1-328" fmla="*/ 49306 h 1275566"/>
                <a:gd name="connsiteX2-329" fmla="*/ 820753 w 820865"/>
                <a:gd name="connsiteY2-330" fmla="*/ 626751 h 1275566"/>
                <a:gd name="connsiteX3-331" fmla="*/ 525916 w 820865"/>
                <a:gd name="connsiteY3-332" fmla="*/ 1202798 h 1275566"/>
                <a:gd name="connsiteX4-333" fmla="*/ 421217 w 820865"/>
                <a:gd name="connsiteY4-334" fmla="*/ 1275566 h 1275566"/>
                <a:gd name="connsiteX5-335" fmla="*/ 328293 w 820865"/>
                <a:gd name="connsiteY5-336" fmla="*/ 1196293 h 1275566"/>
                <a:gd name="connsiteX6-337" fmla="*/ 14 w 820865"/>
                <a:gd name="connsiteY6-338" fmla="*/ 626751 h 1275566"/>
                <a:gd name="connsiteX7-339" fmla="*/ 318199 w 820865"/>
                <a:gd name="connsiteY7-340" fmla="*/ 101144 h 1275566"/>
                <a:gd name="connsiteX8-341" fmla="*/ 459558 w 820865"/>
                <a:gd name="connsiteY8-342" fmla="*/ 0 h 1275566"/>
                <a:gd name="connsiteX0-343" fmla="*/ 459558 w 820865"/>
                <a:gd name="connsiteY0-344" fmla="*/ 0 h 1275566"/>
                <a:gd name="connsiteX1-345" fmla="*/ 500408 w 820865"/>
                <a:gd name="connsiteY1-346" fmla="*/ 49306 h 1275566"/>
                <a:gd name="connsiteX2-347" fmla="*/ 820753 w 820865"/>
                <a:gd name="connsiteY2-348" fmla="*/ 626751 h 1275566"/>
                <a:gd name="connsiteX3-349" fmla="*/ 525916 w 820865"/>
                <a:gd name="connsiteY3-350" fmla="*/ 1202798 h 1275566"/>
                <a:gd name="connsiteX4-351" fmla="*/ 421217 w 820865"/>
                <a:gd name="connsiteY4-352" fmla="*/ 1275566 h 1275566"/>
                <a:gd name="connsiteX5-353" fmla="*/ 328293 w 820865"/>
                <a:gd name="connsiteY5-354" fmla="*/ 1196293 h 1275566"/>
                <a:gd name="connsiteX6-355" fmla="*/ 14 w 820865"/>
                <a:gd name="connsiteY6-356" fmla="*/ 626751 h 1275566"/>
                <a:gd name="connsiteX7-357" fmla="*/ 318199 w 820865"/>
                <a:gd name="connsiteY7-358" fmla="*/ 101144 h 1275566"/>
                <a:gd name="connsiteX8-359" fmla="*/ 459558 w 820865"/>
                <a:gd name="connsiteY8-360" fmla="*/ 0 h 1275566"/>
                <a:gd name="connsiteX0-361" fmla="*/ 438815 w 820865"/>
                <a:gd name="connsiteY0-362" fmla="*/ 0 h 1276220"/>
                <a:gd name="connsiteX1-363" fmla="*/ 500408 w 820865"/>
                <a:gd name="connsiteY1-364" fmla="*/ 49960 h 1276220"/>
                <a:gd name="connsiteX2-365" fmla="*/ 820753 w 820865"/>
                <a:gd name="connsiteY2-366" fmla="*/ 627405 h 1276220"/>
                <a:gd name="connsiteX3-367" fmla="*/ 525916 w 820865"/>
                <a:gd name="connsiteY3-368" fmla="*/ 1203452 h 1276220"/>
                <a:gd name="connsiteX4-369" fmla="*/ 421217 w 820865"/>
                <a:gd name="connsiteY4-370" fmla="*/ 1276220 h 1276220"/>
                <a:gd name="connsiteX5-371" fmla="*/ 328293 w 820865"/>
                <a:gd name="connsiteY5-372" fmla="*/ 1196947 h 1276220"/>
                <a:gd name="connsiteX6-373" fmla="*/ 14 w 820865"/>
                <a:gd name="connsiteY6-374" fmla="*/ 627405 h 1276220"/>
                <a:gd name="connsiteX7-375" fmla="*/ 318199 w 820865"/>
                <a:gd name="connsiteY7-376" fmla="*/ 101798 h 1276220"/>
                <a:gd name="connsiteX8-377" fmla="*/ 438815 w 820865"/>
                <a:gd name="connsiteY8-378" fmla="*/ 0 h 1276220"/>
                <a:gd name="connsiteX0-379" fmla="*/ 438815 w 820865"/>
                <a:gd name="connsiteY0-380" fmla="*/ 0 h 1266560"/>
                <a:gd name="connsiteX1-381" fmla="*/ 500408 w 820865"/>
                <a:gd name="connsiteY1-382" fmla="*/ 49960 h 1266560"/>
                <a:gd name="connsiteX2-383" fmla="*/ 820753 w 820865"/>
                <a:gd name="connsiteY2-384" fmla="*/ 627405 h 1266560"/>
                <a:gd name="connsiteX3-385" fmla="*/ 525916 w 820865"/>
                <a:gd name="connsiteY3-386" fmla="*/ 1203452 h 1266560"/>
                <a:gd name="connsiteX4-387" fmla="*/ 446146 w 820865"/>
                <a:gd name="connsiteY4-388" fmla="*/ 1266560 h 1266560"/>
                <a:gd name="connsiteX5-389" fmla="*/ 328293 w 820865"/>
                <a:gd name="connsiteY5-390" fmla="*/ 1196947 h 1266560"/>
                <a:gd name="connsiteX6-391" fmla="*/ 14 w 820865"/>
                <a:gd name="connsiteY6-392" fmla="*/ 627405 h 1266560"/>
                <a:gd name="connsiteX7-393" fmla="*/ 318199 w 820865"/>
                <a:gd name="connsiteY7-394" fmla="*/ 101798 h 1266560"/>
                <a:gd name="connsiteX8-395" fmla="*/ 438815 w 820865"/>
                <a:gd name="connsiteY8-396" fmla="*/ 0 h 1266560"/>
                <a:gd name="connsiteX0-397" fmla="*/ 438815 w 821234"/>
                <a:gd name="connsiteY0-398" fmla="*/ 0 h 1266560"/>
                <a:gd name="connsiteX1-399" fmla="*/ 500408 w 821234"/>
                <a:gd name="connsiteY1-400" fmla="*/ 49960 h 1266560"/>
                <a:gd name="connsiteX2-401" fmla="*/ 820753 w 821234"/>
                <a:gd name="connsiteY2-402" fmla="*/ 627405 h 1266560"/>
                <a:gd name="connsiteX3-403" fmla="*/ 549693 w 821234"/>
                <a:gd name="connsiteY3-404" fmla="*/ 1208811 h 1266560"/>
                <a:gd name="connsiteX4-405" fmla="*/ 446146 w 821234"/>
                <a:gd name="connsiteY4-406" fmla="*/ 1266560 h 1266560"/>
                <a:gd name="connsiteX5-407" fmla="*/ 328293 w 821234"/>
                <a:gd name="connsiteY5-408" fmla="*/ 1196947 h 1266560"/>
                <a:gd name="connsiteX6-409" fmla="*/ 14 w 821234"/>
                <a:gd name="connsiteY6-410" fmla="*/ 627405 h 1266560"/>
                <a:gd name="connsiteX7-411" fmla="*/ 318199 w 821234"/>
                <a:gd name="connsiteY7-412" fmla="*/ 101798 h 1266560"/>
                <a:gd name="connsiteX8-413" fmla="*/ 438815 w 821234"/>
                <a:gd name="connsiteY8-414" fmla="*/ 0 h 1266560"/>
                <a:gd name="connsiteX0-415" fmla="*/ 438815 w 821148"/>
                <a:gd name="connsiteY0-416" fmla="*/ 0 h 1266560"/>
                <a:gd name="connsiteX1-417" fmla="*/ 500408 w 821148"/>
                <a:gd name="connsiteY1-418" fmla="*/ 49960 h 1266560"/>
                <a:gd name="connsiteX2-419" fmla="*/ 820753 w 821148"/>
                <a:gd name="connsiteY2-420" fmla="*/ 627405 h 1266560"/>
                <a:gd name="connsiteX3-421" fmla="*/ 549693 w 821148"/>
                <a:gd name="connsiteY3-422" fmla="*/ 1208811 h 1266560"/>
                <a:gd name="connsiteX4-423" fmla="*/ 446146 w 821148"/>
                <a:gd name="connsiteY4-424" fmla="*/ 1266560 h 1266560"/>
                <a:gd name="connsiteX5-425" fmla="*/ 328293 w 821148"/>
                <a:gd name="connsiteY5-426" fmla="*/ 1196947 h 1266560"/>
                <a:gd name="connsiteX6-427" fmla="*/ 14 w 821148"/>
                <a:gd name="connsiteY6-428" fmla="*/ 627405 h 1266560"/>
                <a:gd name="connsiteX7-429" fmla="*/ 318199 w 821148"/>
                <a:gd name="connsiteY7-430" fmla="*/ 101798 h 1266560"/>
                <a:gd name="connsiteX8-431" fmla="*/ 438815 w 821148"/>
                <a:gd name="connsiteY8-432" fmla="*/ 0 h 1266560"/>
                <a:gd name="connsiteX0-433" fmla="*/ 438815 w 821263"/>
                <a:gd name="connsiteY0-434" fmla="*/ 0 h 1266560"/>
                <a:gd name="connsiteX1-435" fmla="*/ 500408 w 821263"/>
                <a:gd name="connsiteY1-436" fmla="*/ 49960 h 1266560"/>
                <a:gd name="connsiteX2-437" fmla="*/ 820753 w 821263"/>
                <a:gd name="connsiteY2-438" fmla="*/ 627405 h 1266560"/>
                <a:gd name="connsiteX3-439" fmla="*/ 555529 w 821263"/>
                <a:gd name="connsiteY3-440" fmla="*/ 1215755 h 1266560"/>
                <a:gd name="connsiteX4-441" fmla="*/ 446146 w 821263"/>
                <a:gd name="connsiteY4-442" fmla="*/ 1266560 h 1266560"/>
                <a:gd name="connsiteX5-443" fmla="*/ 328293 w 821263"/>
                <a:gd name="connsiteY5-444" fmla="*/ 1196947 h 1266560"/>
                <a:gd name="connsiteX6-445" fmla="*/ 14 w 821263"/>
                <a:gd name="connsiteY6-446" fmla="*/ 627405 h 1266560"/>
                <a:gd name="connsiteX7-447" fmla="*/ 318199 w 821263"/>
                <a:gd name="connsiteY7-448" fmla="*/ 101798 h 1266560"/>
                <a:gd name="connsiteX8-449" fmla="*/ 438815 w 821263"/>
                <a:gd name="connsiteY8-450" fmla="*/ 0 h 1266560"/>
                <a:gd name="connsiteX0-451" fmla="*/ 438815 w 818475"/>
                <a:gd name="connsiteY0-452" fmla="*/ 0 h 1266560"/>
                <a:gd name="connsiteX1-453" fmla="*/ 500408 w 818475"/>
                <a:gd name="connsiteY1-454" fmla="*/ 49960 h 1266560"/>
                <a:gd name="connsiteX2-455" fmla="*/ 817954 w 818475"/>
                <a:gd name="connsiteY2-456" fmla="*/ 625166 h 1266560"/>
                <a:gd name="connsiteX3-457" fmla="*/ 555529 w 818475"/>
                <a:gd name="connsiteY3-458" fmla="*/ 1215755 h 1266560"/>
                <a:gd name="connsiteX4-459" fmla="*/ 446146 w 818475"/>
                <a:gd name="connsiteY4-460" fmla="*/ 1266560 h 1266560"/>
                <a:gd name="connsiteX5-461" fmla="*/ 328293 w 818475"/>
                <a:gd name="connsiteY5-462" fmla="*/ 1196947 h 1266560"/>
                <a:gd name="connsiteX6-463" fmla="*/ 14 w 818475"/>
                <a:gd name="connsiteY6-464" fmla="*/ 627405 h 1266560"/>
                <a:gd name="connsiteX7-465" fmla="*/ 318199 w 818475"/>
                <a:gd name="connsiteY7-466" fmla="*/ 101798 h 1266560"/>
                <a:gd name="connsiteX8-467" fmla="*/ 438815 w 818475"/>
                <a:gd name="connsiteY8-468" fmla="*/ 0 h 126656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900" dirty="0">
                  <a:solidFill>
                    <a:srgbClr val="FFFFFF"/>
                  </a:solidFill>
                  <a:latin typeface="+mn-ea"/>
                </a:rPr>
                <a:t>新产品</a:t>
              </a: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1" fmla="*/ 540542 w 971549"/>
                <a:gd name="connsiteY0-2" fmla="*/ 0 h 3121025"/>
                <a:gd name="connsiteX1-3" fmla="*/ 447674 w 971549"/>
                <a:gd name="connsiteY1-4" fmla="*/ 916781 h 3121025"/>
                <a:gd name="connsiteX2-5" fmla="*/ 440997 w 971549"/>
                <a:gd name="connsiteY2-6" fmla="*/ 913656 h 3121025"/>
                <a:gd name="connsiteX3-7" fmla="*/ 417204 w 971549"/>
                <a:gd name="connsiteY3-8" fmla="*/ 1251512 h 3121025"/>
                <a:gd name="connsiteX4-9" fmla="*/ 470694 w 971549"/>
                <a:gd name="connsiteY4-10" fmla="*/ 1046163 h 3121025"/>
                <a:gd name="connsiteX5-11" fmla="*/ 554037 w 971549"/>
                <a:gd name="connsiteY5-12" fmla="*/ 781050 h 3121025"/>
                <a:gd name="connsiteX6-13" fmla="*/ 617537 w 971549"/>
                <a:gd name="connsiteY6-14" fmla="*/ 876300 h 3121025"/>
                <a:gd name="connsiteX7-15" fmla="*/ 506412 w 971549"/>
                <a:gd name="connsiteY7-16" fmla="*/ 1419225 h 3121025"/>
                <a:gd name="connsiteX8-17" fmla="*/ 503554 w 971549"/>
                <a:gd name="connsiteY8-18" fmla="*/ 1416281 h 3121025"/>
                <a:gd name="connsiteX9-19" fmla="*/ 510877 w 971549"/>
                <a:gd name="connsiteY9-20" fmla="*/ 1641475 h 3121025"/>
                <a:gd name="connsiteX10-21" fmla="*/ 554037 w 971549"/>
                <a:gd name="connsiteY10-22" fmla="*/ 2346325 h 3121025"/>
                <a:gd name="connsiteX11-23" fmla="*/ 651669 w 971549"/>
                <a:gd name="connsiteY11-24" fmla="*/ 2726531 h 3121025"/>
                <a:gd name="connsiteX12-25" fmla="*/ 694279 w 971549"/>
                <a:gd name="connsiteY12-26" fmla="*/ 2836944 h 3121025"/>
                <a:gd name="connsiteX13-27" fmla="*/ 709612 w 971549"/>
                <a:gd name="connsiteY13-28" fmla="*/ 2771775 h 3121025"/>
                <a:gd name="connsiteX14-29" fmla="*/ 814387 w 971549"/>
                <a:gd name="connsiteY14-30" fmla="*/ 2471738 h 3121025"/>
                <a:gd name="connsiteX15-31" fmla="*/ 971549 w 971549"/>
                <a:gd name="connsiteY15-32" fmla="*/ 2512219 h 3121025"/>
                <a:gd name="connsiteX16-33" fmla="*/ 928687 w 971549"/>
                <a:gd name="connsiteY16-34" fmla="*/ 2543175 h 3121025"/>
                <a:gd name="connsiteX17-35" fmla="*/ 812006 w 971549"/>
                <a:gd name="connsiteY17-36" fmla="*/ 2883693 h 3121025"/>
                <a:gd name="connsiteX18-37" fmla="*/ 787597 w 971549"/>
                <a:gd name="connsiteY18-38" fmla="*/ 3067874 h 3121025"/>
                <a:gd name="connsiteX19-39" fmla="*/ 801687 w 971549"/>
                <a:gd name="connsiteY19-40" fmla="*/ 3101975 h 3121025"/>
                <a:gd name="connsiteX20-41" fmla="*/ 420687 w 971549"/>
                <a:gd name="connsiteY20-42" fmla="*/ 3121025 h 3121025"/>
                <a:gd name="connsiteX21-43" fmla="*/ 230187 w 971549"/>
                <a:gd name="connsiteY21-44" fmla="*/ 2219325 h 3121025"/>
                <a:gd name="connsiteX22-45" fmla="*/ 230269 w 971549"/>
                <a:gd name="connsiteY22-46" fmla="*/ 2219256 h 3121025"/>
                <a:gd name="connsiteX23-47" fmla="*/ 90487 w 971549"/>
                <a:gd name="connsiteY23-48" fmla="*/ 2085975 h 3121025"/>
                <a:gd name="connsiteX24-49" fmla="*/ 0 w 971549"/>
                <a:gd name="connsiteY24-50" fmla="*/ 2043113 h 3121025"/>
                <a:gd name="connsiteX25-51" fmla="*/ 104775 w 971549"/>
                <a:gd name="connsiteY25-52" fmla="*/ 1938338 h 3121025"/>
                <a:gd name="connsiteX26-53" fmla="*/ 311975 w 971549"/>
                <a:gd name="connsiteY26-54" fmla="*/ 2141393 h 3121025"/>
                <a:gd name="connsiteX27-55" fmla="*/ 298958 w 971549"/>
                <a:gd name="connsiteY27-56" fmla="*/ 2003425 h 3121025"/>
                <a:gd name="connsiteX28-57" fmla="*/ 325437 w 971549"/>
                <a:gd name="connsiteY28-58" fmla="*/ 981075 h 3121025"/>
                <a:gd name="connsiteX29-59" fmla="*/ 328381 w 971549"/>
                <a:gd name="connsiteY29-60" fmla="*/ 961942 h 3121025"/>
                <a:gd name="connsiteX30-61" fmla="*/ 264021 w 971549"/>
                <a:gd name="connsiteY30-62" fmla="*/ 839391 h 3121025"/>
                <a:gd name="connsiteX31-63" fmla="*/ 176212 w 971549"/>
                <a:gd name="connsiteY31-64" fmla="*/ 661987 h 3121025"/>
                <a:gd name="connsiteX32-65" fmla="*/ 219075 w 971549"/>
                <a:gd name="connsiteY32-66" fmla="*/ 614363 h 3121025"/>
                <a:gd name="connsiteX33-67" fmla="*/ 340076 w 971549"/>
                <a:gd name="connsiteY33-68" fmla="*/ 822986 h 3121025"/>
                <a:gd name="connsiteX34-69" fmla="*/ 421480 w 971549"/>
                <a:gd name="connsiteY34-70" fmla="*/ 42863 h 3121025"/>
                <a:gd name="connsiteX35" fmla="*/ 540542 w 971549"/>
                <a:gd name="connsiteY35" fmla="*/ 0 h 3121025"/>
                <a:gd name="connsiteX0-71" fmla="*/ 540542 w 971549"/>
                <a:gd name="connsiteY0-72" fmla="*/ 0 h 3121025"/>
                <a:gd name="connsiteX1-73" fmla="*/ 447674 w 971549"/>
                <a:gd name="connsiteY1-74" fmla="*/ 916781 h 3121025"/>
                <a:gd name="connsiteX2-75" fmla="*/ 440997 w 971549"/>
                <a:gd name="connsiteY2-76" fmla="*/ 913656 h 3121025"/>
                <a:gd name="connsiteX3-77" fmla="*/ 417204 w 971549"/>
                <a:gd name="connsiteY3-78" fmla="*/ 1251512 h 3121025"/>
                <a:gd name="connsiteX4-79" fmla="*/ 470694 w 971549"/>
                <a:gd name="connsiteY4-80" fmla="*/ 1046163 h 3121025"/>
                <a:gd name="connsiteX5-81" fmla="*/ 554037 w 971549"/>
                <a:gd name="connsiteY5-82" fmla="*/ 781050 h 3121025"/>
                <a:gd name="connsiteX6-83" fmla="*/ 617537 w 971549"/>
                <a:gd name="connsiteY6-84" fmla="*/ 876300 h 3121025"/>
                <a:gd name="connsiteX7-85" fmla="*/ 506412 w 971549"/>
                <a:gd name="connsiteY7-86" fmla="*/ 1419225 h 3121025"/>
                <a:gd name="connsiteX8-87" fmla="*/ 503554 w 971549"/>
                <a:gd name="connsiteY8-88" fmla="*/ 1416281 h 3121025"/>
                <a:gd name="connsiteX9-89" fmla="*/ 510877 w 971549"/>
                <a:gd name="connsiteY9-90" fmla="*/ 1641475 h 3121025"/>
                <a:gd name="connsiteX10-91" fmla="*/ 554037 w 971549"/>
                <a:gd name="connsiteY10-92" fmla="*/ 2346325 h 3121025"/>
                <a:gd name="connsiteX11-93" fmla="*/ 651669 w 971549"/>
                <a:gd name="connsiteY11-94" fmla="*/ 2726531 h 3121025"/>
                <a:gd name="connsiteX12-95" fmla="*/ 694279 w 971549"/>
                <a:gd name="connsiteY12-96" fmla="*/ 2836944 h 3121025"/>
                <a:gd name="connsiteX13-97" fmla="*/ 709612 w 971549"/>
                <a:gd name="connsiteY13-98" fmla="*/ 2771775 h 3121025"/>
                <a:gd name="connsiteX14-99" fmla="*/ 814387 w 971549"/>
                <a:gd name="connsiteY14-100" fmla="*/ 2471738 h 3121025"/>
                <a:gd name="connsiteX15-101" fmla="*/ 971549 w 971549"/>
                <a:gd name="connsiteY15-102" fmla="*/ 2512219 h 3121025"/>
                <a:gd name="connsiteX16-103" fmla="*/ 928687 w 971549"/>
                <a:gd name="connsiteY16-104" fmla="*/ 2543175 h 3121025"/>
                <a:gd name="connsiteX17-105" fmla="*/ 812006 w 971549"/>
                <a:gd name="connsiteY17-106" fmla="*/ 2883693 h 3121025"/>
                <a:gd name="connsiteX18-107" fmla="*/ 787597 w 971549"/>
                <a:gd name="connsiteY18-108" fmla="*/ 3067874 h 3121025"/>
                <a:gd name="connsiteX19-109" fmla="*/ 801687 w 971549"/>
                <a:gd name="connsiteY19-110" fmla="*/ 3101975 h 3121025"/>
                <a:gd name="connsiteX20-111" fmla="*/ 420687 w 971549"/>
                <a:gd name="connsiteY20-112" fmla="*/ 3121025 h 3121025"/>
                <a:gd name="connsiteX21-113" fmla="*/ 230187 w 971549"/>
                <a:gd name="connsiteY21-114" fmla="*/ 2219325 h 3121025"/>
                <a:gd name="connsiteX22-115" fmla="*/ 230269 w 971549"/>
                <a:gd name="connsiteY22-116" fmla="*/ 2219256 h 3121025"/>
                <a:gd name="connsiteX23-117" fmla="*/ 90487 w 971549"/>
                <a:gd name="connsiteY23-118" fmla="*/ 2085975 h 3121025"/>
                <a:gd name="connsiteX24-119" fmla="*/ 0 w 971549"/>
                <a:gd name="connsiteY24-120" fmla="*/ 2043113 h 3121025"/>
                <a:gd name="connsiteX25-121" fmla="*/ 104775 w 971549"/>
                <a:gd name="connsiteY25-122" fmla="*/ 1938338 h 3121025"/>
                <a:gd name="connsiteX26-123" fmla="*/ 311975 w 971549"/>
                <a:gd name="connsiteY26-124" fmla="*/ 2141393 h 3121025"/>
                <a:gd name="connsiteX27-125" fmla="*/ 298958 w 971549"/>
                <a:gd name="connsiteY27-126" fmla="*/ 2003425 h 3121025"/>
                <a:gd name="connsiteX28-127" fmla="*/ 325437 w 971549"/>
                <a:gd name="connsiteY28-128" fmla="*/ 981075 h 3121025"/>
                <a:gd name="connsiteX29-129" fmla="*/ 328381 w 971549"/>
                <a:gd name="connsiteY29-130" fmla="*/ 961942 h 3121025"/>
                <a:gd name="connsiteX30-131" fmla="*/ 264021 w 971549"/>
                <a:gd name="connsiteY30-132" fmla="*/ 839391 h 3121025"/>
                <a:gd name="connsiteX31-133" fmla="*/ 176212 w 971549"/>
                <a:gd name="connsiteY31-134" fmla="*/ 661987 h 3121025"/>
                <a:gd name="connsiteX32-135" fmla="*/ 219075 w 971549"/>
                <a:gd name="connsiteY32-136" fmla="*/ 614363 h 3121025"/>
                <a:gd name="connsiteX33-137" fmla="*/ 340076 w 971549"/>
                <a:gd name="connsiteY33-138" fmla="*/ 822986 h 3121025"/>
                <a:gd name="connsiteX34-139" fmla="*/ 421480 w 971549"/>
                <a:gd name="connsiteY34-140" fmla="*/ 42863 h 3121025"/>
                <a:gd name="connsiteX35-141" fmla="*/ 540542 w 971549"/>
                <a:gd name="connsiteY35-142" fmla="*/ 0 h 3121025"/>
                <a:gd name="connsiteX0-143" fmla="*/ 540542 w 971549"/>
                <a:gd name="connsiteY0-144" fmla="*/ 0 h 3121025"/>
                <a:gd name="connsiteX1-145" fmla="*/ 447674 w 971549"/>
                <a:gd name="connsiteY1-146" fmla="*/ 916781 h 3121025"/>
                <a:gd name="connsiteX2-147" fmla="*/ 450522 w 971549"/>
                <a:gd name="connsiteY2-148" fmla="*/ 913656 h 3121025"/>
                <a:gd name="connsiteX3-149" fmla="*/ 417204 w 971549"/>
                <a:gd name="connsiteY3-150" fmla="*/ 1251512 h 3121025"/>
                <a:gd name="connsiteX4-151" fmla="*/ 470694 w 971549"/>
                <a:gd name="connsiteY4-152" fmla="*/ 1046163 h 3121025"/>
                <a:gd name="connsiteX5-153" fmla="*/ 554037 w 971549"/>
                <a:gd name="connsiteY5-154" fmla="*/ 781050 h 3121025"/>
                <a:gd name="connsiteX6-155" fmla="*/ 617537 w 971549"/>
                <a:gd name="connsiteY6-156" fmla="*/ 876300 h 3121025"/>
                <a:gd name="connsiteX7-157" fmla="*/ 506412 w 971549"/>
                <a:gd name="connsiteY7-158" fmla="*/ 1419225 h 3121025"/>
                <a:gd name="connsiteX8-159" fmla="*/ 503554 w 971549"/>
                <a:gd name="connsiteY8-160" fmla="*/ 1416281 h 3121025"/>
                <a:gd name="connsiteX9-161" fmla="*/ 510877 w 971549"/>
                <a:gd name="connsiteY9-162" fmla="*/ 1641475 h 3121025"/>
                <a:gd name="connsiteX10-163" fmla="*/ 554037 w 971549"/>
                <a:gd name="connsiteY10-164" fmla="*/ 2346325 h 3121025"/>
                <a:gd name="connsiteX11-165" fmla="*/ 651669 w 971549"/>
                <a:gd name="connsiteY11-166" fmla="*/ 2726531 h 3121025"/>
                <a:gd name="connsiteX12-167" fmla="*/ 694279 w 971549"/>
                <a:gd name="connsiteY12-168" fmla="*/ 2836944 h 3121025"/>
                <a:gd name="connsiteX13-169" fmla="*/ 709612 w 971549"/>
                <a:gd name="connsiteY13-170" fmla="*/ 2771775 h 3121025"/>
                <a:gd name="connsiteX14-171" fmla="*/ 814387 w 971549"/>
                <a:gd name="connsiteY14-172" fmla="*/ 2471738 h 3121025"/>
                <a:gd name="connsiteX15-173" fmla="*/ 971549 w 971549"/>
                <a:gd name="connsiteY15-174" fmla="*/ 2512219 h 3121025"/>
                <a:gd name="connsiteX16-175" fmla="*/ 928687 w 971549"/>
                <a:gd name="connsiteY16-176" fmla="*/ 2543175 h 3121025"/>
                <a:gd name="connsiteX17-177" fmla="*/ 812006 w 971549"/>
                <a:gd name="connsiteY17-178" fmla="*/ 2883693 h 3121025"/>
                <a:gd name="connsiteX18-179" fmla="*/ 787597 w 971549"/>
                <a:gd name="connsiteY18-180" fmla="*/ 3067874 h 3121025"/>
                <a:gd name="connsiteX19-181" fmla="*/ 801687 w 971549"/>
                <a:gd name="connsiteY19-182" fmla="*/ 3101975 h 3121025"/>
                <a:gd name="connsiteX20-183" fmla="*/ 420687 w 971549"/>
                <a:gd name="connsiteY20-184" fmla="*/ 3121025 h 3121025"/>
                <a:gd name="connsiteX21-185" fmla="*/ 230187 w 971549"/>
                <a:gd name="connsiteY21-186" fmla="*/ 2219325 h 3121025"/>
                <a:gd name="connsiteX22-187" fmla="*/ 230269 w 971549"/>
                <a:gd name="connsiteY22-188" fmla="*/ 2219256 h 3121025"/>
                <a:gd name="connsiteX23-189" fmla="*/ 90487 w 971549"/>
                <a:gd name="connsiteY23-190" fmla="*/ 2085975 h 3121025"/>
                <a:gd name="connsiteX24-191" fmla="*/ 0 w 971549"/>
                <a:gd name="connsiteY24-192" fmla="*/ 2043113 h 3121025"/>
                <a:gd name="connsiteX25-193" fmla="*/ 104775 w 971549"/>
                <a:gd name="connsiteY25-194" fmla="*/ 1938338 h 3121025"/>
                <a:gd name="connsiteX26-195" fmla="*/ 311975 w 971549"/>
                <a:gd name="connsiteY26-196" fmla="*/ 2141393 h 3121025"/>
                <a:gd name="connsiteX27-197" fmla="*/ 298958 w 971549"/>
                <a:gd name="connsiteY27-198" fmla="*/ 2003425 h 3121025"/>
                <a:gd name="connsiteX28-199" fmla="*/ 325437 w 971549"/>
                <a:gd name="connsiteY28-200" fmla="*/ 981075 h 3121025"/>
                <a:gd name="connsiteX29-201" fmla="*/ 328381 w 971549"/>
                <a:gd name="connsiteY29-202" fmla="*/ 961942 h 3121025"/>
                <a:gd name="connsiteX30-203" fmla="*/ 264021 w 971549"/>
                <a:gd name="connsiteY30-204" fmla="*/ 839391 h 3121025"/>
                <a:gd name="connsiteX31-205" fmla="*/ 176212 w 971549"/>
                <a:gd name="connsiteY31-206" fmla="*/ 661987 h 3121025"/>
                <a:gd name="connsiteX32-207" fmla="*/ 219075 w 971549"/>
                <a:gd name="connsiteY32-208" fmla="*/ 614363 h 3121025"/>
                <a:gd name="connsiteX33-209" fmla="*/ 340076 w 971549"/>
                <a:gd name="connsiteY33-210" fmla="*/ 822986 h 3121025"/>
                <a:gd name="connsiteX34-211" fmla="*/ 421480 w 971549"/>
                <a:gd name="connsiteY34-212" fmla="*/ 42863 h 3121025"/>
                <a:gd name="connsiteX35-213" fmla="*/ 540542 w 971549"/>
                <a:gd name="connsiteY35-214" fmla="*/ 0 h 31210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141" y="connsiteY35-142"/>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mn-ea"/>
              </a:endParaRPr>
            </a:p>
          </p:txBody>
        </p:sp>
      </p:grpSp>
      <p:sp>
        <p:nvSpPr>
          <p:cNvPr id="10" name="TextBox 9"/>
          <p:cNvSpPr txBox="1"/>
          <p:nvPr/>
        </p:nvSpPr>
        <p:spPr>
          <a:xfrm>
            <a:off x="1317124" y="4371623"/>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3" name="TextBox 12"/>
          <p:cNvSpPr txBox="1"/>
          <p:nvPr/>
        </p:nvSpPr>
        <p:spPr>
          <a:xfrm>
            <a:off x="2446750" y="2203060"/>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4" name="TextBox 13"/>
          <p:cNvSpPr txBox="1"/>
          <p:nvPr/>
        </p:nvSpPr>
        <p:spPr>
          <a:xfrm>
            <a:off x="6426748" y="984089"/>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5" name="TextBox 14"/>
          <p:cNvSpPr txBox="1"/>
          <p:nvPr/>
        </p:nvSpPr>
        <p:spPr>
          <a:xfrm>
            <a:off x="7535973" y="2277789"/>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16" name="TextBox 15"/>
          <p:cNvSpPr txBox="1"/>
          <p:nvPr/>
        </p:nvSpPr>
        <p:spPr>
          <a:xfrm>
            <a:off x="8336830" y="4197085"/>
            <a:ext cx="1955836" cy="1046440"/>
          </a:xfrm>
          <a:prstGeom prst="rect">
            <a:avLst/>
          </a:prstGeom>
          <a:noFill/>
        </p:spPr>
        <p:txBody>
          <a:bodyPr wrap="none" lIns="121908" tIns="60954" rIns="121908" bIns="60954" rtlCol="0">
            <a:spAutoFit/>
          </a:bodyPr>
          <a:lstStyle/>
          <a:p>
            <a:pPr algn="ctr">
              <a:lnSpc>
                <a:spcPct val="150000"/>
              </a:lnSpc>
            </a:pPr>
            <a:r>
              <a:rPr lang="zh-CN" altLang="en-US" sz="1300" dirty="0">
                <a:solidFill>
                  <a:schemeClr val="tx1">
                    <a:lumMod val="50000"/>
                    <a:lumOff val="50000"/>
                  </a:schemeClr>
                </a:solidFill>
              </a:rPr>
              <a:t>单击此处添加段落文本</a:t>
            </a:r>
            <a:endParaRPr lang="en-US" altLang="zh-CN" sz="1300" dirty="0">
              <a:solidFill>
                <a:schemeClr val="tx1">
                  <a:lumMod val="50000"/>
                  <a:lumOff val="50000"/>
                </a:schemeClr>
              </a:solidFill>
            </a:endParaRPr>
          </a:p>
          <a:p>
            <a:pPr algn="ctr">
              <a:lnSpc>
                <a:spcPct val="150000"/>
              </a:lnSpc>
            </a:pPr>
            <a:r>
              <a:rPr lang="zh-CN" altLang="en-US" sz="1300" dirty="0">
                <a:solidFill>
                  <a:schemeClr val="tx1">
                    <a:lumMod val="50000"/>
                    <a:lumOff val="50000"/>
                  </a:schemeClr>
                </a:solidFill>
              </a:rPr>
              <a:t>单击此处添加段落文本</a:t>
            </a:r>
          </a:p>
          <a:p>
            <a:pPr algn="ctr">
              <a:lnSpc>
                <a:spcPct val="150000"/>
              </a:lnSpc>
            </a:pPr>
            <a:r>
              <a:rPr lang="zh-CN" altLang="en-US" sz="1300" dirty="0">
                <a:solidFill>
                  <a:schemeClr val="tx1">
                    <a:lumMod val="50000"/>
                    <a:lumOff val="50000"/>
                  </a:schemeClr>
                </a:solidFill>
              </a:rPr>
              <a:t>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01366" y="4113866"/>
            <a:ext cx="2341122" cy="569483"/>
            <a:chOff x="1403648" y="3147814"/>
            <a:chExt cx="1756070" cy="427112"/>
          </a:xfrm>
        </p:grpSpPr>
        <p:pic>
          <p:nvPicPr>
            <p:cNvPr id="4" name="Picture 3" descr="C:\Users\ABC\Desktop\白板7.png"/>
            <p:cNvPicPr>
              <a:picLocks noChangeAspect="1" noChangeArrowheads="1"/>
            </p:cNvPicPr>
            <p:nvPr/>
          </p:nvPicPr>
          <p:blipFill>
            <a:blip r:embed="rId3" cstate="screen"/>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831105" cy="276999"/>
            </a:xfrm>
            <a:prstGeom prst="rect">
              <a:avLst/>
            </a:prstGeom>
            <a:noFill/>
          </p:spPr>
          <p:txBody>
            <a:bodyPr wrap="none" rtlCol="0">
              <a:spAutoFit/>
            </a:bodyPr>
            <a:lstStyle/>
            <a:p>
              <a:r>
                <a:rPr lang="zh-CN" altLang="en-US"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695" y="4043434"/>
            <a:ext cx="2341122" cy="710340"/>
            <a:chOff x="1259632" y="1347614"/>
            <a:chExt cx="1756070" cy="532755"/>
          </a:xfrm>
        </p:grpSpPr>
        <p:pic>
          <p:nvPicPr>
            <p:cNvPr id="8" name="Picture 4" descr="C:\Users\ABC\Desktop\034971.png"/>
            <p:cNvPicPr>
              <a:picLocks noChangeAspect="1" noChangeArrowheads="1"/>
            </p:cNvPicPr>
            <p:nvPr/>
          </p:nvPicPr>
          <p:blipFill>
            <a:blip r:embed="rId4" cstate="screen"/>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831105" cy="276999"/>
            </a:xfrm>
            <a:prstGeom prst="rect">
              <a:avLst/>
            </a:prstGeom>
            <a:noFill/>
          </p:spPr>
          <p:txBody>
            <a:bodyPr wrap="none" rtlCol="0">
              <a:spAutoFit/>
            </a:bodyPr>
            <a:lstStyle/>
            <a:p>
              <a:r>
                <a:rPr lang="zh-CN" altLang="en-US"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696" y="1673903"/>
            <a:ext cx="2378282" cy="956173"/>
            <a:chOff x="3923928" y="1255426"/>
            <a:chExt cx="1783944" cy="717130"/>
          </a:xfrm>
        </p:grpSpPr>
        <p:pic>
          <p:nvPicPr>
            <p:cNvPr id="12" name="Picture 6" descr="C:\Users\ABC\Desktop\035001.png"/>
            <p:cNvPicPr>
              <a:picLocks noChangeAspect="1" noChangeArrowheads="1"/>
            </p:cNvPicPr>
            <p:nvPr/>
          </p:nvPicPr>
          <p:blipFill>
            <a:blip r:embed="rId5" cstate="screen"/>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831105" cy="276999"/>
            </a:xfrm>
            <a:prstGeom prst="rect">
              <a:avLst/>
            </a:prstGeom>
            <a:noFill/>
          </p:spPr>
          <p:txBody>
            <a:bodyPr wrap="none" rtlCol="0">
              <a:spAutoFit/>
            </a:bodyPr>
            <a:lstStyle/>
            <a:p>
              <a:r>
                <a:rPr lang="zh-CN" altLang="en-US" b="1" dirty="0">
                  <a:solidFill>
                    <a:schemeClr val="accent1"/>
                  </a:solidFill>
                </a:rPr>
                <a:t>把握市场</a:t>
              </a: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1113" y="1894534"/>
            <a:ext cx="2365971" cy="625851"/>
            <a:chOff x="4005171" y="2980405"/>
            <a:chExt cx="1774709" cy="469388"/>
          </a:xfrm>
        </p:grpSpPr>
        <p:pic>
          <p:nvPicPr>
            <p:cNvPr id="16" name="Picture 7" descr="C:\Users\ABC\Desktop\034951.png"/>
            <p:cNvPicPr>
              <a:picLocks noChangeAspect="1" noChangeArrowheads="1"/>
            </p:cNvPicPr>
            <p:nvPr/>
          </p:nvPicPr>
          <p:blipFill>
            <a:blip r:embed="rId6" cstate="screen"/>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831105" cy="276999"/>
            </a:xfrm>
            <a:prstGeom prst="rect">
              <a:avLst/>
            </a:prstGeom>
            <a:noFill/>
          </p:spPr>
          <p:txBody>
            <a:bodyPr wrap="none" rtlCol="0">
              <a:spAutoFit/>
            </a:bodyPr>
            <a:lstStyle/>
            <a:p>
              <a:r>
                <a:rPr lang="zh-CN" altLang="en-US" b="1" dirty="0">
                  <a:solidFill>
                    <a:schemeClr val="accent1"/>
                  </a:solidFill>
                </a:rPr>
                <a:t>政策支持</a:t>
              </a: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8864" y="4054162"/>
            <a:ext cx="2341122"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831105" cy="276999"/>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8864" y="1873396"/>
            <a:ext cx="2341122" cy="688069"/>
            <a:chOff x="6752930" y="1405046"/>
            <a:chExt cx="1756070" cy="516052"/>
          </a:xfrm>
        </p:grpSpPr>
        <p:sp>
          <p:nvSpPr>
            <p:cNvPr id="24" name="TextBox 23"/>
            <p:cNvSpPr txBox="1"/>
            <p:nvPr/>
          </p:nvSpPr>
          <p:spPr>
            <a:xfrm>
              <a:off x="7373128" y="1530826"/>
              <a:ext cx="831105" cy="276999"/>
            </a:xfrm>
            <a:prstGeom prst="rect">
              <a:avLst/>
            </a:prstGeom>
            <a:noFill/>
          </p:spPr>
          <p:txBody>
            <a:bodyPr wrap="none" rtlCol="0">
              <a:spAutoFit/>
            </a:bodyPr>
            <a:lstStyle/>
            <a:p>
              <a:r>
                <a:rPr lang="zh-CN" altLang="en-US"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5444"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8" name="TextBox 27"/>
          <p:cNvSpPr txBox="1"/>
          <p:nvPr/>
        </p:nvSpPr>
        <p:spPr>
          <a:xfrm>
            <a:off x="4690791"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9" name="TextBox 28"/>
          <p:cNvSpPr txBox="1"/>
          <p:nvPr/>
        </p:nvSpPr>
        <p:spPr>
          <a:xfrm>
            <a:off x="8207960" y="2591872"/>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0" name="TextBox 29"/>
          <p:cNvSpPr txBox="1"/>
          <p:nvPr/>
        </p:nvSpPr>
        <p:spPr>
          <a:xfrm>
            <a:off x="1215444"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1" name="TextBox 30"/>
          <p:cNvSpPr txBox="1"/>
          <p:nvPr/>
        </p:nvSpPr>
        <p:spPr>
          <a:xfrm>
            <a:off x="4690791"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2" name="TextBox 31"/>
          <p:cNvSpPr txBox="1"/>
          <p:nvPr/>
        </p:nvSpPr>
        <p:spPr>
          <a:xfrm>
            <a:off x="8207960" y="4773677"/>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9"/>
          <p:cNvSpPr>
            <a:spLocks noChangeArrowheads="1"/>
          </p:cNvSpPr>
          <p:nvPr/>
        </p:nvSpPr>
        <p:spPr bwMode="auto">
          <a:xfrm>
            <a:off x="6289264" y="817904"/>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年度工作概述</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5" name="TextBox 31"/>
          <p:cNvSpPr txBox="1"/>
          <p:nvPr/>
        </p:nvSpPr>
        <p:spPr>
          <a:xfrm>
            <a:off x="5168181" y="776867"/>
            <a:ext cx="686406"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01</a:t>
            </a:r>
            <a:endParaRPr lang="zh-CN" altLang="en-US" sz="4265" dirty="0">
              <a:solidFill>
                <a:srgbClr val="708045"/>
              </a:solidFill>
              <a:latin typeface="Impact" panose="020B0806030902050204" pitchFamily="34" charset="0"/>
            </a:endParaRPr>
          </a:p>
        </p:txBody>
      </p:sp>
      <p:cxnSp>
        <p:nvCxnSpPr>
          <p:cNvPr id="6" name="直接连接符 5"/>
          <p:cNvCxnSpPr/>
          <p:nvPr/>
        </p:nvCxnSpPr>
        <p:spPr>
          <a:xfrm>
            <a:off x="6032982" y="852650"/>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Rectangle 39"/>
          <p:cNvSpPr>
            <a:spLocks noChangeArrowheads="1"/>
          </p:cNvSpPr>
          <p:nvPr/>
        </p:nvSpPr>
        <p:spPr bwMode="auto">
          <a:xfrm>
            <a:off x="6289264" y="2013503"/>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135" b="1" dirty="0">
                <a:solidFill>
                  <a:srgbClr val="708045"/>
                </a:solidFill>
                <a:latin typeface="微软雅黑" panose="020B0503020204020204" charset="-122"/>
                <a:ea typeface="微软雅黑" panose="020B0503020204020204" charset="-122"/>
              </a:rPr>
              <a:t>工作完成情况</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8" name="TextBox 36"/>
          <p:cNvSpPr txBox="1"/>
          <p:nvPr/>
        </p:nvSpPr>
        <p:spPr>
          <a:xfrm>
            <a:off x="5135321" y="1972466"/>
            <a:ext cx="752129"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02</a:t>
            </a:r>
            <a:endParaRPr lang="zh-CN" altLang="en-US" sz="4265" dirty="0">
              <a:solidFill>
                <a:srgbClr val="708045"/>
              </a:solidFill>
              <a:latin typeface="Impact" panose="020B0806030902050204" pitchFamily="34" charset="0"/>
            </a:endParaRPr>
          </a:p>
        </p:txBody>
      </p:sp>
      <p:cxnSp>
        <p:nvCxnSpPr>
          <p:cNvPr id="9" name="直接连接符 8"/>
          <p:cNvCxnSpPr/>
          <p:nvPr/>
        </p:nvCxnSpPr>
        <p:spPr>
          <a:xfrm>
            <a:off x="6032982" y="2048248"/>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Rectangle 39"/>
          <p:cNvSpPr>
            <a:spLocks noChangeArrowheads="1"/>
          </p:cNvSpPr>
          <p:nvPr/>
        </p:nvSpPr>
        <p:spPr bwMode="auto">
          <a:xfrm>
            <a:off x="6289264" y="3261642"/>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r>
              <a:rPr lang="zh-CN" altLang="en-US" sz="2135" b="1" dirty="0">
                <a:solidFill>
                  <a:srgbClr val="708045"/>
                </a:solidFill>
                <a:latin typeface="微软雅黑" panose="020B0503020204020204" charset="-122"/>
                <a:ea typeface="微软雅黑" panose="020B0503020204020204" charset="-122"/>
              </a:rPr>
              <a:t>成功项目展示</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11" name="TextBox 39"/>
          <p:cNvSpPr txBox="1"/>
          <p:nvPr/>
        </p:nvSpPr>
        <p:spPr>
          <a:xfrm>
            <a:off x="5127306" y="3220605"/>
            <a:ext cx="768159" cy="748988"/>
          </a:xfrm>
          <a:prstGeom prst="rect">
            <a:avLst/>
          </a:prstGeom>
          <a:noFill/>
        </p:spPr>
        <p:txBody>
          <a:bodyPr wrap="none" rtlCol="0">
            <a:spAutoFit/>
          </a:bodyPr>
          <a:lstStyle>
            <a:defPPr>
              <a:defRPr lang="zh-CN"/>
            </a:defPPr>
            <a:lvl1pPr algn="ctr">
              <a:defRPr sz="3200">
                <a:solidFill>
                  <a:schemeClr val="tx2"/>
                </a:solidFill>
                <a:latin typeface="Impact" panose="020B0806030902050204" pitchFamily="34" charset="0"/>
              </a:defRPr>
            </a:lvl1pPr>
          </a:lstStyle>
          <a:p>
            <a:r>
              <a:rPr lang="en-US" altLang="zh-CN" sz="4265" dirty="0">
                <a:solidFill>
                  <a:srgbClr val="708045"/>
                </a:solidFill>
              </a:rPr>
              <a:t>03</a:t>
            </a:r>
            <a:endParaRPr lang="zh-CN" altLang="en-US" sz="4265" dirty="0">
              <a:solidFill>
                <a:srgbClr val="708045"/>
              </a:solidFill>
            </a:endParaRPr>
          </a:p>
        </p:txBody>
      </p:sp>
      <p:cxnSp>
        <p:nvCxnSpPr>
          <p:cNvPr id="12" name="直接连接符 11"/>
          <p:cNvCxnSpPr/>
          <p:nvPr/>
        </p:nvCxnSpPr>
        <p:spPr>
          <a:xfrm>
            <a:off x="6032982" y="3296387"/>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39"/>
          <p:cNvSpPr>
            <a:spLocks noChangeArrowheads="1"/>
          </p:cNvSpPr>
          <p:nvPr/>
        </p:nvSpPr>
        <p:spPr bwMode="auto">
          <a:xfrm>
            <a:off x="6289264" y="4413770"/>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工作存在不足</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14" name="TextBox 42"/>
          <p:cNvSpPr txBox="1"/>
          <p:nvPr/>
        </p:nvSpPr>
        <p:spPr>
          <a:xfrm>
            <a:off x="5135319" y="4372733"/>
            <a:ext cx="752129"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04</a:t>
            </a:r>
            <a:endParaRPr lang="zh-CN" altLang="en-US" sz="4265" dirty="0">
              <a:solidFill>
                <a:srgbClr val="708045"/>
              </a:solidFill>
              <a:latin typeface="Impact" panose="020B0806030902050204" pitchFamily="34" charset="0"/>
            </a:endParaRPr>
          </a:p>
        </p:txBody>
      </p:sp>
      <p:cxnSp>
        <p:nvCxnSpPr>
          <p:cNvPr id="15" name="直接连接符 14"/>
          <p:cNvCxnSpPr/>
          <p:nvPr/>
        </p:nvCxnSpPr>
        <p:spPr>
          <a:xfrm>
            <a:off x="6032982" y="4448515"/>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39"/>
          <p:cNvSpPr>
            <a:spLocks noChangeArrowheads="1"/>
          </p:cNvSpPr>
          <p:nvPr/>
        </p:nvSpPr>
        <p:spPr bwMode="auto">
          <a:xfrm>
            <a:off x="6289264" y="5577128"/>
            <a:ext cx="2976331" cy="69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buFont typeface="Arial" panose="020B0604020202020204" pitchFamily="34" charset="0"/>
              <a:buNone/>
            </a:pPr>
            <a:r>
              <a:rPr lang="zh-CN" altLang="en-US" sz="2135" b="1" dirty="0">
                <a:solidFill>
                  <a:srgbClr val="708045"/>
                </a:solidFill>
                <a:latin typeface="微软雅黑" panose="020B0503020204020204" charset="-122"/>
                <a:ea typeface="微软雅黑" panose="020B0503020204020204" charset="-122"/>
              </a:rPr>
              <a:t>明年工作计划</a:t>
            </a:r>
          </a:p>
          <a:p>
            <a:pPr>
              <a:buFont typeface="Arial" panose="020B0604020202020204" pitchFamily="34" charset="0"/>
              <a:buNone/>
            </a:pPr>
            <a:r>
              <a:rPr lang="en-US" altLang="zh-CN" sz="1200" dirty="0">
                <a:latin typeface="Arial" panose="020B0604020202020204" pitchFamily="34" charset="0"/>
                <a:cs typeface="Arial" panose="020B0604020202020204" pitchFamily="34" charset="0"/>
              </a:rPr>
              <a:t>We have many PowerPoint </a:t>
            </a:r>
            <a:r>
              <a:rPr lang="zh-CN" altLang="en-US" sz="1200" dirty="0">
                <a:latin typeface="Arial" panose="020B0604020202020204" pitchFamily="34" charset="0"/>
                <a:cs typeface="Arial" panose="020B0604020202020204" pitchFamily="34" charset="0"/>
              </a:rPr>
              <a:t>templates</a:t>
            </a:r>
            <a:r>
              <a:rPr lang="en-US" altLang="zh-CN" sz="1200" dirty="0">
                <a:latin typeface="Arial" panose="020B0604020202020204" pitchFamily="34" charset="0"/>
                <a:cs typeface="Arial" panose="020B0604020202020204" pitchFamily="34" charset="0"/>
              </a:rPr>
              <a:t> that has been specifically designed</a:t>
            </a:r>
            <a:r>
              <a:rPr lang="zh-CN" altLang="en-US" sz="1200" dirty="0">
                <a:latin typeface="Arial" panose="020B0604020202020204" pitchFamily="34" charset="0"/>
                <a:cs typeface="Arial" panose="020B0604020202020204" pitchFamily="34" charset="0"/>
              </a:rPr>
              <a:t>.</a:t>
            </a:r>
          </a:p>
        </p:txBody>
      </p:sp>
      <p:sp>
        <p:nvSpPr>
          <p:cNvPr id="20" name="TextBox 47"/>
          <p:cNvSpPr txBox="1"/>
          <p:nvPr/>
        </p:nvSpPr>
        <p:spPr>
          <a:xfrm>
            <a:off x="5125703" y="5536091"/>
            <a:ext cx="771365" cy="748988"/>
          </a:xfrm>
          <a:prstGeom prst="rect">
            <a:avLst/>
          </a:prstGeom>
          <a:noFill/>
        </p:spPr>
        <p:txBody>
          <a:bodyPr wrap="none" rtlCol="0">
            <a:spAutoFit/>
          </a:bodyPr>
          <a:lstStyle/>
          <a:p>
            <a:pPr algn="ctr"/>
            <a:r>
              <a:rPr lang="en-US" altLang="zh-CN" sz="4265" dirty="0">
                <a:solidFill>
                  <a:srgbClr val="708045"/>
                </a:solidFill>
                <a:latin typeface="Impact" panose="020B0806030902050204" pitchFamily="34" charset="0"/>
              </a:rPr>
              <a:t>05</a:t>
            </a:r>
            <a:endParaRPr lang="zh-CN" altLang="en-US" sz="4265" dirty="0">
              <a:solidFill>
                <a:srgbClr val="708045"/>
              </a:solidFill>
              <a:latin typeface="Impact" panose="020B0806030902050204" pitchFamily="34" charset="0"/>
            </a:endParaRPr>
          </a:p>
        </p:txBody>
      </p:sp>
      <p:cxnSp>
        <p:nvCxnSpPr>
          <p:cNvPr id="21" name="直接连接符 20"/>
          <p:cNvCxnSpPr/>
          <p:nvPr/>
        </p:nvCxnSpPr>
        <p:spPr>
          <a:xfrm>
            <a:off x="6032982" y="5611874"/>
            <a:ext cx="0" cy="628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956647" y="2877179"/>
            <a:ext cx="1587294" cy="830997"/>
          </a:xfrm>
          <a:prstGeom prst="rect">
            <a:avLst/>
          </a:prstGeom>
          <a:noFill/>
        </p:spPr>
        <p:txBody>
          <a:bodyPr wrap="none" rtlCol="0">
            <a:spAutoFit/>
          </a:bodyPr>
          <a:lstStyle/>
          <a:p>
            <a:pPr algn="ctr"/>
            <a:r>
              <a:rPr lang="zh-CN" altLang="en-US" sz="4800" b="1">
                <a:solidFill>
                  <a:srgbClr val="708045"/>
                </a:solidFill>
              </a:rPr>
              <a:t>目 录</a:t>
            </a:r>
          </a:p>
        </p:txBody>
      </p:sp>
      <p:sp>
        <p:nvSpPr>
          <p:cNvPr id="23" name="文本框 22"/>
          <p:cNvSpPr txBox="1"/>
          <p:nvPr/>
        </p:nvSpPr>
        <p:spPr>
          <a:xfrm>
            <a:off x="2906153" y="3600995"/>
            <a:ext cx="1688283" cy="420564"/>
          </a:xfrm>
          <a:prstGeom prst="rect">
            <a:avLst/>
          </a:prstGeom>
          <a:noFill/>
        </p:spPr>
        <p:txBody>
          <a:bodyPr wrap="none" rtlCol="0">
            <a:spAutoFit/>
          </a:bodyPr>
          <a:lstStyle/>
          <a:p>
            <a:pPr algn="ctr"/>
            <a:r>
              <a:rPr lang="en-US" altLang="zh-CN" sz="2135" b="1">
                <a:solidFill>
                  <a:srgbClr val="708045"/>
                </a:solidFill>
              </a:rPr>
              <a:t>CONTENTS</a:t>
            </a:r>
            <a:endParaRPr lang="zh-CN" altLang="en-US" sz="2135" b="1">
              <a:solidFill>
                <a:srgbClr val="708045"/>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500"/>
                                            <p:tgtEl>
                                              <p:spTgt spid="23"/>
                                            </p:tgtEl>
                                          </p:cBhvr>
                                        </p:animEffect>
                                      </p:childTnLst>
                                    </p:cTn>
                                  </p:par>
                                  <p:par>
                                    <p:cTn id="11" presetID="53" presetClass="entr" presetSubtype="16"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par>
                                    <p:cTn id="16" presetID="6" presetClass="emph" presetSubtype="0" autoRev="1" fill="hold" grpId="1" nodeType="withEffect">
                                      <p:stCondLst>
                                        <p:cond delay="1200"/>
                                      </p:stCondLst>
                                      <p:childTnLst>
                                        <p:animScale>
                                          <p:cBhvr>
                                            <p:cTn id="17" dur="150" fill="hold"/>
                                            <p:tgtEl>
                                              <p:spTgt spid="5"/>
                                            </p:tgtEl>
                                          </p:cBhvr>
                                          <p:by x="110000" y="110000"/>
                                        </p:animScale>
                                      </p:childTnLst>
                                    </p:cTn>
                                  </p:par>
                                  <p:par>
                                    <p:cTn id="18" presetID="2" presetClass="entr" presetSubtype="2" fill="hold" nodeType="withEffect" p14:presetBounceEnd="50000">
                                      <p:stCondLst>
                                        <p:cond delay="1200"/>
                                      </p:stCondLst>
                                      <p:childTnLst>
                                        <p:set>
                                          <p:cBhvr>
                                            <p:cTn id="19" dur="1" fill="hold">
                                              <p:stCondLst>
                                                <p:cond delay="0"/>
                                              </p:stCondLst>
                                            </p:cTn>
                                            <p:tgtEl>
                                              <p:spTgt spid="6"/>
                                            </p:tgtEl>
                                            <p:attrNameLst>
                                              <p:attrName>style.visibility</p:attrName>
                                            </p:attrNameLst>
                                          </p:cBhvr>
                                          <p:to>
                                            <p:strVal val="visible"/>
                                          </p:to>
                                        </p:set>
                                        <p:anim calcmode="lin" valueType="num" p14:bounceEnd="50000">
                                          <p:cBhvr additive="base">
                                            <p:cTn id="20"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14:presetBounceEnd="50000">
                                      <p:stCondLst>
                                        <p:cond delay="1400"/>
                                      </p:stCondLst>
                                      <p:childTnLst>
                                        <p:set>
                                          <p:cBhvr>
                                            <p:cTn id="23" dur="1" fill="hold">
                                              <p:stCondLst>
                                                <p:cond delay="0"/>
                                              </p:stCondLst>
                                            </p:cTn>
                                            <p:tgtEl>
                                              <p:spTgt spid="4"/>
                                            </p:tgtEl>
                                            <p:attrNameLst>
                                              <p:attrName>style.visibility</p:attrName>
                                            </p:attrNameLst>
                                          </p:cBhvr>
                                          <p:to>
                                            <p:strVal val="visible"/>
                                          </p:to>
                                        </p:set>
                                        <p:anim calcmode="lin" valueType="num" p14:bounceEnd="50000">
                                          <p:cBhvr additive="base">
                                            <p:cTn id="24"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1900"/>
                                      </p:stCondLst>
                                      <p:childTnLst>
                                        <p:set>
                                          <p:cBhvr>
                                            <p:cTn id="27" dur="1" fill="hold">
                                              <p:stCondLst>
                                                <p:cond delay="0"/>
                                              </p:stCondLst>
                                            </p:cTn>
                                            <p:tgtEl>
                                              <p:spTgt spid="8"/>
                                            </p:tgtEl>
                                            <p:attrNameLst>
                                              <p:attrName>style.visibility</p:attrName>
                                            </p:attrNameLst>
                                          </p:cBhvr>
                                          <p:to>
                                            <p:strVal val="visible"/>
                                          </p:to>
                                        </p:set>
                                        <p:anim calcmode="lin" valueType="num">
                                          <p:cBhvr>
                                            <p:cTn id="28" dur="300" fill="hold"/>
                                            <p:tgtEl>
                                              <p:spTgt spid="8"/>
                                            </p:tgtEl>
                                            <p:attrNameLst>
                                              <p:attrName>ppt_w</p:attrName>
                                            </p:attrNameLst>
                                          </p:cBhvr>
                                          <p:tavLst>
                                            <p:tav tm="0">
                                              <p:val>
                                                <p:fltVal val="0"/>
                                              </p:val>
                                            </p:tav>
                                            <p:tav tm="100000">
                                              <p:val>
                                                <p:strVal val="#ppt_w"/>
                                              </p:val>
                                            </p:tav>
                                          </p:tavLst>
                                        </p:anim>
                                        <p:anim calcmode="lin" valueType="num">
                                          <p:cBhvr>
                                            <p:cTn id="29" dur="300" fill="hold"/>
                                            <p:tgtEl>
                                              <p:spTgt spid="8"/>
                                            </p:tgtEl>
                                            <p:attrNameLst>
                                              <p:attrName>ppt_h</p:attrName>
                                            </p:attrNameLst>
                                          </p:cBhvr>
                                          <p:tavLst>
                                            <p:tav tm="0">
                                              <p:val>
                                                <p:fltVal val="0"/>
                                              </p:val>
                                            </p:tav>
                                            <p:tav tm="100000">
                                              <p:val>
                                                <p:strVal val="#ppt_h"/>
                                              </p:val>
                                            </p:tav>
                                          </p:tavLst>
                                        </p:anim>
                                        <p:animEffect transition="in" filter="fade">
                                          <p:cBhvr>
                                            <p:cTn id="30" dur="300"/>
                                            <p:tgtEl>
                                              <p:spTgt spid="8"/>
                                            </p:tgtEl>
                                          </p:cBhvr>
                                        </p:animEffect>
                                      </p:childTnLst>
                                    </p:cTn>
                                  </p:par>
                                  <p:par>
                                    <p:cTn id="31" presetID="6" presetClass="emph" presetSubtype="0" autoRev="1" fill="hold" grpId="1" nodeType="withEffect">
                                      <p:stCondLst>
                                        <p:cond delay="2200"/>
                                      </p:stCondLst>
                                      <p:childTnLst>
                                        <p:animScale>
                                          <p:cBhvr>
                                            <p:cTn id="32" dur="150" fill="hold"/>
                                            <p:tgtEl>
                                              <p:spTgt spid="8"/>
                                            </p:tgtEl>
                                          </p:cBhvr>
                                          <p:by x="110000" y="110000"/>
                                        </p:animScale>
                                      </p:childTnLst>
                                    </p:cTn>
                                  </p:par>
                                  <p:par>
                                    <p:cTn id="33" presetID="2" presetClass="entr" presetSubtype="2" fill="hold" nodeType="withEffect" p14:presetBounceEnd="50000">
                                      <p:stCondLst>
                                        <p:cond delay="2200"/>
                                      </p:stCondLst>
                                      <p:childTnLst>
                                        <p:set>
                                          <p:cBhvr>
                                            <p:cTn id="34" dur="1" fill="hold">
                                              <p:stCondLst>
                                                <p:cond delay="0"/>
                                              </p:stCondLst>
                                            </p:cTn>
                                            <p:tgtEl>
                                              <p:spTgt spid="9"/>
                                            </p:tgtEl>
                                            <p:attrNameLst>
                                              <p:attrName>style.visibility</p:attrName>
                                            </p:attrNameLst>
                                          </p:cBhvr>
                                          <p:to>
                                            <p:strVal val="visible"/>
                                          </p:to>
                                        </p:set>
                                        <p:anim calcmode="lin" valueType="num" p14:bounceEnd="50000">
                                          <p:cBhvr additive="base">
                                            <p:cTn id="35"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50000">
                                      <p:stCondLst>
                                        <p:cond delay="2400"/>
                                      </p:stCondLst>
                                      <p:childTnLst>
                                        <p:set>
                                          <p:cBhvr>
                                            <p:cTn id="38" dur="1" fill="hold">
                                              <p:stCondLst>
                                                <p:cond delay="0"/>
                                              </p:stCondLst>
                                            </p:cTn>
                                            <p:tgtEl>
                                              <p:spTgt spid="7"/>
                                            </p:tgtEl>
                                            <p:attrNameLst>
                                              <p:attrName>style.visibility</p:attrName>
                                            </p:attrNameLst>
                                          </p:cBhvr>
                                          <p:to>
                                            <p:strVal val="visible"/>
                                          </p:to>
                                        </p:set>
                                        <p:anim calcmode="lin" valueType="num" p14:bounceEnd="50000">
                                          <p:cBhvr additive="base">
                                            <p:cTn id="39"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Effect transition="in" filter="fade">
                                          <p:cBhvr>
                                            <p:cTn id="45" dur="300"/>
                                            <p:tgtEl>
                                              <p:spTgt spid="11"/>
                                            </p:tgtEl>
                                          </p:cBhvr>
                                        </p:animEffect>
                                      </p:childTnLst>
                                    </p:cTn>
                                  </p:par>
                                  <p:par>
                                    <p:cTn id="46" presetID="6" presetClass="emph" presetSubtype="0" autoRev="1" fill="hold" grpId="1" nodeType="withEffect">
                                      <p:stCondLst>
                                        <p:cond delay="3200"/>
                                      </p:stCondLst>
                                      <p:childTnLst>
                                        <p:animScale>
                                          <p:cBhvr>
                                            <p:cTn id="47" dur="150" fill="hold"/>
                                            <p:tgtEl>
                                              <p:spTgt spid="11"/>
                                            </p:tgtEl>
                                          </p:cBhvr>
                                          <p:by x="110000" y="110000"/>
                                        </p:animScale>
                                      </p:childTnLst>
                                    </p:cTn>
                                  </p:par>
                                  <p:par>
                                    <p:cTn id="48" presetID="2" presetClass="entr" presetSubtype="2" fill="hold" nodeType="withEffect" p14:presetBounceEnd="50000">
                                      <p:stCondLst>
                                        <p:cond delay="3200"/>
                                      </p:stCondLst>
                                      <p:childTnLst>
                                        <p:set>
                                          <p:cBhvr>
                                            <p:cTn id="49" dur="1" fill="hold">
                                              <p:stCondLst>
                                                <p:cond delay="0"/>
                                              </p:stCondLst>
                                            </p:cTn>
                                            <p:tgtEl>
                                              <p:spTgt spid="12"/>
                                            </p:tgtEl>
                                            <p:attrNameLst>
                                              <p:attrName>style.visibility</p:attrName>
                                            </p:attrNameLst>
                                          </p:cBhvr>
                                          <p:to>
                                            <p:strVal val="visible"/>
                                          </p:to>
                                        </p:set>
                                        <p:anim calcmode="lin" valueType="num" p14:bounceEnd="50000">
                                          <p:cBhvr additive="base">
                                            <p:cTn id="50" dur="500" fill="hold"/>
                                            <p:tgtEl>
                                              <p:spTgt spid="12"/>
                                            </p:tgtEl>
                                            <p:attrNameLst>
                                              <p:attrName>ppt_x</p:attrName>
                                            </p:attrNameLst>
                                          </p:cBhvr>
                                          <p:tavLst>
                                            <p:tav tm="0">
                                              <p:val>
                                                <p:strVal val="1+#ppt_w/2"/>
                                              </p:val>
                                            </p:tav>
                                            <p:tav tm="100000">
                                              <p:val>
                                                <p:strVal val="#ppt_x"/>
                                              </p:val>
                                            </p:tav>
                                          </p:tavLst>
                                        </p:anim>
                                        <p:anim calcmode="lin" valueType="num" p14:bounceEnd="50000">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14:presetBounceEnd="50000">
                                      <p:stCondLst>
                                        <p:cond delay="3400"/>
                                      </p:stCondLst>
                                      <p:childTnLst>
                                        <p:set>
                                          <p:cBhvr>
                                            <p:cTn id="53" dur="1" fill="hold">
                                              <p:stCondLst>
                                                <p:cond delay="0"/>
                                              </p:stCondLst>
                                            </p:cTn>
                                            <p:tgtEl>
                                              <p:spTgt spid="10"/>
                                            </p:tgtEl>
                                            <p:attrNameLst>
                                              <p:attrName>style.visibility</p:attrName>
                                            </p:attrNameLst>
                                          </p:cBhvr>
                                          <p:to>
                                            <p:strVal val="visible"/>
                                          </p:to>
                                        </p:set>
                                        <p:anim calcmode="lin" valueType="num" p14:bounceEnd="50000">
                                          <p:cBhvr additive="base">
                                            <p:cTn id="54"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3900"/>
                                      </p:stCondLst>
                                      <p:childTnLst>
                                        <p:set>
                                          <p:cBhvr>
                                            <p:cTn id="57" dur="1" fill="hold">
                                              <p:stCondLst>
                                                <p:cond delay="0"/>
                                              </p:stCondLst>
                                            </p:cTn>
                                            <p:tgtEl>
                                              <p:spTgt spid="14"/>
                                            </p:tgtEl>
                                            <p:attrNameLst>
                                              <p:attrName>style.visibility</p:attrName>
                                            </p:attrNameLst>
                                          </p:cBhvr>
                                          <p:to>
                                            <p:strVal val="visible"/>
                                          </p:to>
                                        </p:set>
                                        <p:anim calcmode="lin" valueType="num">
                                          <p:cBhvr>
                                            <p:cTn id="58" dur="300" fill="hold"/>
                                            <p:tgtEl>
                                              <p:spTgt spid="14"/>
                                            </p:tgtEl>
                                            <p:attrNameLst>
                                              <p:attrName>ppt_w</p:attrName>
                                            </p:attrNameLst>
                                          </p:cBhvr>
                                          <p:tavLst>
                                            <p:tav tm="0">
                                              <p:val>
                                                <p:fltVal val="0"/>
                                              </p:val>
                                            </p:tav>
                                            <p:tav tm="100000">
                                              <p:val>
                                                <p:strVal val="#ppt_w"/>
                                              </p:val>
                                            </p:tav>
                                          </p:tavLst>
                                        </p:anim>
                                        <p:anim calcmode="lin" valueType="num">
                                          <p:cBhvr>
                                            <p:cTn id="59" dur="300" fill="hold"/>
                                            <p:tgtEl>
                                              <p:spTgt spid="14"/>
                                            </p:tgtEl>
                                            <p:attrNameLst>
                                              <p:attrName>ppt_h</p:attrName>
                                            </p:attrNameLst>
                                          </p:cBhvr>
                                          <p:tavLst>
                                            <p:tav tm="0">
                                              <p:val>
                                                <p:fltVal val="0"/>
                                              </p:val>
                                            </p:tav>
                                            <p:tav tm="100000">
                                              <p:val>
                                                <p:strVal val="#ppt_h"/>
                                              </p:val>
                                            </p:tav>
                                          </p:tavLst>
                                        </p:anim>
                                        <p:animEffect transition="in" filter="fade">
                                          <p:cBhvr>
                                            <p:cTn id="60" dur="300"/>
                                            <p:tgtEl>
                                              <p:spTgt spid="14"/>
                                            </p:tgtEl>
                                          </p:cBhvr>
                                        </p:animEffect>
                                      </p:childTnLst>
                                    </p:cTn>
                                  </p:par>
                                  <p:par>
                                    <p:cTn id="61" presetID="6" presetClass="emph" presetSubtype="0" autoRev="1" fill="hold" grpId="1" nodeType="withEffect">
                                      <p:stCondLst>
                                        <p:cond delay="4200"/>
                                      </p:stCondLst>
                                      <p:childTnLst>
                                        <p:animScale>
                                          <p:cBhvr>
                                            <p:cTn id="62" dur="150" fill="hold"/>
                                            <p:tgtEl>
                                              <p:spTgt spid="14"/>
                                            </p:tgtEl>
                                          </p:cBhvr>
                                          <p:by x="110000" y="110000"/>
                                        </p:animScale>
                                      </p:childTnLst>
                                    </p:cTn>
                                  </p:par>
                                  <p:par>
                                    <p:cTn id="63" presetID="2" presetClass="entr" presetSubtype="2" fill="hold" nodeType="withEffect" p14:presetBounceEnd="50000">
                                      <p:stCondLst>
                                        <p:cond delay="4200"/>
                                      </p:stCondLst>
                                      <p:childTnLst>
                                        <p:set>
                                          <p:cBhvr>
                                            <p:cTn id="64" dur="1" fill="hold">
                                              <p:stCondLst>
                                                <p:cond delay="0"/>
                                              </p:stCondLst>
                                            </p:cTn>
                                            <p:tgtEl>
                                              <p:spTgt spid="15"/>
                                            </p:tgtEl>
                                            <p:attrNameLst>
                                              <p:attrName>style.visibility</p:attrName>
                                            </p:attrNameLst>
                                          </p:cBhvr>
                                          <p:to>
                                            <p:strVal val="visible"/>
                                          </p:to>
                                        </p:set>
                                        <p:anim calcmode="lin" valueType="num" p14:bounceEnd="50000">
                                          <p:cBhvr additive="base">
                                            <p:cTn id="65"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14:presetBounceEnd="50000">
                                      <p:stCondLst>
                                        <p:cond delay="4400"/>
                                      </p:stCondLst>
                                      <p:childTnLst>
                                        <p:set>
                                          <p:cBhvr>
                                            <p:cTn id="68" dur="1" fill="hold">
                                              <p:stCondLst>
                                                <p:cond delay="0"/>
                                              </p:stCondLst>
                                            </p:cTn>
                                            <p:tgtEl>
                                              <p:spTgt spid="13"/>
                                            </p:tgtEl>
                                            <p:attrNameLst>
                                              <p:attrName>style.visibility</p:attrName>
                                            </p:attrNameLst>
                                          </p:cBhvr>
                                          <p:to>
                                            <p:strVal val="visible"/>
                                          </p:to>
                                        </p:set>
                                        <p:anim calcmode="lin" valueType="num" p14:bounceEnd="50000">
                                          <p:cBhvr additive="base">
                                            <p:cTn id="69"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70" dur="500" fill="hold"/>
                                            <p:tgtEl>
                                              <p:spTgt spid="13"/>
                                            </p:tgtEl>
                                            <p:attrNameLst>
                                              <p:attrName>ppt_y</p:attrName>
                                            </p:attrNameLst>
                                          </p:cBhvr>
                                          <p:tavLst>
                                            <p:tav tm="0">
                                              <p:val>
                                                <p:strVal val="#ppt_y"/>
                                              </p:val>
                                            </p:tav>
                                            <p:tav tm="100000">
                                              <p:val>
                                                <p:strVal val="#ppt_y"/>
                                              </p:val>
                                            </p:tav>
                                          </p:tavLst>
                                        </p:anim>
                                      </p:childTnLst>
                                    </p:cTn>
                                  </p:par>
                                  <p:par>
                                    <p:cTn id="71" presetID="53" presetClass="entr" presetSubtype="16" fill="hold" grpId="0" nodeType="withEffect">
                                      <p:stCondLst>
                                        <p:cond delay="49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300" fill="hold"/>
                                            <p:tgtEl>
                                              <p:spTgt spid="20"/>
                                            </p:tgtEl>
                                            <p:attrNameLst>
                                              <p:attrName>ppt_w</p:attrName>
                                            </p:attrNameLst>
                                          </p:cBhvr>
                                          <p:tavLst>
                                            <p:tav tm="0">
                                              <p:val>
                                                <p:fltVal val="0"/>
                                              </p:val>
                                            </p:tav>
                                            <p:tav tm="100000">
                                              <p:val>
                                                <p:strVal val="#ppt_w"/>
                                              </p:val>
                                            </p:tav>
                                          </p:tavLst>
                                        </p:anim>
                                        <p:anim calcmode="lin" valueType="num">
                                          <p:cBhvr>
                                            <p:cTn id="74" dur="300" fill="hold"/>
                                            <p:tgtEl>
                                              <p:spTgt spid="20"/>
                                            </p:tgtEl>
                                            <p:attrNameLst>
                                              <p:attrName>ppt_h</p:attrName>
                                            </p:attrNameLst>
                                          </p:cBhvr>
                                          <p:tavLst>
                                            <p:tav tm="0">
                                              <p:val>
                                                <p:fltVal val="0"/>
                                              </p:val>
                                            </p:tav>
                                            <p:tav tm="100000">
                                              <p:val>
                                                <p:strVal val="#ppt_h"/>
                                              </p:val>
                                            </p:tav>
                                          </p:tavLst>
                                        </p:anim>
                                        <p:animEffect transition="in" filter="fade">
                                          <p:cBhvr>
                                            <p:cTn id="75" dur="300"/>
                                            <p:tgtEl>
                                              <p:spTgt spid="20"/>
                                            </p:tgtEl>
                                          </p:cBhvr>
                                        </p:animEffect>
                                      </p:childTnLst>
                                    </p:cTn>
                                  </p:par>
                                  <p:par>
                                    <p:cTn id="76" presetID="6" presetClass="emph" presetSubtype="0" autoRev="1" fill="hold" grpId="1" nodeType="withEffect">
                                      <p:stCondLst>
                                        <p:cond delay="5200"/>
                                      </p:stCondLst>
                                      <p:childTnLst>
                                        <p:animScale>
                                          <p:cBhvr>
                                            <p:cTn id="77" dur="150" fill="hold"/>
                                            <p:tgtEl>
                                              <p:spTgt spid="20"/>
                                            </p:tgtEl>
                                          </p:cBhvr>
                                          <p:by x="110000" y="110000"/>
                                        </p:animScale>
                                      </p:childTnLst>
                                    </p:cTn>
                                  </p:par>
                                  <p:par>
                                    <p:cTn id="78" presetID="2" presetClass="entr" presetSubtype="2" fill="hold" nodeType="withEffect" p14:presetBounceEnd="50000">
                                      <p:stCondLst>
                                        <p:cond delay="5200"/>
                                      </p:stCondLst>
                                      <p:childTnLst>
                                        <p:set>
                                          <p:cBhvr>
                                            <p:cTn id="79" dur="1" fill="hold">
                                              <p:stCondLst>
                                                <p:cond delay="0"/>
                                              </p:stCondLst>
                                            </p:cTn>
                                            <p:tgtEl>
                                              <p:spTgt spid="21"/>
                                            </p:tgtEl>
                                            <p:attrNameLst>
                                              <p:attrName>style.visibility</p:attrName>
                                            </p:attrNameLst>
                                          </p:cBhvr>
                                          <p:to>
                                            <p:strVal val="visible"/>
                                          </p:to>
                                        </p:set>
                                        <p:anim calcmode="lin" valueType="num" p14:bounceEnd="50000">
                                          <p:cBhvr additive="base">
                                            <p:cTn id="80"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81" dur="500" fill="hold"/>
                                            <p:tgtEl>
                                              <p:spTgt spid="2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14:presetBounceEnd="50000">
                                      <p:stCondLst>
                                        <p:cond delay="5400"/>
                                      </p:stCondLst>
                                      <p:childTnLst>
                                        <p:set>
                                          <p:cBhvr>
                                            <p:cTn id="83" dur="1" fill="hold">
                                              <p:stCondLst>
                                                <p:cond delay="0"/>
                                              </p:stCondLst>
                                            </p:cTn>
                                            <p:tgtEl>
                                              <p:spTgt spid="19"/>
                                            </p:tgtEl>
                                            <p:attrNameLst>
                                              <p:attrName>style.visibility</p:attrName>
                                            </p:attrNameLst>
                                          </p:cBhvr>
                                          <p:to>
                                            <p:strVal val="visible"/>
                                          </p:to>
                                        </p:set>
                                        <p:anim calcmode="lin" valueType="num" p14:bounceEnd="50000">
                                          <p:cBhvr additive="base">
                                            <p:cTn id="84" dur="500" fill="hold"/>
                                            <p:tgtEl>
                                              <p:spTgt spid="19"/>
                                            </p:tgtEl>
                                            <p:attrNameLst>
                                              <p:attrName>ppt_x</p:attrName>
                                            </p:attrNameLst>
                                          </p:cBhvr>
                                          <p:tavLst>
                                            <p:tav tm="0">
                                              <p:val>
                                                <p:strVal val="1+#ppt_w/2"/>
                                              </p:val>
                                            </p:tav>
                                            <p:tav tm="100000">
                                              <p:val>
                                                <p:strVal val="#ppt_x"/>
                                              </p:val>
                                            </p:tav>
                                          </p:tavLst>
                                        </p:anim>
                                        <p:anim calcmode="lin" valueType="num" p14:bounceEnd="50000">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8" grpId="0"/>
          <p:bldP spid="8" grpId="1"/>
          <p:bldP spid="10" grpId="0"/>
          <p:bldP spid="11" grpId="0"/>
          <p:bldP spid="11" grpId="1"/>
          <p:bldP spid="13" grpId="0"/>
          <p:bldP spid="14" grpId="0"/>
          <p:bldP spid="14" grpId="1"/>
          <p:bldP spid="19" grpId="0"/>
          <p:bldP spid="20" grpId="0"/>
          <p:bldP spid="20" grpId="1"/>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23"/>
                                            </p:tgtEl>
                                            <p:attrNameLst>
                                              <p:attrName>style.visibility</p:attrName>
                                            </p:attrNameLst>
                                          </p:cBhvr>
                                          <p:to>
                                            <p:strVal val="visible"/>
                                          </p:to>
                                        </p:set>
                                        <p:animEffect transition="in" filter="wipe(right)">
                                          <p:cBhvr>
                                            <p:cTn id="10" dur="500"/>
                                            <p:tgtEl>
                                              <p:spTgt spid="23"/>
                                            </p:tgtEl>
                                          </p:cBhvr>
                                        </p:animEffect>
                                      </p:childTnLst>
                                    </p:cTn>
                                  </p:par>
                                  <p:par>
                                    <p:cTn id="11" presetID="53" presetClass="entr" presetSubtype="16" fill="hold" grpId="0" nodeType="withEffect">
                                      <p:stCondLst>
                                        <p:cond delay="900"/>
                                      </p:stCondLst>
                                      <p:childTnLst>
                                        <p:set>
                                          <p:cBhvr>
                                            <p:cTn id="12" dur="1" fill="hold">
                                              <p:stCondLst>
                                                <p:cond delay="0"/>
                                              </p:stCondLst>
                                            </p:cTn>
                                            <p:tgtEl>
                                              <p:spTgt spid="5"/>
                                            </p:tgtEl>
                                            <p:attrNameLst>
                                              <p:attrName>style.visibility</p:attrName>
                                            </p:attrNameLst>
                                          </p:cBhvr>
                                          <p:to>
                                            <p:strVal val="visible"/>
                                          </p:to>
                                        </p:set>
                                        <p:anim calcmode="lin" valueType="num">
                                          <p:cBhvr>
                                            <p:cTn id="13" dur="300" fill="hold"/>
                                            <p:tgtEl>
                                              <p:spTgt spid="5"/>
                                            </p:tgtEl>
                                            <p:attrNameLst>
                                              <p:attrName>ppt_w</p:attrName>
                                            </p:attrNameLst>
                                          </p:cBhvr>
                                          <p:tavLst>
                                            <p:tav tm="0">
                                              <p:val>
                                                <p:fltVal val="0"/>
                                              </p:val>
                                            </p:tav>
                                            <p:tav tm="100000">
                                              <p:val>
                                                <p:strVal val="#ppt_w"/>
                                              </p:val>
                                            </p:tav>
                                          </p:tavLst>
                                        </p:anim>
                                        <p:anim calcmode="lin" valueType="num">
                                          <p:cBhvr>
                                            <p:cTn id="14" dur="300" fill="hold"/>
                                            <p:tgtEl>
                                              <p:spTgt spid="5"/>
                                            </p:tgtEl>
                                            <p:attrNameLst>
                                              <p:attrName>ppt_h</p:attrName>
                                            </p:attrNameLst>
                                          </p:cBhvr>
                                          <p:tavLst>
                                            <p:tav tm="0">
                                              <p:val>
                                                <p:fltVal val="0"/>
                                              </p:val>
                                            </p:tav>
                                            <p:tav tm="100000">
                                              <p:val>
                                                <p:strVal val="#ppt_h"/>
                                              </p:val>
                                            </p:tav>
                                          </p:tavLst>
                                        </p:anim>
                                        <p:animEffect transition="in" filter="fade">
                                          <p:cBhvr>
                                            <p:cTn id="15" dur="300"/>
                                            <p:tgtEl>
                                              <p:spTgt spid="5"/>
                                            </p:tgtEl>
                                          </p:cBhvr>
                                        </p:animEffect>
                                      </p:childTnLst>
                                    </p:cTn>
                                  </p:par>
                                  <p:par>
                                    <p:cTn id="16" presetID="6" presetClass="emph" presetSubtype="0" autoRev="1" fill="hold" grpId="1" nodeType="withEffect">
                                      <p:stCondLst>
                                        <p:cond delay="1200"/>
                                      </p:stCondLst>
                                      <p:childTnLst>
                                        <p:animScale>
                                          <p:cBhvr>
                                            <p:cTn id="17" dur="150" fill="hold"/>
                                            <p:tgtEl>
                                              <p:spTgt spid="5"/>
                                            </p:tgtEl>
                                          </p:cBhvr>
                                          <p:by x="110000" y="110000"/>
                                        </p:animScale>
                                      </p:childTnLst>
                                    </p:cTn>
                                  </p:par>
                                  <p:par>
                                    <p:cTn id="18" presetID="2" presetClass="entr" presetSubtype="2" fill="hold" nodeType="withEffect">
                                      <p:stCondLst>
                                        <p:cond delay="120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1+#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140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1+#ppt_w/2"/>
                                              </p:val>
                                            </p:tav>
                                            <p:tav tm="100000">
                                              <p:val>
                                                <p:strVal val="#ppt_x"/>
                                              </p:val>
                                            </p:tav>
                                          </p:tavLst>
                                        </p:anim>
                                        <p:anim calcmode="lin" valueType="num">
                                          <p:cBhvr additive="base">
                                            <p:cTn id="25" dur="500" fill="hold"/>
                                            <p:tgtEl>
                                              <p:spTgt spid="4"/>
                                            </p:tgtEl>
                                            <p:attrNameLst>
                                              <p:attrName>ppt_y</p:attrName>
                                            </p:attrNameLst>
                                          </p:cBhvr>
                                          <p:tavLst>
                                            <p:tav tm="0">
                                              <p:val>
                                                <p:strVal val="#ppt_y"/>
                                              </p:val>
                                            </p:tav>
                                            <p:tav tm="100000">
                                              <p:val>
                                                <p:strVal val="#ppt_y"/>
                                              </p:val>
                                            </p:tav>
                                          </p:tavLst>
                                        </p:anim>
                                      </p:childTnLst>
                                    </p:cTn>
                                  </p:par>
                                  <p:par>
                                    <p:cTn id="26" presetID="53" presetClass="entr" presetSubtype="16" fill="hold" grpId="0" nodeType="withEffect">
                                      <p:stCondLst>
                                        <p:cond delay="1900"/>
                                      </p:stCondLst>
                                      <p:childTnLst>
                                        <p:set>
                                          <p:cBhvr>
                                            <p:cTn id="27" dur="1" fill="hold">
                                              <p:stCondLst>
                                                <p:cond delay="0"/>
                                              </p:stCondLst>
                                            </p:cTn>
                                            <p:tgtEl>
                                              <p:spTgt spid="8"/>
                                            </p:tgtEl>
                                            <p:attrNameLst>
                                              <p:attrName>style.visibility</p:attrName>
                                            </p:attrNameLst>
                                          </p:cBhvr>
                                          <p:to>
                                            <p:strVal val="visible"/>
                                          </p:to>
                                        </p:set>
                                        <p:anim calcmode="lin" valueType="num">
                                          <p:cBhvr>
                                            <p:cTn id="28" dur="300" fill="hold"/>
                                            <p:tgtEl>
                                              <p:spTgt spid="8"/>
                                            </p:tgtEl>
                                            <p:attrNameLst>
                                              <p:attrName>ppt_w</p:attrName>
                                            </p:attrNameLst>
                                          </p:cBhvr>
                                          <p:tavLst>
                                            <p:tav tm="0">
                                              <p:val>
                                                <p:fltVal val="0"/>
                                              </p:val>
                                            </p:tav>
                                            <p:tav tm="100000">
                                              <p:val>
                                                <p:strVal val="#ppt_w"/>
                                              </p:val>
                                            </p:tav>
                                          </p:tavLst>
                                        </p:anim>
                                        <p:anim calcmode="lin" valueType="num">
                                          <p:cBhvr>
                                            <p:cTn id="29" dur="300" fill="hold"/>
                                            <p:tgtEl>
                                              <p:spTgt spid="8"/>
                                            </p:tgtEl>
                                            <p:attrNameLst>
                                              <p:attrName>ppt_h</p:attrName>
                                            </p:attrNameLst>
                                          </p:cBhvr>
                                          <p:tavLst>
                                            <p:tav tm="0">
                                              <p:val>
                                                <p:fltVal val="0"/>
                                              </p:val>
                                            </p:tav>
                                            <p:tav tm="100000">
                                              <p:val>
                                                <p:strVal val="#ppt_h"/>
                                              </p:val>
                                            </p:tav>
                                          </p:tavLst>
                                        </p:anim>
                                        <p:animEffect transition="in" filter="fade">
                                          <p:cBhvr>
                                            <p:cTn id="30" dur="300"/>
                                            <p:tgtEl>
                                              <p:spTgt spid="8"/>
                                            </p:tgtEl>
                                          </p:cBhvr>
                                        </p:animEffect>
                                      </p:childTnLst>
                                    </p:cTn>
                                  </p:par>
                                  <p:par>
                                    <p:cTn id="31" presetID="6" presetClass="emph" presetSubtype="0" autoRev="1" fill="hold" grpId="1" nodeType="withEffect">
                                      <p:stCondLst>
                                        <p:cond delay="2200"/>
                                      </p:stCondLst>
                                      <p:childTnLst>
                                        <p:animScale>
                                          <p:cBhvr>
                                            <p:cTn id="32" dur="150" fill="hold"/>
                                            <p:tgtEl>
                                              <p:spTgt spid="8"/>
                                            </p:tgtEl>
                                          </p:cBhvr>
                                          <p:by x="110000" y="110000"/>
                                        </p:animScale>
                                      </p:childTnLst>
                                    </p:cTn>
                                  </p:par>
                                  <p:par>
                                    <p:cTn id="33" presetID="2" presetClass="entr" presetSubtype="2" fill="hold" nodeType="withEffect">
                                      <p:stCondLst>
                                        <p:cond delay="220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1+#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24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53" presetClass="entr" presetSubtype="16" fill="hold" grpId="0" nodeType="withEffect">
                                      <p:stCondLst>
                                        <p:cond delay="2900"/>
                                      </p:stCondLst>
                                      <p:childTnLst>
                                        <p:set>
                                          <p:cBhvr>
                                            <p:cTn id="42" dur="1" fill="hold">
                                              <p:stCondLst>
                                                <p:cond delay="0"/>
                                              </p:stCondLst>
                                            </p:cTn>
                                            <p:tgtEl>
                                              <p:spTgt spid="11"/>
                                            </p:tgtEl>
                                            <p:attrNameLst>
                                              <p:attrName>style.visibility</p:attrName>
                                            </p:attrNameLst>
                                          </p:cBhvr>
                                          <p:to>
                                            <p:strVal val="visible"/>
                                          </p:to>
                                        </p:set>
                                        <p:anim calcmode="lin" valueType="num">
                                          <p:cBhvr>
                                            <p:cTn id="43" dur="300" fill="hold"/>
                                            <p:tgtEl>
                                              <p:spTgt spid="11"/>
                                            </p:tgtEl>
                                            <p:attrNameLst>
                                              <p:attrName>ppt_w</p:attrName>
                                            </p:attrNameLst>
                                          </p:cBhvr>
                                          <p:tavLst>
                                            <p:tav tm="0">
                                              <p:val>
                                                <p:fltVal val="0"/>
                                              </p:val>
                                            </p:tav>
                                            <p:tav tm="100000">
                                              <p:val>
                                                <p:strVal val="#ppt_w"/>
                                              </p:val>
                                            </p:tav>
                                          </p:tavLst>
                                        </p:anim>
                                        <p:anim calcmode="lin" valueType="num">
                                          <p:cBhvr>
                                            <p:cTn id="44" dur="300" fill="hold"/>
                                            <p:tgtEl>
                                              <p:spTgt spid="11"/>
                                            </p:tgtEl>
                                            <p:attrNameLst>
                                              <p:attrName>ppt_h</p:attrName>
                                            </p:attrNameLst>
                                          </p:cBhvr>
                                          <p:tavLst>
                                            <p:tav tm="0">
                                              <p:val>
                                                <p:fltVal val="0"/>
                                              </p:val>
                                            </p:tav>
                                            <p:tav tm="100000">
                                              <p:val>
                                                <p:strVal val="#ppt_h"/>
                                              </p:val>
                                            </p:tav>
                                          </p:tavLst>
                                        </p:anim>
                                        <p:animEffect transition="in" filter="fade">
                                          <p:cBhvr>
                                            <p:cTn id="45" dur="300"/>
                                            <p:tgtEl>
                                              <p:spTgt spid="11"/>
                                            </p:tgtEl>
                                          </p:cBhvr>
                                        </p:animEffect>
                                      </p:childTnLst>
                                    </p:cTn>
                                  </p:par>
                                  <p:par>
                                    <p:cTn id="46" presetID="6" presetClass="emph" presetSubtype="0" autoRev="1" fill="hold" grpId="1" nodeType="withEffect">
                                      <p:stCondLst>
                                        <p:cond delay="3200"/>
                                      </p:stCondLst>
                                      <p:childTnLst>
                                        <p:animScale>
                                          <p:cBhvr>
                                            <p:cTn id="47" dur="150" fill="hold"/>
                                            <p:tgtEl>
                                              <p:spTgt spid="11"/>
                                            </p:tgtEl>
                                          </p:cBhvr>
                                          <p:by x="110000" y="110000"/>
                                        </p:animScale>
                                      </p:childTnLst>
                                    </p:cTn>
                                  </p:par>
                                  <p:par>
                                    <p:cTn id="48" presetID="2" presetClass="entr" presetSubtype="2" fill="hold" nodeType="withEffect">
                                      <p:stCondLst>
                                        <p:cond delay="320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1+#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3400"/>
                                      </p:stCondLst>
                                      <p:childTnLst>
                                        <p:set>
                                          <p:cBhvr>
                                            <p:cTn id="53" dur="1" fill="hold">
                                              <p:stCondLst>
                                                <p:cond delay="0"/>
                                              </p:stCondLst>
                                            </p:cTn>
                                            <p:tgtEl>
                                              <p:spTgt spid="10"/>
                                            </p:tgtEl>
                                            <p:attrNameLst>
                                              <p:attrName>style.visibility</p:attrName>
                                            </p:attrNameLst>
                                          </p:cBhvr>
                                          <p:to>
                                            <p:strVal val="visible"/>
                                          </p:to>
                                        </p:set>
                                        <p:anim calcmode="lin" valueType="num">
                                          <p:cBhvr additive="base">
                                            <p:cTn id="54" dur="500" fill="hold"/>
                                            <p:tgtEl>
                                              <p:spTgt spid="10"/>
                                            </p:tgtEl>
                                            <p:attrNameLst>
                                              <p:attrName>ppt_x</p:attrName>
                                            </p:attrNameLst>
                                          </p:cBhvr>
                                          <p:tavLst>
                                            <p:tav tm="0">
                                              <p:val>
                                                <p:strVal val="1+#ppt_w/2"/>
                                              </p:val>
                                            </p:tav>
                                            <p:tav tm="100000">
                                              <p:val>
                                                <p:strVal val="#ppt_x"/>
                                              </p:val>
                                            </p:tav>
                                          </p:tavLst>
                                        </p:anim>
                                        <p:anim calcmode="lin" valueType="num">
                                          <p:cBhvr additive="base">
                                            <p:cTn id="55" dur="500" fill="hold"/>
                                            <p:tgtEl>
                                              <p:spTgt spid="10"/>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3900"/>
                                      </p:stCondLst>
                                      <p:childTnLst>
                                        <p:set>
                                          <p:cBhvr>
                                            <p:cTn id="57" dur="1" fill="hold">
                                              <p:stCondLst>
                                                <p:cond delay="0"/>
                                              </p:stCondLst>
                                            </p:cTn>
                                            <p:tgtEl>
                                              <p:spTgt spid="14"/>
                                            </p:tgtEl>
                                            <p:attrNameLst>
                                              <p:attrName>style.visibility</p:attrName>
                                            </p:attrNameLst>
                                          </p:cBhvr>
                                          <p:to>
                                            <p:strVal val="visible"/>
                                          </p:to>
                                        </p:set>
                                        <p:anim calcmode="lin" valueType="num">
                                          <p:cBhvr>
                                            <p:cTn id="58" dur="300" fill="hold"/>
                                            <p:tgtEl>
                                              <p:spTgt spid="14"/>
                                            </p:tgtEl>
                                            <p:attrNameLst>
                                              <p:attrName>ppt_w</p:attrName>
                                            </p:attrNameLst>
                                          </p:cBhvr>
                                          <p:tavLst>
                                            <p:tav tm="0">
                                              <p:val>
                                                <p:fltVal val="0"/>
                                              </p:val>
                                            </p:tav>
                                            <p:tav tm="100000">
                                              <p:val>
                                                <p:strVal val="#ppt_w"/>
                                              </p:val>
                                            </p:tav>
                                          </p:tavLst>
                                        </p:anim>
                                        <p:anim calcmode="lin" valueType="num">
                                          <p:cBhvr>
                                            <p:cTn id="59" dur="300" fill="hold"/>
                                            <p:tgtEl>
                                              <p:spTgt spid="14"/>
                                            </p:tgtEl>
                                            <p:attrNameLst>
                                              <p:attrName>ppt_h</p:attrName>
                                            </p:attrNameLst>
                                          </p:cBhvr>
                                          <p:tavLst>
                                            <p:tav tm="0">
                                              <p:val>
                                                <p:fltVal val="0"/>
                                              </p:val>
                                            </p:tav>
                                            <p:tav tm="100000">
                                              <p:val>
                                                <p:strVal val="#ppt_h"/>
                                              </p:val>
                                            </p:tav>
                                          </p:tavLst>
                                        </p:anim>
                                        <p:animEffect transition="in" filter="fade">
                                          <p:cBhvr>
                                            <p:cTn id="60" dur="300"/>
                                            <p:tgtEl>
                                              <p:spTgt spid="14"/>
                                            </p:tgtEl>
                                          </p:cBhvr>
                                        </p:animEffect>
                                      </p:childTnLst>
                                    </p:cTn>
                                  </p:par>
                                  <p:par>
                                    <p:cTn id="61" presetID="6" presetClass="emph" presetSubtype="0" autoRev="1" fill="hold" grpId="1" nodeType="withEffect">
                                      <p:stCondLst>
                                        <p:cond delay="4200"/>
                                      </p:stCondLst>
                                      <p:childTnLst>
                                        <p:animScale>
                                          <p:cBhvr>
                                            <p:cTn id="62" dur="150" fill="hold"/>
                                            <p:tgtEl>
                                              <p:spTgt spid="14"/>
                                            </p:tgtEl>
                                          </p:cBhvr>
                                          <p:by x="110000" y="110000"/>
                                        </p:animScale>
                                      </p:childTnLst>
                                    </p:cTn>
                                  </p:par>
                                  <p:par>
                                    <p:cTn id="63" presetID="2" presetClass="entr" presetSubtype="2" fill="hold" nodeType="withEffect">
                                      <p:stCondLst>
                                        <p:cond delay="42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1+#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440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par>
                                    <p:cTn id="71" presetID="53" presetClass="entr" presetSubtype="16" fill="hold" grpId="0" nodeType="withEffect">
                                      <p:stCondLst>
                                        <p:cond delay="4900"/>
                                      </p:stCondLst>
                                      <p:childTnLst>
                                        <p:set>
                                          <p:cBhvr>
                                            <p:cTn id="72" dur="1" fill="hold">
                                              <p:stCondLst>
                                                <p:cond delay="0"/>
                                              </p:stCondLst>
                                            </p:cTn>
                                            <p:tgtEl>
                                              <p:spTgt spid="20"/>
                                            </p:tgtEl>
                                            <p:attrNameLst>
                                              <p:attrName>style.visibility</p:attrName>
                                            </p:attrNameLst>
                                          </p:cBhvr>
                                          <p:to>
                                            <p:strVal val="visible"/>
                                          </p:to>
                                        </p:set>
                                        <p:anim calcmode="lin" valueType="num">
                                          <p:cBhvr>
                                            <p:cTn id="73" dur="300" fill="hold"/>
                                            <p:tgtEl>
                                              <p:spTgt spid="20"/>
                                            </p:tgtEl>
                                            <p:attrNameLst>
                                              <p:attrName>ppt_w</p:attrName>
                                            </p:attrNameLst>
                                          </p:cBhvr>
                                          <p:tavLst>
                                            <p:tav tm="0">
                                              <p:val>
                                                <p:fltVal val="0"/>
                                              </p:val>
                                            </p:tav>
                                            <p:tav tm="100000">
                                              <p:val>
                                                <p:strVal val="#ppt_w"/>
                                              </p:val>
                                            </p:tav>
                                          </p:tavLst>
                                        </p:anim>
                                        <p:anim calcmode="lin" valueType="num">
                                          <p:cBhvr>
                                            <p:cTn id="74" dur="300" fill="hold"/>
                                            <p:tgtEl>
                                              <p:spTgt spid="20"/>
                                            </p:tgtEl>
                                            <p:attrNameLst>
                                              <p:attrName>ppt_h</p:attrName>
                                            </p:attrNameLst>
                                          </p:cBhvr>
                                          <p:tavLst>
                                            <p:tav tm="0">
                                              <p:val>
                                                <p:fltVal val="0"/>
                                              </p:val>
                                            </p:tav>
                                            <p:tav tm="100000">
                                              <p:val>
                                                <p:strVal val="#ppt_h"/>
                                              </p:val>
                                            </p:tav>
                                          </p:tavLst>
                                        </p:anim>
                                        <p:animEffect transition="in" filter="fade">
                                          <p:cBhvr>
                                            <p:cTn id="75" dur="300"/>
                                            <p:tgtEl>
                                              <p:spTgt spid="20"/>
                                            </p:tgtEl>
                                          </p:cBhvr>
                                        </p:animEffect>
                                      </p:childTnLst>
                                    </p:cTn>
                                  </p:par>
                                  <p:par>
                                    <p:cTn id="76" presetID="6" presetClass="emph" presetSubtype="0" autoRev="1" fill="hold" grpId="1" nodeType="withEffect">
                                      <p:stCondLst>
                                        <p:cond delay="5200"/>
                                      </p:stCondLst>
                                      <p:childTnLst>
                                        <p:animScale>
                                          <p:cBhvr>
                                            <p:cTn id="77" dur="150" fill="hold"/>
                                            <p:tgtEl>
                                              <p:spTgt spid="20"/>
                                            </p:tgtEl>
                                          </p:cBhvr>
                                          <p:by x="110000" y="110000"/>
                                        </p:animScale>
                                      </p:childTnLst>
                                    </p:cTn>
                                  </p:par>
                                  <p:par>
                                    <p:cTn id="78" presetID="2" presetClass="entr" presetSubtype="2" fill="hold" nodeType="withEffect">
                                      <p:stCondLst>
                                        <p:cond delay="5200"/>
                                      </p:stCondLst>
                                      <p:childTnLst>
                                        <p:set>
                                          <p:cBhvr>
                                            <p:cTn id="79" dur="1" fill="hold">
                                              <p:stCondLst>
                                                <p:cond delay="0"/>
                                              </p:stCondLst>
                                            </p:cTn>
                                            <p:tgtEl>
                                              <p:spTgt spid="21"/>
                                            </p:tgtEl>
                                            <p:attrNameLst>
                                              <p:attrName>style.visibility</p:attrName>
                                            </p:attrNameLst>
                                          </p:cBhvr>
                                          <p:to>
                                            <p:strVal val="visible"/>
                                          </p:to>
                                        </p:set>
                                        <p:anim calcmode="lin" valueType="num">
                                          <p:cBhvr additive="base">
                                            <p:cTn id="80" dur="500" fill="hold"/>
                                            <p:tgtEl>
                                              <p:spTgt spid="21"/>
                                            </p:tgtEl>
                                            <p:attrNameLst>
                                              <p:attrName>ppt_x</p:attrName>
                                            </p:attrNameLst>
                                          </p:cBhvr>
                                          <p:tavLst>
                                            <p:tav tm="0">
                                              <p:val>
                                                <p:strVal val="1+#ppt_w/2"/>
                                              </p:val>
                                            </p:tav>
                                            <p:tav tm="100000">
                                              <p:val>
                                                <p:strVal val="#ppt_x"/>
                                              </p:val>
                                            </p:tav>
                                          </p:tavLst>
                                        </p:anim>
                                        <p:anim calcmode="lin" valueType="num">
                                          <p:cBhvr additive="base">
                                            <p:cTn id="81" dur="500" fill="hold"/>
                                            <p:tgtEl>
                                              <p:spTgt spid="2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540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500" fill="hold"/>
                                            <p:tgtEl>
                                              <p:spTgt spid="19"/>
                                            </p:tgtEl>
                                            <p:attrNameLst>
                                              <p:attrName>ppt_x</p:attrName>
                                            </p:attrNameLst>
                                          </p:cBhvr>
                                          <p:tavLst>
                                            <p:tav tm="0">
                                              <p:val>
                                                <p:strVal val="1+#ppt_w/2"/>
                                              </p:val>
                                            </p:tav>
                                            <p:tav tm="100000">
                                              <p:val>
                                                <p:strVal val="#ppt_x"/>
                                              </p:val>
                                            </p:tav>
                                          </p:tavLst>
                                        </p:anim>
                                        <p:anim calcmode="lin" valueType="num">
                                          <p:cBhvr additive="base">
                                            <p:cTn id="8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7" grpId="0"/>
          <p:bldP spid="8" grpId="0"/>
          <p:bldP spid="8" grpId="1"/>
          <p:bldP spid="10" grpId="0"/>
          <p:bldP spid="11" grpId="0"/>
          <p:bldP spid="11" grpId="1"/>
          <p:bldP spid="13" grpId="0"/>
          <p:bldP spid="14" grpId="0"/>
          <p:bldP spid="14" grpId="1"/>
          <p:bldP spid="19" grpId="0"/>
          <p:bldP spid="20" grpId="0"/>
          <p:bldP spid="20" grpId="1"/>
          <p:bldP spid="22" grpId="0"/>
          <p:bldP spid="2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01</a:t>
              </a:r>
              <a:endParaRPr lang="zh-CN" altLang="en-US" sz="4800">
                <a:solidFill>
                  <a:srgbClr val="FFFFFF"/>
                </a:solidFill>
                <a:latin typeface="微软雅黑" panose="020B0503020204020204" charset="-122"/>
                <a:ea typeface="微软雅黑" panose="020B050302020402020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03</a:t>
              </a:r>
              <a:endParaRPr lang="zh-CN" altLang="en-US" sz="4800">
                <a:solidFill>
                  <a:srgbClr val="FFFFFF"/>
                </a:solidFill>
                <a:latin typeface="微软雅黑" panose="020B0503020204020204" charset="-122"/>
                <a:ea typeface="微软雅黑" panose="020B050302020402020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02</a:t>
              </a:r>
              <a:endParaRPr lang="zh-CN" altLang="en-US" sz="4800">
                <a:solidFill>
                  <a:srgbClr val="FFFFFF"/>
                </a:solidFill>
                <a:latin typeface="微软雅黑" panose="020B0503020204020204" charset="-122"/>
                <a:ea typeface="微软雅黑" panose="020B050302020402020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anose="020B0503020204020204" charset="-122"/>
                <a:ea typeface="微软雅黑" panose="020B050302020402020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charset="-122"/>
                  <a:ea typeface="微软雅黑" panose="020B0503020204020204" charset="-122"/>
                </a:rPr>
                <a:t>04</a:t>
              </a:r>
              <a:endParaRPr lang="zh-CN" altLang="en-US" sz="4800">
                <a:solidFill>
                  <a:srgbClr val="FFFFFF"/>
                </a:solidFill>
                <a:latin typeface="微软雅黑" panose="020B0503020204020204" charset="-122"/>
                <a:ea typeface="微软雅黑" panose="020B050302020402020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charset="-122"/>
                  <a:ea typeface="微软雅黑" panose="020B0503020204020204" charset="-122"/>
                </a:rPr>
                <a:t>标题</a:t>
              </a:r>
              <a:endParaRPr lang="en-US" altLang="zh-CN" sz="2700" b="1" kern="0" dirty="0">
                <a:solidFill>
                  <a:srgbClr val="FFFFFF"/>
                </a:solidFill>
                <a:latin typeface="微软雅黑" panose="020B0503020204020204" charset="-122"/>
                <a:ea typeface="微软雅黑" panose="020B050302020402020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charset="-122"/>
                  <a:ea typeface="微软雅黑" panose="020B0503020204020204" charset="-122"/>
                </a:rPr>
                <a:t>+</a:t>
              </a:r>
              <a:endParaRPr lang="zh-CN" altLang="en-US" sz="1900" kern="0" dirty="0">
                <a:solidFill>
                  <a:srgbClr val="FFFFFF"/>
                </a:solidFill>
                <a:latin typeface="微软雅黑" panose="020B0503020204020204" charset="-122"/>
                <a:ea typeface="微软雅黑" panose="020B050302020402020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a:p>
              <a:pPr>
                <a:lnSpc>
                  <a:spcPct val="120000"/>
                </a:lnSpc>
                <a:defRPr/>
              </a:pPr>
              <a:r>
                <a:rPr lang="zh-CN" altLang="en-US" sz="1500" kern="0" dirty="0">
                  <a:solidFill>
                    <a:srgbClr val="777777"/>
                  </a:solidFill>
                  <a:latin typeface="微软雅黑" panose="020B0503020204020204" charset="-122"/>
                  <a:ea typeface="微软雅黑" panose="020B0503020204020204" charset="-122"/>
                </a:rPr>
                <a:t>此处输入文本</a:t>
              </a:r>
              <a:endParaRPr lang="en-US" altLang="zh-CN" sz="1500" kern="0" dirty="0">
                <a:solidFill>
                  <a:srgbClr val="777777"/>
                </a:solidFill>
                <a:latin typeface="微软雅黑" panose="020B0503020204020204" charset="-122"/>
                <a:ea typeface="微软雅黑" panose="020B050302020402020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charset="-122"/>
                <a:ea typeface="微软雅黑" panose="020B050302020402020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40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60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椭圆 114"/>
          <p:cNvSpPr/>
          <p:nvPr/>
        </p:nvSpPr>
        <p:spPr>
          <a:xfrm>
            <a:off x="2436813" y="1352699"/>
            <a:ext cx="7327900" cy="4979193"/>
          </a:xfrm>
          <a:prstGeom prst="ellipse">
            <a:avLst/>
          </a:prstGeom>
          <a:no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429670" y="1589236"/>
            <a:ext cx="7337425" cy="4691063"/>
            <a:chOff x="2428875" y="1082675"/>
            <a:chExt cx="7337425" cy="4691063"/>
          </a:xfrm>
          <a:solidFill>
            <a:schemeClr val="bg1">
              <a:lumMod val="75000"/>
            </a:schemeClr>
          </a:solidFill>
        </p:grpSpPr>
        <p:sp>
          <p:nvSpPr>
            <p:cNvPr id="3" name="Freeform 503"/>
            <p:cNvSpPr>
              <a:spLocks noEditPoints="1"/>
            </p:cNvSpPr>
            <p:nvPr/>
          </p:nvSpPr>
          <p:spPr bwMode="auto">
            <a:xfrm>
              <a:off x="4738688" y="1892300"/>
              <a:ext cx="1371600" cy="1450975"/>
            </a:xfrm>
            <a:custGeom>
              <a:avLst/>
              <a:gdLst>
                <a:gd name="T0" fmla="*/ 12 w 864"/>
                <a:gd name="T1" fmla="*/ 26 h 914"/>
                <a:gd name="T2" fmla="*/ 14 w 864"/>
                <a:gd name="T3" fmla="*/ 0 h 914"/>
                <a:gd name="T4" fmla="*/ 26 w 864"/>
                <a:gd name="T5" fmla="*/ 14 h 914"/>
                <a:gd name="T6" fmla="*/ 853 w 864"/>
                <a:gd name="T7" fmla="*/ 891 h 914"/>
                <a:gd name="T8" fmla="*/ 850 w 864"/>
                <a:gd name="T9" fmla="*/ 914 h 914"/>
                <a:gd name="T10" fmla="*/ 864 w 864"/>
                <a:gd name="T11" fmla="*/ 903 h 914"/>
                <a:gd name="T12" fmla="*/ 803 w 864"/>
                <a:gd name="T13" fmla="*/ 865 h 914"/>
                <a:gd name="T14" fmla="*/ 803 w 864"/>
                <a:gd name="T15" fmla="*/ 839 h 914"/>
                <a:gd name="T16" fmla="*/ 815 w 864"/>
                <a:gd name="T17" fmla="*/ 851 h 914"/>
                <a:gd name="T18" fmla="*/ 753 w 864"/>
                <a:gd name="T19" fmla="*/ 813 h 914"/>
                <a:gd name="T20" fmla="*/ 753 w 864"/>
                <a:gd name="T21" fmla="*/ 787 h 914"/>
                <a:gd name="T22" fmla="*/ 768 w 864"/>
                <a:gd name="T23" fmla="*/ 799 h 914"/>
                <a:gd name="T24" fmla="*/ 704 w 864"/>
                <a:gd name="T25" fmla="*/ 759 h 914"/>
                <a:gd name="T26" fmla="*/ 704 w 864"/>
                <a:gd name="T27" fmla="*/ 735 h 914"/>
                <a:gd name="T28" fmla="*/ 718 w 864"/>
                <a:gd name="T29" fmla="*/ 747 h 914"/>
                <a:gd name="T30" fmla="*/ 654 w 864"/>
                <a:gd name="T31" fmla="*/ 707 h 914"/>
                <a:gd name="T32" fmla="*/ 657 w 864"/>
                <a:gd name="T33" fmla="*/ 681 h 914"/>
                <a:gd name="T34" fmla="*/ 668 w 864"/>
                <a:gd name="T35" fmla="*/ 695 h 914"/>
                <a:gd name="T36" fmla="*/ 605 w 864"/>
                <a:gd name="T37" fmla="*/ 655 h 914"/>
                <a:gd name="T38" fmla="*/ 607 w 864"/>
                <a:gd name="T39" fmla="*/ 629 h 914"/>
                <a:gd name="T40" fmla="*/ 619 w 864"/>
                <a:gd name="T41" fmla="*/ 643 h 914"/>
                <a:gd name="T42" fmla="*/ 555 w 864"/>
                <a:gd name="T43" fmla="*/ 603 h 914"/>
                <a:gd name="T44" fmla="*/ 557 w 864"/>
                <a:gd name="T45" fmla="*/ 577 h 914"/>
                <a:gd name="T46" fmla="*/ 569 w 864"/>
                <a:gd name="T47" fmla="*/ 591 h 914"/>
                <a:gd name="T48" fmla="*/ 508 w 864"/>
                <a:gd name="T49" fmla="*/ 551 h 914"/>
                <a:gd name="T50" fmla="*/ 508 w 864"/>
                <a:gd name="T51" fmla="*/ 525 h 914"/>
                <a:gd name="T52" fmla="*/ 520 w 864"/>
                <a:gd name="T53" fmla="*/ 537 h 914"/>
                <a:gd name="T54" fmla="*/ 458 w 864"/>
                <a:gd name="T55" fmla="*/ 496 h 914"/>
                <a:gd name="T56" fmla="*/ 458 w 864"/>
                <a:gd name="T57" fmla="*/ 473 h 914"/>
                <a:gd name="T58" fmla="*/ 470 w 864"/>
                <a:gd name="T59" fmla="*/ 485 h 914"/>
                <a:gd name="T60" fmla="*/ 409 w 864"/>
                <a:gd name="T61" fmla="*/ 444 h 914"/>
                <a:gd name="T62" fmla="*/ 409 w 864"/>
                <a:gd name="T63" fmla="*/ 421 h 914"/>
                <a:gd name="T64" fmla="*/ 420 w 864"/>
                <a:gd name="T65" fmla="*/ 433 h 914"/>
                <a:gd name="T66" fmla="*/ 359 w 864"/>
                <a:gd name="T67" fmla="*/ 392 h 914"/>
                <a:gd name="T68" fmla="*/ 359 w 864"/>
                <a:gd name="T69" fmla="*/ 366 h 914"/>
                <a:gd name="T70" fmla="*/ 371 w 864"/>
                <a:gd name="T71" fmla="*/ 381 h 914"/>
                <a:gd name="T72" fmla="*/ 309 w 864"/>
                <a:gd name="T73" fmla="*/ 340 h 914"/>
                <a:gd name="T74" fmla="*/ 309 w 864"/>
                <a:gd name="T75" fmla="*/ 314 h 914"/>
                <a:gd name="T76" fmla="*/ 321 w 864"/>
                <a:gd name="T77" fmla="*/ 329 h 914"/>
                <a:gd name="T78" fmla="*/ 260 w 864"/>
                <a:gd name="T79" fmla="*/ 289 h 914"/>
                <a:gd name="T80" fmla="*/ 260 w 864"/>
                <a:gd name="T81" fmla="*/ 263 h 914"/>
                <a:gd name="T82" fmla="*/ 274 w 864"/>
                <a:gd name="T83" fmla="*/ 277 h 914"/>
                <a:gd name="T84" fmla="*/ 210 w 864"/>
                <a:gd name="T85" fmla="*/ 237 h 914"/>
                <a:gd name="T86" fmla="*/ 210 w 864"/>
                <a:gd name="T87" fmla="*/ 211 h 914"/>
                <a:gd name="T88" fmla="*/ 224 w 864"/>
                <a:gd name="T89" fmla="*/ 222 h 914"/>
                <a:gd name="T90" fmla="*/ 161 w 864"/>
                <a:gd name="T91" fmla="*/ 182 h 914"/>
                <a:gd name="T92" fmla="*/ 163 w 864"/>
                <a:gd name="T93" fmla="*/ 159 h 914"/>
                <a:gd name="T94" fmla="*/ 175 w 864"/>
                <a:gd name="T95" fmla="*/ 170 h 914"/>
                <a:gd name="T96" fmla="*/ 111 w 864"/>
                <a:gd name="T97" fmla="*/ 130 h 914"/>
                <a:gd name="T98" fmla="*/ 113 w 864"/>
                <a:gd name="T99" fmla="*/ 104 h 914"/>
                <a:gd name="T100" fmla="*/ 125 w 864"/>
                <a:gd name="T101" fmla="*/ 118 h 914"/>
                <a:gd name="T102" fmla="*/ 61 w 864"/>
                <a:gd name="T103" fmla="*/ 78 h 914"/>
                <a:gd name="T104" fmla="*/ 64 w 864"/>
                <a:gd name="T105" fmla="*/ 52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4" h="914">
                  <a:moveTo>
                    <a:pt x="26" y="14"/>
                  </a:moveTo>
                  <a:lnTo>
                    <a:pt x="12" y="26"/>
                  </a:lnTo>
                  <a:lnTo>
                    <a:pt x="0" y="12"/>
                  </a:lnTo>
                  <a:lnTo>
                    <a:pt x="14" y="0"/>
                  </a:lnTo>
                  <a:lnTo>
                    <a:pt x="26" y="14"/>
                  </a:lnTo>
                  <a:lnTo>
                    <a:pt x="26" y="14"/>
                  </a:lnTo>
                  <a:close/>
                  <a:moveTo>
                    <a:pt x="864" y="903"/>
                  </a:moveTo>
                  <a:lnTo>
                    <a:pt x="853" y="891"/>
                  </a:lnTo>
                  <a:lnTo>
                    <a:pt x="841" y="903"/>
                  </a:lnTo>
                  <a:lnTo>
                    <a:pt x="850" y="914"/>
                  </a:lnTo>
                  <a:lnTo>
                    <a:pt x="864" y="903"/>
                  </a:lnTo>
                  <a:lnTo>
                    <a:pt x="864" y="903"/>
                  </a:lnTo>
                  <a:close/>
                  <a:moveTo>
                    <a:pt x="815" y="851"/>
                  </a:moveTo>
                  <a:lnTo>
                    <a:pt x="803" y="865"/>
                  </a:lnTo>
                  <a:lnTo>
                    <a:pt x="791" y="851"/>
                  </a:lnTo>
                  <a:lnTo>
                    <a:pt x="803" y="839"/>
                  </a:lnTo>
                  <a:lnTo>
                    <a:pt x="815" y="851"/>
                  </a:lnTo>
                  <a:lnTo>
                    <a:pt x="815" y="851"/>
                  </a:lnTo>
                  <a:close/>
                  <a:moveTo>
                    <a:pt x="768" y="799"/>
                  </a:moveTo>
                  <a:lnTo>
                    <a:pt x="753" y="813"/>
                  </a:lnTo>
                  <a:lnTo>
                    <a:pt x="742" y="799"/>
                  </a:lnTo>
                  <a:lnTo>
                    <a:pt x="753" y="787"/>
                  </a:lnTo>
                  <a:lnTo>
                    <a:pt x="768" y="799"/>
                  </a:lnTo>
                  <a:lnTo>
                    <a:pt x="768" y="799"/>
                  </a:lnTo>
                  <a:close/>
                  <a:moveTo>
                    <a:pt x="718" y="747"/>
                  </a:moveTo>
                  <a:lnTo>
                    <a:pt x="704" y="759"/>
                  </a:lnTo>
                  <a:lnTo>
                    <a:pt x="692" y="747"/>
                  </a:lnTo>
                  <a:lnTo>
                    <a:pt x="704" y="735"/>
                  </a:lnTo>
                  <a:lnTo>
                    <a:pt x="718" y="747"/>
                  </a:lnTo>
                  <a:lnTo>
                    <a:pt x="718" y="747"/>
                  </a:lnTo>
                  <a:close/>
                  <a:moveTo>
                    <a:pt x="668" y="695"/>
                  </a:moveTo>
                  <a:lnTo>
                    <a:pt x="654" y="707"/>
                  </a:lnTo>
                  <a:lnTo>
                    <a:pt x="642" y="695"/>
                  </a:lnTo>
                  <a:lnTo>
                    <a:pt x="657" y="681"/>
                  </a:lnTo>
                  <a:lnTo>
                    <a:pt x="668" y="695"/>
                  </a:lnTo>
                  <a:lnTo>
                    <a:pt x="668" y="695"/>
                  </a:lnTo>
                  <a:close/>
                  <a:moveTo>
                    <a:pt x="619" y="643"/>
                  </a:moveTo>
                  <a:lnTo>
                    <a:pt x="605" y="655"/>
                  </a:lnTo>
                  <a:lnTo>
                    <a:pt x="593" y="640"/>
                  </a:lnTo>
                  <a:lnTo>
                    <a:pt x="607" y="629"/>
                  </a:lnTo>
                  <a:lnTo>
                    <a:pt x="619" y="643"/>
                  </a:lnTo>
                  <a:lnTo>
                    <a:pt x="619" y="643"/>
                  </a:lnTo>
                  <a:close/>
                  <a:moveTo>
                    <a:pt x="569" y="591"/>
                  </a:moveTo>
                  <a:lnTo>
                    <a:pt x="555" y="603"/>
                  </a:lnTo>
                  <a:lnTo>
                    <a:pt x="543" y="589"/>
                  </a:lnTo>
                  <a:lnTo>
                    <a:pt x="557" y="577"/>
                  </a:lnTo>
                  <a:lnTo>
                    <a:pt x="569" y="591"/>
                  </a:lnTo>
                  <a:lnTo>
                    <a:pt x="569" y="591"/>
                  </a:lnTo>
                  <a:close/>
                  <a:moveTo>
                    <a:pt x="520" y="537"/>
                  </a:moveTo>
                  <a:lnTo>
                    <a:pt x="508" y="551"/>
                  </a:lnTo>
                  <a:lnTo>
                    <a:pt x="494" y="537"/>
                  </a:lnTo>
                  <a:lnTo>
                    <a:pt x="508" y="525"/>
                  </a:lnTo>
                  <a:lnTo>
                    <a:pt x="520" y="537"/>
                  </a:lnTo>
                  <a:lnTo>
                    <a:pt x="520" y="537"/>
                  </a:lnTo>
                  <a:close/>
                  <a:moveTo>
                    <a:pt x="470" y="485"/>
                  </a:moveTo>
                  <a:lnTo>
                    <a:pt x="458" y="496"/>
                  </a:lnTo>
                  <a:lnTo>
                    <a:pt x="444" y="485"/>
                  </a:lnTo>
                  <a:lnTo>
                    <a:pt x="458" y="473"/>
                  </a:lnTo>
                  <a:lnTo>
                    <a:pt x="470" y="485"/>
                  </a:lnTo>
                  <a:lnTo>
                    <a:pt x="470" y="485"/>
                  </a:lnTo>
                  <a:close/>
                  <a:moveTo>
                    <a:pt x="420" y="433"/>
                  </a:moveTo>
                  <a:lnTo>
                    <a:pt x="409" y="444"/>
                  </a:lnTo>
                  <a:lnTo>
                    <a:pt x="394" y="433"/>
                  </a:lnTo>
                  <a:lnTo>
                    <a:pt x="409" y="421"/>
                  </a:lnTo>
                  <a:lnTo>
                    <a:pt x="420" y="433"/>
                  </a:lnTo>
                  <a:lnTo>
                    <a:pt x="420" y="433"/>
                  </a:lnTo>
                  <a:close/>
                  <a:moveTo>
                    <a:pt x="371" y="381"/>
                  </a:moveTo>
                  <a:lnTo>
                    <a:pt x="359" y="392"/>
                  </a:lnTo>
                  <a:lnTo>
                    <a:pt x="347" y="381"/>
                  </a:lnTo>
                  <a:lnTo>
                    <a:pt x="359" y="366"/>
                  </a:lnTo>
                  <a:lnTo>
                    <a:pt x="371" y="381"/>
                  </a:lnTo>
                  <a:lnTo>
                    <a:pt x="371" y="381"/>
                  </a:lnTo>
                  <a:close/>
                  <a:moveTo>
                    <a:pt x="321" y="329"/>
                  </a:moveTo>
                  <a:lnTo>
                    <a:pt x="309" y="340"/>
                  </a:lnTo>
                  <a:lnTo>
                    <a:pt x="298" y="326"/>
                  </a:lnTo>
                  <a:lnTo>
                    <a:pt x="309" y="314"/>
                  </a:lnTo>
                  <a:lnTo>
                    <a:pt x="321" y="329"/>
                  </a:lnTo>
                  <a:lnTo>
                    <a:pt x="321" y="329"/>
                  </a:lnTo>
                  <a:close/>
                  <a:moveTo>
                    <a:pt x="274" y="277"/>
                  </a:moveTo>
                  <a:lnTo>
                    <a:pt x="260" y="289"/>
                  </a:lnTo>
                  <a:lnTo>
                    <a:pt x="248" y="274"/>
                  </a:lnTo>
                  <a:lnTo>
                    <a:pt x="260" y="263"/>
                  </a:lnTo>
                  <a:lnTo>
                    <a:pt x="274" y="277"/>
                  </a:lnTo>
                  <a:lnTo>
                    <a:pt x="274" y="277"/>
                  </a:lnTo>
                  <a:close/>
                  <a:moveTo>
                    <a:pt x="224" y="222"/>
                  </a:moveTo>
                  <a:lnTo>
                    <a:pt x="210" y="237"/>
                  </a:lnTo>
                  <a:lnTo>
                    <a:pt x="198" y="222"/>
                  </a:lnTo>
                  <a:lnTo>
                    <a:pt x="210" y="211"/>
                  </a:lnTo>
                  <a:lnTo>
                    <a:pt x="224" y="222"/>
                  </a:lnTo>
                  <a:lnTo>
                    <a:pt x="224" y="222"/>
                  </a:lnTo>
                  <a:close/>
                  <a:moveTo>
                    <a:pt x="175" y="170"/>
                  </a:moveTo>
                  <a:lnTo>
                    <a:pt x="161" y="182"/>
                  </a:lnTo>
                  <a:lnTo>
                    <a:pt x="149" y="170"/>
                  </a:lnTo>
                  <a:lnTo>
                    <a:pt x="163" y="159"/>
                  </a:lnTo>
                  <a:lnTo>
                    <a:pt x="175" y="170"/>
                  </a:lnTo>
                  <a:lnTo>
                    <a:pt x="175" y="170"/>
                  </a:lnTo>
                  <a:close/>
                  <a:moveTo>
                    <a:pt x="125" y="118"/>
                  </a:moveTo>
                  <a:lnTo>
                    <a:pt x="111" y="130"/>
                  </a:lnTo>
                  <a:lnTo>
                    <a:pt x="99" y="118"/>
                  </a:lnTo>
                  <a:lnTo>
                    <a:pt x="113" y="104"/>
                  </a:lnTo>
                  <a:lnTo>
                    <a:pt x="125" y="118"/>
                  </a:lnTo>
                  <a:lnTo>
                    <a:pt x="125" y="118"/>
                  </a:lnTo>
                  <a:close/>
                  <a:moveTo>
                    <a:pt x="76" y="66"/>
                  </a:moveTo>
                  <a:lnTo>
                    <a:pt x="61" y="78"/>
                  </a:lnTo>
                  <a:lnTo>
                    <a:pt x="50" y="64"/>
                  </a:lnTo>
                  <a:lnTo>
                    <a:pt x="64" y="52"/>
                  </a:lnTo>
                  <a:lnTo>
                    <a:pt x="76" y="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 name="Freeform 504"/>
            <p:cNvSpPr>
              <a:spLocks noEditPoints="1"/>
            </p:cNvSpPr>
            <p:nvPr/>
          </p:nvSpPr>
          <p:spPr bwMode="auto">
            <a:xfrm>
              <a:off x="6170613" y="2343150"/>
              <a:ext cx="2249488" cy="971550"/>
            </a:xfrm>
            <a:custGeom>
              <a:avLst/>
              <a:gdLst>
                <a:gd name="T0" fmla="*/ 1410 w 1417"/>
                <a:gd name="T1" fmla="*/ 0 h 612"/>
                <a:gd name="T2" fmla="*/ 1401 w 1417"/>
                <a:gd name="T3" fmla="*/ 23 h 612"/>
                <a:gd name="T4" fmla="*/ 17 w 1417"/>
                <a:gd name="T5" fmla="*/ 588 h 612"/>
                <a:gd name="T6" fmla="*/ 7 w 1417"/>
                <a:gd name="T7" fmla="*/ 612 h 612"/>
                <a:gd name="T8" fmla="*/ 83 w 1417"/>
                <a:gd name="T9" fmla="*/ 560 h 612"/>
                <a:gd name="T10" fmla="*/ 73 w 1417"/>
                <a:gd name="T11" fmla="*/ 583 h 612"/>
                <a:gd name="T12" fmla="*/ 149 w 1417"/>
                <a:gd name="T13" fmla="*/ 531 h 612"/>
                <a:gd name="T14" fmla="*/ 140 w 1417"/>
                <a:gd name="T15" fmla="*/ 555 h 612"/>
                <a:gd name="T16" fmla="*/ 218 w 1417"/>
                <a:gd name="T17" fmla="*/ 503 h 612"/>
                <a:gd name="T18" fmla="*/ 206 w 1417"/>
                <a:gd name="T19" fmla="*/ 527 h 612"/>
                <a:gd name="T20" fmla="*/ 284 w 1417"/>
                <a:gd name="T21" fmla="*/ 477 h 612"/>
                <a:gd name="T22" fmla="*/ 274 w 1417"/>
                <a:gd name="T23" fmla="*/ 501 h 612"/>
                <a:gd name="T24" fmla="*/ 350 w 1417"/>
                <a:gd name="T25" fmla="*/ 449 h 612"/>
                <a:gd name="T26" fmla="*/ 340 w 1417"/>
                <a:gd name="T27" fmla="*/ 472 h 612"/>
                <a:gd name="T28" fmla="*/ 416 w 1417"/>
                <a:gd name="T29" fmla="*/ 420 h 612"/>
                <a:gd name="T30" fmla="*/ 406 w 1417"/>
                <a:gd name="T31" fmla="*/ 444 h 612"/>
                <a:gd name="T32" fmla="*/ 482 w 1417"/>
                <a:gd name="T33" fmla="*/ 392 h 612"/>
                <a:gd name="T34" fmla="*/ 473 w 1417"/>
                <a:gd name="T35" fmla="*/ 416 h 612"/>
                <a:gd name="T36" fmla="*/ 548 w 1417"/>
                <a:gd name="T37" fmla="*/ 364 h 612"/>
                <a:gd name="T38" fmla="*/ 539 w 1417"/>
                <a:gd name="T39" fmla="*/ 387 h 612"/>
                <a:gd name="T40" fmla="*/ 614 w 1417"/>
                <a:gd name="T41" fmla="*/ 335 h 612"/>
                <a:gd name="T42" fmla="*/ 605 w 1417"/>
                <a:gd name="T43" fmla="*/ 359 h 612"/>
                <a:gd name="T44" fmla="*/ 680 w 1417"/>
                <a:gd name="T45" fmla="*/ 307 h 612"/>
                <a:gd name="T46" fmla="*/ 671 w 1417"/>
                <a:gd name="T47" fmla="*/ 330 h 612"/>
                <a:gd name="T48" fmla="*/ 747 w 1417"/>
                <a:gd name="T49" fmla="*/ 279 h 612"/>
                <a:gd name="T50" fmla="*/ 737 w 1417"/>
                <a:gd name="T51" fmla="*/ 302 h 612"/>
                <a:gd name="T52" fmla="*/ 813 w 1417"/>
                <a:gd name="T53" fmla="*/ 253 h 612"/>
                <a:gd name="T54" fmla="*/ 803 w 1417"/>
                <a:gd name="T55" fmla="*/ 276 h 612"/>
                <a:gd name="T56" fmla="*/ 879 w 1417"/>
                <a:gd name="T57" fmla="*/ 224 h 612"/>
                <a:gd name="T58" fmla="*/ 869 w 1417"/>
                <a:gd name="T59" fmla="*/ 248 h 612"/>
                <a:gd name="T60" fmla="*/ 945 w 1417"/>
                <a:gd name="T61" fmla="*/ 196 h 612"/>
                <a:gd name="T62" fmla="*/ 936 w 1417"/>
                <a:gd name="T63" fmla="*/ 219 h 612"/>
                <a:gd name="T64" fmla="*/ 1011 w 1417"/>
                <a:gd name="T65" fmla="*/ 167 h 612"/>
                <a:gd name="T66" fmla="*/ 1002 w 1417"/>
                <a:gd name="T67" fmla="*/ 191 h 612"/>
                <a:gd name="T68" fmla="*/ 1077 w 1417"/>
                <a:gd name="T69" fmla="*/ 139 h 612"/>
                <a:gd name="T70" fmla="*/ 1068 w 1417"/>
                <a:gd name="T71" fmla="*/ 163 h 612"/>
                <a:gd name="T72" fmla="*/ 1143 w 1417"/>
                <a:gd name="T73" fmla="*/ 111 h 612"/>
                <a:gd name="T74" fmla="*/ 1134 w 1417"/>
                <a:gd name="T75" fmla="*/ 134 h 612"/>
                <a:gd name="T76" fmla="*/ 1212 w 1417"/>
                <a:gd name="T77" fmla="*/ 82 h 612"/>
                <a:gd name="T78" fmla="*/ 1200 w 1417"/>
                <a:gd name="T79" fmla="*/ 106 h 612"/>
                <a:gd name="T80" fmla="*/ 1278 w 1417"/>
                <a:gd name="T81" fmla="*/ 54 h 612"/>
                <a:gd name="T82" fmla="*/ 1269 w 1417"/>
                <a:gd name="T83" fmla="*/ 78 h 612"/>
                <a:gd name="T84" fmla="*/ 1344 w 1417"/>
                <a:gd name="T85" fmla="*/ 28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17" h="612">
                  <a:moveTo>
                    <a:pt x="1401" y="23"/>
                  </a:moveTo>
                  <a:lnTo>
                    <a:pt x="1394" y="7"/>
                  </a:lnTo>
                  <a:lnTo>
                    <a:pt x="1410" y="0"/>
                  </a:lnTo>
                  <a:lnTo>
                    <a:pt x="1417" y="16"/>
                  </a:lnTo>
                  <a:lnTo>
                    <a:pt x="1401" y="23"/>
                  </a:lnTo>
                  <a:lnTo>
                    <a:pt x="1401" y="23"/>
                  </a:lnTo>
                  <a:close/>
                  <a:moveTo>
                    <a:pt x="7" y="612"/>
                  </a:moveTo>
                  <a:lnTo>
                    <a:pt x="0" y="595"/>
                  </a:lnTo>
                  <a:lnTo>
                    <a:pt x="17" y="588"/>
                  </a:lnTo>
                  <a:lnTo>
                    <a:pt x="24" y="604"/>
                  </a:lnTo>
                  <a:lnTo>
                    <a:pt x="7" y="612"/>
                  </a:lnTo>
                  <a:lnTo>
                    <a:pt x="7" y="612"/>
                  </a:lnTo>
                  <a:close/>
                  <a:moveTo>
                    <a:pt x="73" y="583"/>
                  </a:moveTo>
                  <a:lnTo>
                    <a:pt x="66" y="567"/>
                  </a:lnTo>
                  <a:lnTo>
                    <a:pt x="83" y="560"/>
                  </a:lnTo>
                  <a:lnTo>
                    <a:pt x="90" y="576"/>
                  </a:lnTo>
                  <a:lnTo>
                    <a:pt x="73" y="583"/>
                  </a:lnTo>
                  <a:lnTo>
                    <a:pt x="73" y="583"/>
                  </a:lnTo>
                  <a:close/>
                  <a:moveTo>
                    <a:pt x="140" y="555"/>
                  </a:moveTo>
                  <a:lnTo>
                    <a:pt x="132" y="538"/>
                  </a:lnTo>
                  <a:lnTo>
                    <a:pt x="149" y="531"/>
                  </a:lnTo>
                  <a:lnTo>
                    <a:pt x="156" y="548"/>
                  </a:lnTo>
                  <a:lnTo>
                    <a:pt x="140" y="555"/>
                  </a:lnTo>
                  <a:lnTo>
                    <a:pt x="140" y="555"/>
                  </a:lnTo>
                  <a:close/>
                  <a:moveTo>
                    <a:pt x="206" y="527"/>
                  </a:moveTo>
                  <a:lnTo>
                    <a:pt x="199" y="510"/>
                  </a:lnTo>
                  <a:lnTo>
                    <a:pt x="218" y="503"/>
                  </a:lnTo>
                  <a:lnTo>
                    <a:pt x="222" y="519"/>
                  </a:lnTo>
                  <a:lnTo>
                    <a:pt x="206" y="527"/>
                  </a:lnTo>
                  <a:lnTo>
                    <a:pt x="206" y="527"/>
                  </a:lnTo>
                  <a:close/>
                  <a:moveTo>
                    <a:pt x="274" y="501"/>
                  </a:moveTo>
                  <a:lnTo>
                    <a:pt x="267" y="484"/>
                  </a:lnTo>
                  <a:lnTo>
                    <a:pt x="284" y="477"/>
                  </a:lnTo>
                  <a:lnTo>
                    <a:pt x="291" y="493"/>
                  </a:lnTo>
                  <a:lnTo>
                    <a:pt x="274" y="501"/>
                  </a:lnTo>
                  <a:lnTo>
                    <a:pt x="274" y="501"/>
                  </a:lnTo>
                  <a:close/>
                  <a:moveTo>
                    <a:pt x="340" y="472"/>
                  </a:moveTo>
                  <a:lnTo>
                    <a:pt x="333" y="456"/>
                  </a:lnTo>
                  <a:lnTo>
                    <a:pt x="350" y="449"/>
                  </a:lnTo>
                  <a:lnTo>
                    <a:pt x="357" y="465"/>
                  </a:lnTo>
                  <a:lnTo>
                    <a:pt x="340" y="472"/>
                  </a:lnTo>
                  <a:lnTo>
                    <a:pt x="340" y="472"/>
                  </a:lnTo>
                  <a:close/>
                  <a:moveTo>
                    <a:pt x="406" y="444"/>
                  </a:moveTo>
                  <a:lnTo>
                    <a:pt x="399" y="427"/>
                  </a:lnTo>
                  <a:lnTo>
                    <a:pt x="416" y="420"/>
                  </a:lnTo>
                  <a:lnTo>
                    <a:pt x="423" y="437"/>
                  </a:lnTo>
                  <a:lnTo>
                    <a:pt x="406" y="444"/>
                  </a:lnTo>
                  <a:lnTo>
                    <a:pt x="406" y="444"/>
                  </a:lnTo>
                  <a:close/>
                  <a:moveTo>
                    <a:pt x="473" y="416"/>
                  </a:moveTo>
                  <a:lnTo>
                    <a:pt x="466" y="399"/>
                  </a:lnTo>
                  <a:lnTo>
                    <a:pt x="482" y="392"/>
                  </a:lnTo>
                  <a:lnTo>
                    <a:pt x="489" y="408"/>
                  </a:lnTo>
                  <a:lnTo>
                    <a:pt x="473" y="416"/>
                  </a:lnTo>
                  <a:lnTo>
                    <a:pt x="473" y="416"/>
                  </a:lnTo>
                  <a:close/>
                  <a:moveTo>
                    <a:pt x="539" y="387"/>
                  </a:moveTo>
                  <a:lnTo>
                    <a:pt x="532" y="371"/>
                  </a:lnTo>
                  <a:lnTo>
                    <a:pt x="548" y="364"/>
                  </a:lnTo>
                  <a:lnTo>
                    <a:pt x="555" y="380"/>
                  </a:lnTo>
                  <a:lnTo>
                    <a:pt x="539" y="387"/>
                  </a:lnTo>
                  <a:lnTo>
                    <a:pt x="539" y="387"/>
                  </a:lnTo>
                  <a:close/>
                  <a:moveTo>
                    <a:pt x="605" y="359"/>
                  </a:moveTo>
                  <a:lnTo>
                    <a:pt x="598" y="342"/>
                  </a:lnTo>
                  <a:lnTo>
                    <a:pt x="614" y="335"/>
                  </a:lnTo>
                  <a:lnTo>
                    <a:pt x="621" y="352"/>
                  </a:lnTo>
                  <a:lnTo>
                    <a:pt x="605" y="359"/>
                  </a:lnTo>
                  <a:lnTo>
                    <a:pt x="605" y="359"/>
                  </a:lnTo>
                  <a:close/>
                  <a:moveTo>
                    <a:pt x="671" y="330"/>
                  </a:moveTo>
                  <a:lnTo>
                    <a:pt x="664" y="314"/>
                  </a:lnTo>
                  <a:lnTo>
                    <a:pt x="680" y="307"/>
                  </a:lnTo>
                  <a:lnTo>
                    <a:pt x="688" y="323"/>
                  </a:lnTo>
                  <a:lnTo>
                    <a:pt x="671" y="330"/>
                  </a:lnTo>
                  <a:lnTo>
                    <a:pt x="671" y="330"/>
                  </a:lnTo>
                  <a:close/>
                  <a:moveTo>
                    <a:pt x="737" y="302"/>
                  </a:moveTo>
                  <a:lnTo>
                    <a:pt x="730" y="286"/>
                  </a:lnTo>
                  <a:lnTo>
                    <a:pt x="747" y="279"/>
                  </a:lnTo>
                  <a:lnTo>
                    <a:pt x="754" y="295"/>
                  </a:lnTo>
                  <a:lnTo>
                    <a:pt x="737" y="302"/>
                  </a:lnTo>
                  <a:lnTo>
                    <a:pt x="737" y="302"/>
                  </a:lnTo>
                  <a:close/>
                  <a:moveTo>
                    <a:pt x="803" y="276"/>
                  </a:moveTo>
                  <a:lnTo>
                    <a:pt x="796" y="260"/>
                  </a:lnTo>
                  <a:lnTo>
                    <a:pt x="813" y="253"/>
                  </a:lnTo>
                  <a:lnTo>
                    <a:pt x="820" y="269"/>
                  </a:lnTo>
                  <a:lnTo>
                    <a:pt x="803" y="276"/>
                  </a:lnTo>
                  <a:lnTo>
                    <a:pt x="803" y="276"/>
                  </a:lnTo>
                  <a:close/>
                  <a:moveTo>
                    <a:pt x="869" y="248"/>
                  </a:moveTo>
                  <a:lnTo>
                    <a:pt x="862" y="231"/>
                  </a:lnTo>
                  <a:lnTo>
                    <a:pt x="879" y="224"/>
                  </a:lnTo>
                  <a:lnTo>
                    <a:pt x="886" y="241"/>
                  </a:lnTo>
                  <a:lnTo>
                    <a:pt x="869" y="248"/>
                  </a:lnTo>
                  <a:lnTo>
                    <a:pt x="869" y="248"/>
                  </a:lnTo>
                  <a:close/>
                  <a:moveTo>
                    <a:pt x="936" y="219"/>
                  </a:moveTo>
                  <a:lnTo>
                    <a:pt x="928" y="203"/>
                  </a:lnTo>
                  <a:lnTo>
                    <a:pt x="945" y="196"/>
                  </a:lnTo>
                  <a:lnTo>
                    <a:pt x="952" y="212"/>
                  </a:lnTo>
                  <a:lnTo>
                    <a:pt x="936" y="219"/>
                  </a:lnTo>
                  <a:lnTo>
                    <a:pt x="936" y="219"/>
                  </a:lnTo>
                  <a:close/>
                  <a:moveTo>
                    <a:pt x="1002" y="191"/>
                  </a:moveTo>
                  <a:lnTo>
                    <a:pt x="995" y="175"/>
                  </a:lnTo>
                  <a:lnTo>
                    <a:pt x="1011" y="167"/>
                  </a:lnTo>
                  <a:lnTo>
                    <a:pt x="1018" y="184"/>
                  </a:lnTo>
                  <a:lnTo>
                    <a:pt x="1002" y="191"/>
                  </a:lnTo>
                  <a:lnTo>
                    <a:pt x="1002" y="191"/>
                  </a:lnTo>
                  <a:close/>
                  <a:moveTo>
                    <a:pt x="1068" y="163"/>
                  </a:moveTo>
                  <a:lnTo>
                    <a:pt x="1061" y="146"/>
                  </a:lnTo>
                  <a:lnTo>
                    <a:pt x="1077" y="139"/>
                  </a:lnTo>
                  <a:lnTo>
                    <a:pt x="1084" y="156"/>
                  </a:lnTo>
                  <a:lnTo>
                    <a:pt x="1068" y="163"/>
                  </a:lnTo>
                  <a:lnTo>
                    <a:pt x="1068" y="163"/>
                  </a:lnTo>
                  <a:close/>
                  <a:moveTo>
                    <a:pt x="1134" y="134"/>
                  </a:moveTo>
                  <a:lnTo>
                    <a:pt x="1127" y="118"/>
                  </a:lnTo>
                  <a:lnTo>
                    <a:pt x="1143" y="111"/>
                  </a:lnTo>
                  <a:lnTo>
                    <a:pt x="1150" y="127"/>
                  </a:lnTo>
                  <a:lnTo>
                    <a:pt x="1134" y="134"/>
                  </a:lnTo>
                  <a:lnTo>
                    <a:pt x="1134" y="134"/>
                  </a:lnTo>
                  <a:close/>
                  <a:moveTo>
                    <a:pt x="1200" y="106"/>
                  </a:moveTo>
                  <a:lnTo>
                    <a:pt x="1193" y="90"/>
                  </a:lnTo>
                  <a:lnTo>
                    <a:pt x="1212" y="82"/>
                  </a:lnTo>
                  <a:lnTo>
                    <a:pt x="1217" y="99"/>
                  </a:lnTo>
                  <a:lnTo>
                    <a:pt x="1200" y="106"/>
                  </a:lnTo>
                  <a:lnTo>
                    <a:pt x="1200" y="106"/>
                  </a:lnTo>
                  <a:close/>
                  <a:moveTo>
                    <a:pt x="1269" y="78"/>
                  </a:moveTo>
                  <a:lnTo>
                    <a:pt x="1261" y="61"/>
                  </a:lnTo>
                  <a:lnTo>
                    <a:pt x="1278" y="54"/>
                  </a:lnTo>
                  <a:lnTo>
                    <a:pt x="1285" y="71"/>
                  </a:lnTo>
                  <a:lnTo>
                    <a:pt x="1269" y="78"/>
                  </a:lnTo>
                  <a:lnTo>
                    <a:pt x="1269" y="78"/>
                  </a:lnTo>
                  <a:close/>
                  <a:moveTo>
                    <a:pt x="1335" y="52"/>
                  </a:moveTo>
                  <a:lnTo>
                    <a:pt x="1328" y="35"/>
                  </a:lnTo>
                  <a:lnTo>
                    <a:pt x="1344" y="28"/>
                  </a:lnTo>
                  <a:lnTo>
                    <a:pt x="1351" y="45"/>
                  </a:lnTo>
                  <a:lnTo>
                    <a:pt x="1335"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505"/>
            <p:cNvSpPr>
              <a:spLocks noEditPoints="1"/>
            </p:cNvSpPr>
            <p:nvPr/>
          </p:nvSpPr>
          <p:spPr bwMode="auto">
            <a:xfrm>
              <a:off x="3717925" y="3328988"/>
              <a:ext cx="2347913" cy="679450"/>
            </a:xfrm>
            <a:custGeom>
              <a:avLst/>
              <a:gdLst>
                <a:gd name="T0" fmla="*/ 5 w 1479"/>
                <a:gd name="T1" fmla="*/ 428 h 428"/>
                <a:gd name="T2" fmla="*/ 19 w 1479"/>
                <a:gd name="T3" fmla="*/ 406 h 428"/>
                <a:gd name="T4" fmla="*/ 1463 w 1479"/>
                <a:gd name="T5" fmla="*/ 24 h 428"/>
                <a:gd name="T6" fmla="*/ 1474 w 1479"/>
                <a:gd name="T7" fmla="*/ 0 h 428"/>
                <a:gd name="T8" fmla="*/ 1394 w 1479"/>
                <a:gd name="T9" fmla="*/ 43 h 428"/>
                <a:gd name="T10" fmla="*/ 1406 w 1479"/>
                <a:gd name="T11" fmla="*/ 21 h 428"/>
                <a:gd name="T12" fmla="*/ 1323 w 1479"/>
                <a:gd name="T13" fmla="*/ 61 h 428"/>
                <a:gd name="T14" fmla="*/ 1337 w 1479"/>
                <a:gd name="T15" fmla="*/ 40 h 428"/>
                <a:gd name="T16" fmla="*/ 1255 w 1479"/>
                <a:gd name="T17" fmla="*/ 80 h 428"/>
                <a:gd name="T18" fmla="*/ 1266 w 1479"/>
                <a:gd name="T19" fmla="*/ 59 h 428"/>
                <a:gd name="T20" fmla="*/ 1184 w 1479"/>
                <a:gd name="T21" fmla="*/ 99 h 428"/>
                <a:gd name="T22" fmla="*/ 1198 w 1479"/>
                <a:gd name="T23" fmla="*/ 78 h 428"/>
                <a:gd name="T24" fmla="*/ 1115 w 1479"/>
                <a:gd name="T25" fmla="*/ 120 h 428"/>
                <a:gd name="T26" fmla="*/ 1127 w 1479"/>
                <a:gd name="T27" fmla="*/ 97 h 428"/>
                <a:gd name="T28" fmla="*/ 1047 w 1479"/>
                <a:gd name="T29" fmla="*/ 139 h 428"/>
                <a:gd name="T30" fmla="*/ 1059 w 1479"/>
                <a:gd name="T31" fmla="*/ 116 h 428"/>
                <a:gd name="T32" fmla="*/ 976 w 1479"/>
                <a:gd name="T33" fmla="*/ 158 h 428"/>
                <a:gd name="T34" fmla="*/ 990 w 1479"/>
                <a:gd name="T35" fmla="*/ 135 h 428"/>
                <a:gd name="T36" fmla="*/ 907 w 1479"/>
                <a:gd name="T37" fmla="*/ 177 h 428"/>
                <a:gd name="T38" fmla="*/ 919 w 1479"/>
                <a:gd name="T39" fmla="*/ 156 h 428"/>
                <a:gd name="T40" fmla="*/ 839 w 1479"/>
                <a:gd name="T41" fmla="*/ 196 h 428"/>
                <a:gd name="T42" fmla="*/ 851 w 1479"/>
                <a:gd name="T43" fmla="*/ 175 h 428"/>
                <a:gd name="T44" fmla="*/ 768 w 1479"/>
                <a:gd name="T45" fmla="*/ 215 h 428"/>
                <a:gd name="T46" fmla="*/ 782 w 1479"/>
                <a:gd name="T47" fmla="*/ 194 h 428"/>
                <a:gd name="T48" fmla="*/ 700 w 1479"/>
                <a:gd name="T49" fmla="*/ 234 h 428"/>
                <a:gd name="T50" fmla="*/ 711 w 1479"/>
                <a:gd name="T51" fmla="*/ 213 h 428"/>
                <a:gd name="T52" fmla="*/ 631 w 1479"/>
                <a:gd name="T53" fmla="*/ 255 h 428"/>
                <a:gd name="T54" fmla="*/ 643 w 1479"/>
                <a:gd name="T55" fmla="*/ 232 h 428"/>
                <a:gd name="T56" fmla="*/ 560 w 1479"/>
                <a:gd name="T57" fmla="*/ 274 h 428"/>
                <a:gd name="T58" fmla="*/ 572 w 1479"/>
                <a:gd name="T59" fmla="*/ 250 h 428"/>
                <a:gd name="T60" fmla="*/ 492 w 1479"/>
                <a:gd name="T61" fmla="*/ 293 h 428"/>
                <a:gd name="T62" fmla="*/ 504 w 1479"/>
                <a:gd name="T63" fmla="*/ 269 h 428"/>
                <a:gd name="T64" fmla="*/ 421 w 1479"/>
                <a:gd name="T65" fmla="*/ 312 h 428"/>
                <a:gd name="T66" fmla="*/ 435 w 1479"/>
                <a:gd name="T67" fmla="*/ 291 h 428"/>
                <a:gd name="T68" fmla="*/ 352 w 1479"/>
                <a:gd name="T69" fmla="*/ 331 h 428"/>
                <a:gd name="T70" fmla="*/ 364 w 1479"/>
                <a:gd name="T71" fmla="*/ 309 h 428"/>
                <a:gd name="T72" fmla="*/ 284 w 1479"/>
                <a:gd name="T73" fmla="*/ 350 h 428"/>
                <a:gd name="T74" fmla="*/ 296 w 1479"/>
                <a:gd name="T75" fmla="*/ 328 h 428"/>
                <a:gd name="T76" fmla="*/ 213 w 1479"/>
                <a:gd name="T77" fmla="*/ 369 h 428"/>
                <a:gd name="T78" fmla="*/ 227 w 1479"/>
                <a:gd name="T79" fmla="*/ 347 h 428"/>
                <a:gd name="T80" fmla="*/ 145 w 1479"/>
                <a:gd name="T81" fmla="*/ 390 h 428"/>
                <a:gd name="T82" fmla="*/ 156 w 1479"/>
                <a:gd name="T83" fmla="*/ 366 h 428"/>
                <a:gd name="T84" fmla="*/ 76 w 1479"/>
                <a:gd name="T85" fmla="*/ 40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9" h="428">
                  <a:moveTo>
                    <a:pt x="19" y="406"/>
                  </a:moveTo>
                  <a:lnTo>
                    <a:pt x="24" y="423"/>
                  </a:lnTo>
                  <a:lnTo>
                    <a:pt x="5" y="428"/>
                  </a:lnTo>
                  <a:lnTo>
                    <a:pt x="0" y="411"/>
                  </a:lnTo>
                  <a:lnTo>
                    <a:pt x="19" y="406"/>
                  </a:lnTo>
                  <a:lnTo>
                    <a:pt x="19" y="406"/>
                  </a:lnTo>
                  <a:close/>
                  <a:moveTo>
                    <a:pt x="1474" y="0"/>
                  </a:moveTo>
                  <a:lnTo>
                    <a:pt x="1479" y="19"/>
                  </a:lnTo>
                  <a:lnTo>
                    <a:pt x="1463" y="24"/>
                  </a:lnTo>
                  <a:lnTo>
                    <a:pt x="1458" y="5"/>
                  </a:lnTo>
                  <a:lnTo>
                    <a:pt x="1474" y="0"/>
                  </a:lnTo>
                  <a:lnTo>
                    <a:pt x="1474" y="0"/>
                  </a:lnTo>
                  <a:close/>
                  <a:moveTo>
                    <a:pt x="1406" y="21"/>
                  </a:moveTo>
                  <a:lnTo>
                    <a:pt x="1411" y="38"/>
                  </a:lnTo>
                  <a:lnTo>
                    <a:pt x="1394" y="43"/>
                  </a:lnTo>
                  <a:lnTo>
                    <a:pt x="1389" y="26"/>
                  </a:lnTo>
                  <a:lnTo>
                    <a:pt x="1406" y="21"/>
                  </a:lnTo>
                  <a:lnTo>
                    <a:pt x="1406" y="21"/>
                  </a:lnTo>
                  <a:close/>
                  <a:moveTo>
                    <a:pt x="1337" y="40"/>
                  </a:moveTo>
                  <a:lnTo>
                    <a:pt x="1342" y="57"/>
                  </a:lnTo>
                  <a:lnTo>
                    <a:pt x="1323" y="61"/>
                  </a:lnTo>
                  <a:lnTo>
                    <a:pt x="1318" y="45"/>
                  </a:lnTo>
                  <a:lnTo>
                    <a:pt x="1337" y="40"/>
                  </a:lnTo>
                  <a:lnTo>
                    <a:pt x="1337" y="40"/>
                  </a:lnTo>
                  <a:close/>
                  <a:moveTo>
                    <a:pt x="1266" y="59"/>
                  </a:moveTo>
                  <a:lnTo>
                    <a:pt x="1271" y="76"/>
                  </a:lnTo>
                  <a:lnTo>
                    <a:pt x="1255" y="80"/>
                  </a:lnTo>
                  <a:lnTo>
                    <a:pt x="1250" y="64"/>
                  </a:lnTo>
                  <a:lnTo>
                    <a:pt x="1266" y="59"/>
                  </a:lnTo>
                  <a:lnTo>
                    <a:pt x="1266" y="59"/>
                  </a:lnTo>
                  <a:close/>
                  <a:moveTo>
                    <a:pt x="1198" y="78"/>
                  </a:moveTo>
                  <a:lnTo>
                    <a:pt x="1203" y="95"/>
                  </a:lnTo>
                  <a:lnTo>
                    <a:pt x="1184" y="99"/>
                  </a:lnTo>
                  <a:lnTo>
                    <a:pt x="1179" y="83"/>
                  </a:lnTo>
                  <a:lnTo>
                    <a:pt x="1198" y="78"/>
                  </a:lnTo>
                  <a:lnTo>
                    <a:pt x="1198" y="78"/>
                  </a:lnTo>
                  <a:close/>
                  <a:moveTo>
                    <a:pt x="1127" y="97"/>
                  </a:moveTo>
                  <a:lnTo>
                    <a:pt x="1132" y="116"/>
                  </a:lnTo>
                  <a:lnTo>
                    <a:pt x="1115" y="120"/>
                  </a:lnTo>
                  <a:lnTo>
                    <a:pt x="1111" y="102"/>
                  </a:lnTo>
                  <a:lnTo>
                    <a:pt x="1127" y="97"/>
                  </a:lnTo>
                  <a:lnTo>
                    <a:pt x="1127" y="97"/>
                  </a:lnTo>
                  <a:close/>
                  <a:moveTo>
                    <a:pt x="1059" y="116"/>
                  </a:moveTo>
                  <a:lnTo>
                    <a:pt x="1063" y="135"/>
                  </a:lnTo>
                  <a:lnTo>
                    <a:pt x="1047" y="139"/>
                  </a:lnTo>
                  <a:lnTo>
                    <a:pt x="1042" y="120"/>
                  </a:lnTo>
                  <a:lnTo>
                    <a:pt x="1059" y="116"/>
                  </a:lnTo>
                  <a:lnTo>
                    <a:pt x="1059" y="116"/>
                  </a:lnTo>
                  <a:close/>
                  <a:moveTo>
                    <a:pt x="990" y="135"/>
                  </a:moveTo>
                  <a:lnTo>
                    <a:pt x="995" y="154"/>
                  </a:lnTo>
                  <a:lnTo>
                    <a:pt x="976" y="158"/>
                  </a:lnTo>
                  <a:lnTo>
                    <a:pt x="971" y="139"/>
                  </a:lnTo>
                  <a:lnTo>
                    <a:pt x="990" y="135"/>
                  </a:lnTo>
                  <a:lnTo>
                    <a:pt x="990" y="135"/>
                  </a:lnTo>
                  <a:close/>
                  <a:moveTo>
                    <a:pt x="919" y="156"/>
                  </a:moveTo>
                  <a:lnTo>
                    <a:pt x="924" y="172"/>
                  </a:lnTo>
                  <a:lnTo>
                    <a:pt x="907" y="177"/>
                  </a:lnTo>
                  <a:lnTo>
                    <a:pt x="903" y="161"/>
                  </a:lnTo>
                  <a:lnTo>
                    <a:pt x="919" y="156"/>
                  </a:lnTo>
                  <a:lnTo>
                    <a:pt x="919" y="156"/>
                  </a:lnTo>
                  <a:close/>
                  <a:moveTo>
                    <a:pt x="851" y="175"/>
                  </a:moveTo>
                  <a:lnTo>
                    <a:pt x="856" y="191"/>
                  </a:lnTo>
                  <a:lnTo>
                    <a:pt x="839" y="196"/>
                  </a:lnTo>
                  <a:lnTo>
                    <a:pt x="834" y="180"/>
                  </a:lnTo>
                  <a:lnTo>
                    <a:pt x="851" y="175"/>
                  </a:lnTo>
                  <a:lnTo>
                    <a:pt x="851" y="175"/>
                  </a:lnTo>
                  <a:close/>
                  <a:moveTo>
                    <a:pt x="782" y="194"/>
                  </a:moveTo>
                  <a:lnTo>
                    <a:pt x="787" y="210"/>
                  </a:lnTo>
                  <a:lnTo>
                    <a:pt x="768" y="215"/>
                  </a:lnTo>
                  <a:lnTo>
                    <a:pt x="763" y="198"/>
                  </a:lnTo>
                  <a:lnTo>
                    <a:pt x="782" y="194"/>
                  </a:lnTo>
                  <a:lnTo>
                    <a:pt x="782" y="194"/>
                  </a:lnTo>
                  <a:close/>
                  <a:moveTo>
                    <a:pt x="711" y="213"/>
                  </a:moveTo>
                  <a:lnTo>
                    <a:pt x="716" y="229"/>
                  </a:lnTo>
                  <a:lnTo>
                    <a:pt x="700" y="234"/>
                  </a:lnTo>
                  <a:lnTo>
                    <a:pt x="695" y="217"/>
                  </a:lnTo>
                  <a:lnTo>
                    <a:pt x="711" y="213"/>
                  </a:lnTo>
                  <a:lnTo>
                    <a:pt x="711" y="213"/>
                  </a:lnTo>
                  <a:close/>
                  <a:moveTo>
                    <a:pt x="643" y="232"/>
                  </a:moveTo>
                  <a:lnTo>
                    <a:pt x="648" y="250"/>
                  </a:lnTo>
                  <a:lnTo>
                    <a:pt x="631" y="255"/>
                  </a:lnTo>
                  <a:lnTo>
                    <a:pt x="626" y="236"/>
                  </a:lnTo>
                  <a:lnTo>
                    <a:pt x="643" y="232"/>
                  </a:lnTo>
                  <a:lnTo>
                    <a:pt x="643" y="232"/>
                  </a:lnTo>
                  <a:close/>
                  <a:moveTo>
                    <a:pt x="572" y="250"/>
                  </a:moveTo>
                  <a:lnTo>
                    <a:pt x="579" y="269"/>
                  </a:lnTo>
                  <a:lnTo>
                    <a:pt x="560" y="274"/>
                  </a:lnTo>
                  <a:lnTo>
                    <a:pt x="556" y="255"/>
                  </a:lnTo>
                  <a:lnTo>
                    <a:pt x="572" y="250"/>
                  </a:lnTo>
                  <a:lnTo>
                    <a:pt x="572" y="250"/>
                  </a:lnTo>
                  <a:close/>
                  <a:moveTo>
                    <a:pt x="504" y="269"/>
                  </a:moveTo>
                  <a:lnTo>
                    <a:pt x="508" y="288"/>
                  </a:lnTo>
                  <a:lnTo>
                    <a:pt x="492" y="293"/>
                  </a:lnTo>
                  <a:lnTo>
                    <a:pt x="487" y="276"/>
                  </a:lnTo>
                  <a:lnTo>
                    <a:pt x="504" y="269"/>
                  </a:lnTo>
                  <a:lnTo>
                    <a:pt x="504" y="269"/>
                  </a:lnTo>
                  <a:close/>
                  <a:moveTo>
                    <a:pt x="435" y="291"/>
                  </a:moveTo>
                  <a:lnTo>
                    <a:pt x="440" y="307"/>
                  </a:lnTo>
                  <a:lnTo>
                    <a:pt x="421" y="312"/>
                  </a:lnTo>
                  <a:lnTo>
                    <a:pt x="416" y="295"/>
                  </a:lnTo>
                  <a:lnTo>
                    <a:pt x="435" y="291"/>
                  </a:lnTo>
                  <a:lnTo>
                    <a:pt x="435" y="291"/>
                  </a:lnTo>
                  <a:close/>
                  <a:moveTo>
                    <a:pt x="364" y="309"/>
                  </a:moveTo>
                  <a:lnTo>
                    <a:pt x="369" y="326"/>
                  </a:lnTo>
                  <a:lnTo>
                    <a:pt x="352" y="331"/>
                  </a:lnTo>
                  <a:lnTo>
                    <a:pt x="348" y="314"/>
                  </a:lnTo>
                  <a:lnTo>
                    <a:pt x="364" y="309"/>
                  </a:lnTo>
                  <a:lnTo>
                    <a:pt x="364" y="309"/>
                  </a:lnTo>
                  <a:close/>
                  <a:moveTo>
                    <a:pt x="296" y="328"/>
                  </a:moveTo>
                  <a:lnTo>
                    <a:pt x="300" y="345"/>
                  </a:lnTo>
                  <a:lnTo>
                    <a:pt x="284" y="350"/>
                  </a:lnTo>
                  <a:lnTo>
                    <a:pt x="279" y="333"/>
                  </a:lnTo>
                  <a:lnTo>
                    <a:pt x="296" y="328"/>
                  </a:lnTo>
                  <a:lnTo>
                    <a:pt x="296" y="328"/>
                  </a:lnTo>
                  <a:close/>
                  <a:moveTo>
                    <a:pt x="227" y="347"/>
                  </a:moveTo>
                  <a:lnTo>
                    <a:pt x="232" y="364"/>
                  </a:lnTo>
                  <a:lnTo>
                    <a:pt x="213" y="369"/>
                  </a:lnTo>
                  <a:lnTo>
                    <a:pt x="208" y="352"/>
                  </a:lnTo>
                  <a:lnTo>
                    <a:pt x="227" y="347"/>
                  </a:lnTo>
                  <a:lnTo>
                    <a:pt x="227" y="347"/>
                  </a:lnTo>
                  <a:close/>
                  <a:moveTo>
                    <a:pt x="156" y="366"/>
                  </a:moveTo>
                  <a:lnTo>
                    <a:pt x="161" y="385"/>
                  </a:lnTo>
                  <a:lnTo>
                    <a:pt x="145" y="390"/>
                  </a:lnTo>
                  <a:lnTo>
                    <a:pt x="140" y="371"/>
                  </a:lnTo>
                  <a:lnTo>
                    <a:pt x="156" y="366"/>
                  </a:lnTo>
                  <a:lnTo>
                    <a:pt x="156" y="366"/>
                  </a:lnTo>
                  <a:close/>
                  <a:moveTo>
                    <a:pt x="88" y="385"/>
                  </a:moveTo>
                  <a:lnTo>
                    <a:pt x="93" y="404"/>
                  </a:lnTo>
                  <a:lnTo>
                    <a:pt x="76" y="409"/>
                  </a:lnTo>
                  <a:lnTo>
                    <a:pt x="71" y="390"/>
                  </a:lnTo>
                  <a:lnTo>
                    <a:pt x="88" y="3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506"/>
            <p:cNvSpPr>
              <a:spLocks noEditPoints="1"/>
            </p:cNvSpPr>
            <p:nvPr/>
          </p:nvSpPr>
          <p:spPr bwMode="auto">
            <a:xfrm>
              <a:off x="6088063" y="3325813"/>
              <a:ext cx="1450975" cy="1341438"/>
            </a:xfrm>
            <a:custGeom>
              <a:avLst/>
              <a:gdLst>
                <a:gd name="T0" fmla="*/ 900 w 914"/>
                <a:gd name="T1" fmla="*/ 819 h 845"/>
                <a:gd name="T2" fmla="*/ 903 w 914"/>
                <a:gd name="T3" fmla="*/ 845 h 845"/>
                <a:gd name="T4" fmla="*/ 888 w 914"/>
                <a:gd name="T5" fmla="*/ 831 h 845"/>
                <a:gd name="T6" fmla="*/ 3 w 914"/>
                <a:gd name="T7" fmla="*/ 14 h 845"/>
                <a:gd name="T8" fmla="*/ 12 w 914"/>
                <a:gd name="T9" fmla="*/ 0 h 845"/>
                <a:gd name="T10" fmla="*/ 0 w 914"/>
                <a:gd name="T11" fmla="*/ 11 h 845"/>
                <a:gd name="T12" fmla="*/ 55 w 914"/>
                <a:gd name="T13" fmla="*/ 37 h 845"/>
                <a:gd name="T14" fmla="*/ 55 w 914"/>
                <a:gd name="T15" fmla="*/ 63 h 845"/>
                <a:gd name="T16" fmla="*/ 43 w 914"/>
                <a:gd name="T17" fmla="*/ 49 h 845"/>
                <a:gd name="T18" fmla="*/ 107 w 914"/>
                <a:gd name="T19" fmla="*/ 87 h 845"/>
                <a:gd name="T20" fmla="*/ 109 w 914"/>
                <a:gd name="T21" fmla="*/ 111 h 845"/>
                <a:gd name="T22" fmla="*/ 95 w 914"/>
                <a:gd name="T23" fmla="*/ 99 h 845"/>
                <a:gd name="T24" fmla="*/ 161 w 914"/>
                <a:gd name="T25" fmla="*/ 134 h 845"/>
                <a:gd name="T26" fmla="*/ 161 w 914"/>
                <a:gd name="T27" fmla="*/ 160 h 845"/>
                <a:gd name="T28" fmla="*/ 149 w 914"/>
                <a:gd name="T29" fmla="*/ 148 h 845"/>
                <a:gd name="T30" fmla="*/ 213 w 914"/>
                <a:gd name="T31" fmla="*/ 184 h 845"/>
                <a:gd name="T32" fmla="*/ 215 w 914"/>
                <a:gd name="T33" fmla="*/ 210 h 845"/>
                <a:gd name="T34" fmla="*/ 201 w 914"/>
                <a:gd name="T35" fmla="*/ 198 h 845"/>
                <a:gd name="T36" fmla="*/ 267 w 914"/>
                <a:gd name="T37" fmla="*/ 234 h 845"/>
                <a:gd name="T38" fmla="*/ 267 w 914"/>
                <a:gd name="T39" fmla="*/ 257 h 845"/>
                <a:gd name="T40" fmla="*/ 253 w 914"/>
                <a:gd name="T41" fmla="*/ 245 h 845"/>
                <a:gd name="T42" fmla="*/ 319 w 914"/>
                <a:gd name="T43" fmla="*/ 281 h 845"/>
                <a:gd name="T44" fmla="*/ 319 w 914"/>
                <a:gd name="T45" fmla="*/ 307 h 845"/>
                <a:gd name="T46" fmla="*/ 307 w 914"/>
                <a:gd name="T47" fmla="*/ 295 h 845"/>
                <a:gd name="T48" fmla="*/ 371 w 914"/>
                <a:gd name="T49" fmla="*/ 330 h 845"/>
                <a:gd name="T50" fmla="*/ 373 w 914"/>
                <a:gd name="T51" fmla="*/ 356 h 845"/>
                <a:gd name="T52" fmla="*/ 359 w 914"/>
                <a:gd name="T53" fmla="*/ 345 h 845"/>
                <a:gd name="T54" fmla="*/ 425 w 914"/>
                <a:gd name="T55" fmla="*/ 380 h 845"/>
                <a:gd name="T56" fmla="*/ 425 w 914"/>
                <a:gd name="T57" fmla="*/ 404 h 845"/>
                <a:gd name="T58" fmla="*/ 411 w 914"/>
                <a:gd name="T59" fmla="*/ 392 h 845"/>
                <a:gd name="T60" fmla="*/ 477 w 914"/>
                <a:gd name="T61" fmla="*/ 427 h 845"/>
                <a:gd name="T62" fmla="*/ 477 w 914"/>
                <a:gd name="T63" fmla="*/ 453 h 845"/>
                <a:gd name="T64" fmla="*/ 466 w 914"/>
                <a:gd name="T65" fmla="*/ 441 h 845"/>
                <a:gd name="T66" fmla="*/ 529 w 914"/>
                <a:gd name="T67" fmla="*/ 477 h 845"/>
                <a:gd name="T68" fmla="*/ 532 w 914"/>
                <a:gd name="T69" fmla="*/ 503 h 845"/>
                <a:gd name="T70" fmla="*/ 518 w 914"/>
                <a:gd name="T71" fmla="*/ 491 h 845"/>
                <a:gd name="T72" fmla="*/ 584 w 914"/>
                <a:gd name="T73" fmla="*/ 526 h 845"/>
                <a:gd name="T74" fmla="*/ 584 w 914"/>
                <a:gd name="T75" fmla="*/ 550 h 845"/>
                <a:gd name="T76" fmla="*/ 572 w 914"/>
                <a:gd name="T77" fmla="*/ 538 h 845"/>
                <a:gd name="T78" fmla="*/ 636 w 914"/>
                <a:gd name="T79" fmla="*/ 574 h 845"/>
                <a:gd name="T80" fmla="*/ 638 w 914"/>
                <a:gd name="T81" fmla="*/ 600 h 845"/>
                <a:gd name="T82" fmla="*/ 624 w 914"/>
                <a:gd name="T83" fmla="*/ 588 h 845"/>
                <a:gd name="T84" fmla="*/ 690 w 914"/>
                <a:gd name="T85" fmla="*/ 623 h 845"/>
                <a:gd name="T86" fmla="*/ 690 w 914"/>
                <a:gd name="T87" fmla="*/ 649 h 845"/>
                <a:gd name="T88" fmla="*/ 676 w 914"/>
                <a:gd name="T89" fmla="*/ 637 h 845"/>
                <a:gd name="T90" fmla="*/ 742 w 914"/>
                <a:gd name="T91" fmla="*/ 673 h 845"/>
                <a:gd name="T92" fmla="*/ 742 w 914"/>
                <a:gd name="T93" fmla="*/ 699 h 845"/>
                <a:gd name="T94" fmla="*/ 730 w 914"/>
                <a:gd name="T95" fmla="*/ 685 h 845"/>
                <a:gd name="T96" fmla="*/ 794 w 914"/>
                <a:gd name="T97" fmla="*/ 720 h 845"/>
                <a:gd name="T98" fmla="*/ 796 w 914"/>
                <a:gd name="T99" fmla="*/ 746 h 845"/>
                <a:gd name="T100" fmla="*/ 782 w 914"/>
                <a:gd name="T101" fmla="*/ 734 h 845"/>
                <a:gd name="T102" fmla="*/ 848 w 914"/>
                <a:gd name="T103" fmla="*/ 770 h 845"/>
                <a:gd name="T104" fmla="*/ 848 w 914"/>
                <a:gd name="T105" fmla="*/ 796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14" h="845">
                  <a:moveTo>
                    <a:pt x="888" y="831"/>
                  </a:moveTo>
                  <a:lnTo>
                    <a:pt x="900" y="819"/>
                  </a:lnTo>
                  <a:lnTo>
                    <a:pt x="914" y="831"/>
                  </a:lnTo>
                  <a:lnTo>
                    <a:pt x="903" y="845"/>
                  </a:lnTo>
                  <a:lnTo>
                    <a:pt x="888" y="831"/>
                  </a:lnTo>
                  <a:lnTo>
                    <a:pt x="888" y="831"/>
                  </a:lnTo>
                  <a:close/>
                  <a:moveTo>
                    <a:pt x="0" y="11"/>
                  </a:moveTo>
                  <a:lnTo>
                    <a:pt x="3" y="14"/>
                  </a:lnTo>
                  <a:lnTo>
                    <a:pt x="14" y="0"/>
                  </a:lnTo>
                  <a:lnTo>
                    <a:pt x="12" y="0"/>
                  </a:lnTo>
                  <a:lnTo>
                    <a:pt x="0" y="11"/>
                  </a:lnTo>
                  <a:lnTo>
                    <a:pt x="0" y="11"/>
                  </a:lnTo>
                  <a:close/>
                  <a:moveTo>
                    <a:pt x="43" y="49"/>
                  </a:moveTo>
                  <a:lnTo>
                    <a:pt x="55" y="37"/>
                  </a:lnTo>
                  <a:lnTo>
                    <a:pt x="69" y="49"/>
                  </a:lnTo>
                  <a:lnTo>
                    <a:pt x="55" y="63"/>
                  </a:lnTo>
                  <a:lnTo>
                    <a:pt x="43" y="49"/>
                  </a:lnTo>
                  <a:lnTo>
                    <a:pt x="43" y="49"/>
                  </a:lnTo>
                  <a:close/>
                  <a:moveTo>
                    <a:pt x="95" y="99"/>
                  </a:moveTo>
                  <a:lnTo>
                    <a:pt x="107" y="87"/>
                  </a:lnTo>
                  <a:lnTo>
                    <a:pt x="121" y="99"/>
                  </a:lnTo>
                  <a:lnTo>
                    <a:pt x="109" y="111"/>
                  </a:lnTo>
                  <a:lnTo>
                    <a:pt x="95" y="99"/>
                  </a:lnTo>
                  <a:lnTo>
                    <a:pt x="95" y="99"/>
                  </a:lnTo>
                  <a:close/>
                  <a:moveTo>
                    <a:pt x="149" y="148"/>
                  </a:moveTo>
                  <a:lnTo>
                    <a:pt x="161" y="134"/>
                  </a:lnTo>
                  <a:lnTo>
                    <a:pt x="173" y="146"/>
                  </a:lnTo>
                  <a:lnTo>
                    <a:pt x="161" y="160"/>
                  </a:lnTo>
                  <a:lnTo>
                    <a:pt x="149" y="148"/>
                  </a:lnTo>
                  <a:lnTo>
                    <a:pt x="149" y="148"/>
                  </a:lnTo>
                  <a:close/>
                  <a:moveTo>
                    <a:pt x="201" y="198"/>
                  </a:moveTo>
                  <a:lnTo>
                    <a:pt x="213" y="184"/>
                  </a:lnTo>
                  <a:lnTo>
                    <a:pt x="227" y="196"/>
                  </a:lnTo>
                  <a:lnTo>
                    <a:pt x="215" y="210"/>
                  </a:lnTo>
                  <a:lnTo>
                    <a:pt x="201" y="198"/>
                  </a:lnTo>
                  <a:lnTo>
                    <a:pt x="201" y="198"/>
                  </a:lnTo>
                  <a:close/>
                  <a:moveTo>
                    <a:pt x="253" y="245"/>
                  </a:moveTo>
                  <a:lnTo>
                    <a:pt x="267" y="234"/>
                  </a:lnTo>
                  <a:lnTo>
                    <a:pt x="279" y="245"/>
                  </a:lnTo>
                  <a:lnTo>
                    <a:pt x="267" y="257"/>
                  </a:lnTo>
                  <a:lnTo>
                    <a:pt x="253" y="245"/>
                  </a:lnTo>
                  <a:lnTo>
                    <a:pt x="253" y="245"/>
                  </a:lnTo>
                  <a:close/>
                  <a:moveTo>
                    <a:pt x="307" y="295"/>
                  </a:moveTo>
                  <a:lnTo>
                    <a:pt x="319" y="281"/>
                  </a:lnTo>
                  <a:lnTo>
                    <a:pt x="331" y="293"/>
                  </a:lnTo>
                  <a:lnTo>
                    <a:pt x="319" y="307"/>
                  </a:lnTo>
                  <a:lnTo>
                    <a:pt x="307" y="295"/>
                  </a:lnTo>
                  <a:lnTo>
                    <a:pt x="307" y="295"/>
                  </a:lnTo>
                  <a:close/>
                  <a:moveTo>
                    <a:pt x="359" y="345"/>
                  </a:moveTo>
                  <a:lnTo>
                    <a:pt x="371" y="330"/>
                  </a:lnTo>
                  <a:lnTo>
                    <a:pt x="385" y="342"/>
                  </a:lnTo>
                  <a:lnTo>
                    <a:pt x="373" y="356"/>
                  </a:lnTo>
                  <a:lnTo>
                    <a:pt x="359" y="345"/>
                  </a:lnTo>
                  <a:lnTo>
                    <a:pt x="359" y="345"/>
                  </a:lnTo>
                  <a:close/>
                  <a:moveTo>
                    <a:pt x="411" y="392"/>
                  </a:moveTo>
                  <a:lnTo>
                    <a:pt x="425" y="380"/>
                  </a:lnTo>
                  <a:lnTo>
                    <a:pt x="437" y="392"/>
                  </a:lnTo>
                  <a:lnTo>
                    <a:pt x="425" y="404"/>
                  </a:lnTo>
                  <a:lnTo>
                    <a:pt x="411" y="392"/>
                  </a:lnTo>
                  <a:lnTo>
                    <a:pt x="411" y="392"/>
                  </a:lnTo>
                  <a:close/>
                  <a:moveTo>
                    <a:pt x="466" y="441"/>
                  </a:moveTo>
                  <a:lnTo>
                    <a:pt x="477" y="427"/>
                  </a:lnTo>
                  <a:lnTo>
                    <a:pt x="492" y="441"/>
                  </a:lnTo>
                  <a:lnTo>
                    <a:pt x="477" y="453"/>
                  </a:lnTo>
                  <a:lnTo>
                    <a:pt x="466" y="441"/>
                  </a:lnTo>
                  <a:lnTo>
                    <a:pt x="466" y="441"/>
                  </a:lnTo>
                  <a:close/>
                  <a:moveTo>
                    <a:pt x="518" y="491"/>
                  </a:moveTo>
                  <a:lnTo>
                    <a:pt x="529" y="477"/>
                  </a:lnTo>
                  <a:lnTo>
                    <a:pt x="543" y="489"/>
                  </a:lnTo>
                  <a:lnTo>
                    <a:pt x="532" y="503"/>
                  </a:lnTo>
                  <a:lnTo>
                    <a:pt x="518" y="491"/>
                  </a:lnTo>
                  <a:lnTo>
                    <a:pt x="518" y="491"/>
                  </a:lnTo>
                  <a:close/>
                  <a:moveTo>
                    <a:pt x="572" y="538"/>
                  </a:moveTo>
                  <a:lnTo>
                    <a:pt x="584" y="526"/>
                  </a:lnTo>
                  <a:lnTo>
                    <a:pt x="595" y="538"/>
                  </a:lnTo>
                  <a:lnTo>
                    <a:pt x="584" y="550"/>
                  </a:lnTo>
                  <a:lnTo>
                    <a:pt x="572" y="538"/>
                  </a:lnTo>
                  <a:lnTo>
                    <a:pt x="572" y="538"/>
                  </a:lnTo>
                  <a:close/>
                  <a:moveTo>
                    <a:pt x="624" y="588"/>
                  </a:moveTo>
                  <a:lnTo>
                    <a:pt x="636" y="574"/>
                  </a:lnTo>
                  <a:lnTo>
                    <a:pt x="650" y="588"/>
                  </a:lnTo>
                  <a:lnTo>
                    <a:pt x="638" y="600"/>
                  </a:lnTo>
                  <a:lnTo>
                    <a:pt x="624" y="588"/>
                  </a:lnTo>
                  <a:lnTo>
                    <a:pt x="624" y="588"/>
                  </a:lnTo>
                  <a:close/>
                  <a:moveTo>
                    <a:pt x="676" y="637"/>
                  </a:moveTo>
                  <a:lnTo>
                    <a:pt x="690" y="623"/>
                  </a:lnTo>
                  <a:lnTo>
                    <a:pt x="702" y="635"/>
                  </a:lnTo>
                  <a:lnTo>
                    <a:pt x="690" y="649"/>
                  </a:lnTo>
                  <a:lnTo>
                    <a:pt x="676" y="637"/>
                  </a:lnTo>
                  <a:lnTo>
                    <a:pt x="676" y="637"/>
                  </a:lnTo>
                  <a:close/>
                  <a:moveTo>
                    <a:pt x="730" y="685"/>
                  </a:moveTo>
                  <a:lnTo>
                    <a:pt x="742" y="673"/>
                  </a:lnTo>
                  <a:lnTo>
                    <a:pt x="756" y="685"/>
                  </a:lnTo>
                  <a:lnTo>
                    <a:pt x="742" y="699"/>
                  </a:lnTo>
                  <a:lnTo>
                    <a:pt x="730" y="685"/>
                  </a:lnTo>
                  <a:lnTo>
                    <a:pt x="730" y="685"/>
                  </a:lnTo>
                  <a:close/>
                  <a:moveTo>
                    <a:pt x="782" y="734"/>
                  </a:moveTo>
                  <a:lnTo>
                    <a:pt x="794" y="720"/>
                  </a:lnTo>
                  <a:lnTo>
                    <a:pt x="808" y="734"/>
                  </a:lnTo>
                  <a:lnTo>
                    <a:pt x="796" y="746"/>
                  </a:lnTo>
                  <a:lnTo>
                    <a:pt x="782" y="734"/>
                  </a:lnTo>
                  <a:lnTo>
                    <a:pt x="782" y="734"/>
                  </a:lnTo>
                  <a:close/>
                  <a:moveTo>
                    <a:pt x="836" y="784"/>
                  </a:moveTo>
                  <a:lnTo>
                    <a:pt x="848" y="770"/>
                  </a:lnTo>
                  <a:lnTo>
                    <a:pt x="860" y="782"/>
                  </a:lnTo>
                  <a:lnTo>
                    <a:pt x="848" y="796"/>
                  </a:lnTo>
                  <a:lnTo>
                    <a:pt x="836" y="7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507"/>
            <p:cNvSpPr>
              <a:spLocks noEditPoints="1"/>
            </p:cNvSpPr>
            <p:nvPr/>
          </p:nvSpPr>
          <p:spPr bwMode="auto">
            <a:xfrm>
              <a:off x="6253163" y="4641850"/>
              <a:ext cx="1282700" cy="619125"/>
            </a:xfrm>
            <a:custGeom>
              <a:avLst/>
              <a:gdLst>
                <a:gd name="T0" fmla="*/ 784 w 808"/>
                <a:gd name="T1" fmla="*/ 9 h 390"/>
                <a:gd name="T2" fmla="*/ 808 w 808"/>
                <a:gd name="T3" fmla="*/ 16 h 390"/>
                <a:gd name="T4" fmla="*/ 791 w 808"/>
                <a:gd name="T5" fmla="*/ 23 h 390"/>
                <a:gd name="T6" fmla="*/ 0 w 808"/>
                <a:gd name="T7" fmla="*/ 373 h 390"/>
                <a:gd name="T8" fmla="*/ 24 w 808"/>
                <a:gd name="T9" fmla="*/ 382 h 390"/>
                <a:gd name="T10" fmla="*/ 7 w 808"/>
                <a:gd name="T11" fmla="*/ 390 h 390"/>
                <a:gd name="T12" fmla="*/ 66 w 808"/>
                <a:gd name="T13" fmla="*/ 342 h 390"/>
                <a:gd name="T14" fmla="*/ 90 w 808"/>
                <a:gd name="T15" fmla="*/ 352 h 390"/>
                <a:gd name="T16" fmla="*/ 73 w 808"/>
                <a:gd name="T17" fmla="*/ 359 h 390"/>
                <a:gd name="T18" fmla="*/ 130 w 808"/>
                <a:gd name="T19" fmla="*/ 312 h 390"/>
                <a:gd name="T20" fmla="*/ 156 w 808"/>
                <a:gd name="T21" fmla="*/ 321 h 390"/>
                <a:gd name="T22" fmla="*/ 140 w 808"/>
                <a:gd name="T23" fmla="*/ 328 h 390"/>
                <a:gd name="T24" fmla="*/ 196 w 808"/>
                <a:gd name="T25" fmla="*/ 283 h 390"/>
                <a:gd name="T26" fmla="*/ 220 w 808"/>
                <a:gd name="T27" fmla="*/ 290 h 390"/>
                <a:gd name="T28" fmla="*/ 203 w 808"/>
                <a:gd name="T29" fmla="*/ 297 h 390"/>
                <a:gd name="T30" fmla="*/ 262 w 808"/>
                <a:gd name="T31" fmla="*/ 253 h 390"/>
                <a:gd name="T32" fmla="*/ 286 w 808"/>
                <a:gd name="T33" fmla="*/ 260 h 390"/>
                <a:gd name="T34" fmla="*/ 269 w 808"/>
                <a:gd name="T35" fmla="*/ 269 h 390"/>
                <a:gd name="T36" fmla="*/ 326 w 808"/>
                <a:gd name="T37" fmla="*/ 222 h 390"/>
                <a:gd name="T38" fmla="*/ 350 w 808"/>
                <a:gd name="T39" fmla="*/ 229 h 390"/>
                <a:gd name="T40" fmla="*/ 333 w 808"/>
                <a:gd name="T41" fmla="*/ 238 h 390"/>
                <a:gd name="T42" fmla="*/ 392 w 808"/>
                <a:gd name="T43" fmla="*/ 191 h 390"/>
                <a:gd name="T44" fmla="*/ 416 w 808"/>
                <a:gd name="T45" fmla="*/ 201 h 390"/>
                <a:gd name="T46" fmla="*/ 399 w 808"/>
                <a:gd name="T47" fmla="*/ 208 h 390"/>
                <a:gd name="T48" fmla="*/ 458 w 808"/>
                <a:gd name="T49" fmla="*/ 160 h 390"/>
                <a:gd name="T50" fmla="*/ 482 w 808"/>
                <a:gd name="T51" fmla="*/ 170 h 390"/>
                <a:gd name="T52" fmla="*/ 465 w 808"/>
                <a:gd name="T53" fmla="*/ 177 h 390"/>
                <a:gd name="T54" fmla="*/ 522 w 808"/>
                <a:gd name="T55" fmla="*/ 130 h 390"/>
                <a:gd name="T56" fmla="*/ 546 w 808"/>
                <a:gd name="T57" fmla="*/ 139 h 390"/>
                <a:gd name="T58" fmla="*/ 529 w 808"/>
                <a:gd name="T59" fmla="*/ 146 h 390"/>
                <a:gd name="T60" fmla="*/ 588 w 808"/>
                <a:gd name="T61" fmla="*/ 99 h 390"/>
                <a:gd name="T62" fmla="*/ 612 w 808"/>
                <a:gd name="T63" fmla="*/ 108 h 390"/>
                <a:gd name="T64" fmla="*/ 595 w 808"/>
                <a:gd name="T65" fmla="*/ 116 h 390"/>
                <a:gd name="T66" fmla="*/ 652 w 808"/>
                <a:gd name="T67" fmla="*/ 68 h 390"/>
                <a:gd name="T68" fmla="*/ 676 w 808"/>
                <a:gd name="T69" fmla="*/ 78 h 390"/>
                <a:gd name="T70" fmla="*/ 662 w 808"/>
                <a:gd name="T71" fmla="*/ 85 h 390"/>
                <a:gd name="T72" fmla="*/ 718 w 808"/>
                <a:gd name="T73" fmla="*/ 38 h 390"/>
                <a:gd name="T74" fmla="*/ 742 w 808"/>
                <a:gd name="T75" fmla="*/ 47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8" h="390">
                  <a:moveTo>
                    <a:pt x="791" y="23"/>
                  </a:moveTo>
                  <a:lnTo>
                    <a:pt x="784" y="9"/>
                  </a:lnTo>
                  <a:lnTo>
                    <a:pt x="799" y="0"/>
                  </a:lnTo>
                  <a:lnTo>
                    <a:pt x="808" y="16"/>
                  </a:lnTo>
                  <a:lnTo>
                    <a:pt x="791" y="23"/>
                  </a:lnTo>
                  <a:lnTo>
                    <a:pt x="791" y="23"/>
                  </a:lnTo>
                  <a:close/>
                  <a:moveTo>
                    <a:pt x="7" y="390"/>
                  </a:moveTo>
                  <a:lnTo>
                    <a:pt x="0" y="373"/>
                  </a:lnTo>
                  <a:lnTo>
                    <a:pt x="17" y="366"/>
                  </a:lnTo>
                  <a:lnTo>
                    <a:pt x="24" y="382"/>
                  </a:lnTo>
                  <a:lnTo>
                    <a:pt x="7" y="390"/>
                  </a:lnTo>
                  <a:lnTo>
                    <a:pt x="7" y="390"/>
                  </a:lnTo>
                  <a:close/>
                  <a:moveTo>
                    <a:pt x="73" y="359"/>
                  </a:moveTo>
                  <a:lnTo>
                    <a:pt x="66" y="342"/>
                  </a:lnTo>
                  <a:lnTo>
                    <a:pt x="83" y="335"/>
                  </a:lnTo>
                  <a:lnTo>
                    <a:pt x="90" y="352"/>
                  </a:lnTo>
                  <a:lnTo>
                    <a:pt x="73" y="359"/>
                  </a:lnTo>
                  <a:lnTo>
                    <a:pt x="73" y="359"/>
                  </a:lnTo>
                  <a:close/>
                  <a:moveTo>
                    <a:pt x="140" y="328"/>
                  </a:moveTo>
                  <a:lnTo>
                    <a:pt x="130" y="312"/>
                  </a:lnTo>
                  <a:lnTo>
                    <a:pt x="147" y="305"/>
                  </a:lnTo>
                  <a:lnTo>
                    <a:pt x="156" y="321"/>
                  </a:lnTo>
                  <a:lnTo>
                    <a:pt x="140" y="328"/>
                  </a:lnTo>
                  <a:lnTo>
                    <a:pt x="140" y="328"/>
                  </a:lnTo>
                  <a:close/>
                  <a:moveTo>
                    <a:pt x="203" y="297"/>
                  </a:moveTo>
                  <a:lnTo>
                    <a:pt x="196" y="283"/>
                  </a:lnTo>
                  <a:lnTo>
                    <a:pt x="213" y="274"/>
                  </a:lnTo>
                  <a:lnTo>
                    <a:pt x="220" y="290"/>
                  </a:lnTo>
                  <a:lnTo>
                    <a:pt x="203" y="297"/>
                  </a:lnTo>
                  <a:lnTo>
                    <a:pt x="203" y="297"/>
                  </a:lnTo>
                  <a:close/>
                  <a:moveTo>
                    <a:pt x="269" y="269"/>
                  </a:moveTo>
                  <a:lnTo>
                    <a:pt x="262" y="253"/>
                  </a:lnTo>
                  <a:lnTo>
                    <a:pt x="279" y="243"/>
                  </a:lnTo>
                  <a:lnTo>
                    <a:pt x="286" y="260"/>
                  </a:lnTo>
                  <a:lnTo>
                    <a:pt x="269" y="269"/>
                  </a:lnTo>
                  <a:lnTo>
                    <a:pt x="269" y="269"/>
                  </a:lnTo>
                  <a:close/>
                  <a:moveTo>
                    <a:pt x="333" y="238"/>
                  </a:moveTo>
                  <a:lnTo>
                    <a:pt x="326" y="222"/>
                  </a:lnTo>
                  <a:lnTo>
                    <a:pt x="343" y="215"/>
                  </a:lnTo>
                  <a:lnTo>
                    <a:pt x="350" y="229"/>
                  </a:lnTo>
                  <a:lnTo>
                    <a:pt x="333" y="238"/>
                  </a:lnTo>
                  <a:lnTo>
                    <a:pt x="333" y="238"/>
                  </a:lnTo>
                  <a:close/>
                  <a:moveTo>
                    <a:pt x="399" y="208"/>
                  </a:moveTo>
                  <a:lnTo>
                    <a:pt x="392" y="191"/>
                  </a:lnTo>
                  <a:lnTo>
                    <a:pt x="409" y="184"/>
                  </a:lnTo>
                  <a:lnTo>
                    <a:pt x="416" y="201"/>
                  </a:lnTo>
                  <a:lnTo>
                    <a:pt x="399" y="208"/>
                  </a:lnTo>
                  <a:lnTo>
                    <a:pt x="399" y="208"/>
                  </a:lnTo>
                  <a:close/>
                  <a:moveTo>
                    <a:pt x="465" y="177"/>
                  </a:moveTo>
                  <a:lnTo>
                    <a:pt x="458" y="160"/>
                  </a:lnTo>
                  <a:lnTo>
                    <a:pt x="473" y="153"/>
                  </a:lnTo>
                  <a:lnTo>
                    <a:pt x="482" y="170"/>
                  </a:lnTo>
                  <a:lnTo>
                    <a:pt x="465" y="177"/>
                  </a:lnTo>
                  <a:lnTo>
                    <a:pt x="465" y="177"/>
                  </a:lnTo>
                  <a:close/>
                  <a:moveTo>
                    <a:pt x="529" y="146"/>
                  </a:moveTo>
                  <a:lnTo>
                    <a:pt x="522" y="130"/>
                  </a:lnTo>
                  <a:lnTo>
                    <a:pt x="539" y="123"/>
                  </a:lnTo>
                  <a:lnTo>
                    <a:pt x="546" y="139"/>
                  </a:lnTo>
                  <a:lnTo>
                    <a:pt x="529" y="146"/>
                  </a:lnTo>
                  <a:lnTo>
                    <a:pt x="529" y="146"/>
                  </a:lnTo>
                  <a:close/>
                  <a:moveTo>
                    <a:pt x="595" y="116"/>
                  </a:moveTo>
                  <a:lnTo>
                    <a:pt x="588" y="99"/>
                  </a:lnTo>
                  <a:lnTo>
                    <a:pt x="605" y="92"/>
                  </a:lnTo>
                  <a:lnTo>
                    <a:pt x="612" y="108"/>
                  </a:lnTo>
                  <a:lnTo>
                    <a:pt x="595" y="116"/>
                  </a:lnTo>
                  <a:lnTo>
                    <a:pt x="595" y="116"/>
                  </a:lnTo>
                  <a:close/>
                  <a:moveTo>
                    <a:pt x="662" y="85"/>
                  </a:moveTo>
                  <a:lnTo>
                    <a:pt x="652" y="68"/>
                  </a:lnTo>
                  <a:lnTo>
                    <a:pt x="669" y="61"/>
                  </a:lnTo>
                  <a:lnTo>
                    <a:pt x="676" y="78"/>
                  </a:lnTo>
                  <a:lnTo>
                    <a:pt x="662" y="85"/>
                  </a:lnTo>
                  <a:lnTo>
                    <a:pt x="662" y="85"/>
                  </a:lnTo>
                  <a:close/>
                  <a:moveTo>
                    <a:pt x="725" y="54"/>
                  </a:moveTo>
                  <a:lnTo>
                    <a:pt x="718" y="38"/>
                  </a:lnTo>
                  <a:lnTo>
                    <a:pt x="735" y="30"/>
                  </a:lnTo>
                  <a:lnTo>
                    <a:pt x="742" y="47"/>
                  </a:lnTo>
                  <a:lnTo>
                    <a:pt x="725"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508"/>
            <p:cNvSpPr>
              <a:spLocks noEditPoints="1"/>
            </p:cNvSpPr>
            <p:nvPr/>
          </p:nvSpPr>
          <p:spPr bwMode="auto">
            <a:xfrm>
              <a:off x="7521575" y="3749675"/>
              <a:ext cx="1203325" cy="917575"/>
            </a:xfrm>
            <a:custGeom>
              <a:avLst/>
              <a:gdLst>
                <a:gd name="T0" fmla="*/ 23 w 758"/>
                <a:gd name="T1" fmla="*/ 567 h 578"/>
                <a:gd name="T2" fmla="*/ 0 w 758"/>
                <a:gd name="T3" fmla="*/ 564 h 578"/>
                <a:gd name="T4" fmla="*/ 14 w 758"/>
                <a:gd name="T5" fmla="*/ 552 h 578"/>
                <a:gd name="T6" fmla="*/ 746 w 758"/>
                <a:gd name="T7" fmla="*/ 0 h 578"/>
                <a:gd name="T8" fmla="*/ 758 w 758"/>
                <a:gd name="T9" fmla="*/ 14 h 578"/>
                <a:gd name="T10" fmla="*/ 746 w 758"/>
                <a:gd name="T11" fmla="*/ 0 h 578"/>
                <a:gd name="T12" fmla="*/ 713 w 758"/>
                <a:gd name="T13" fmla="*/ 47 h 578"/>
                <a:gd name="T14" fmla="*/ 689 w 758"/>
                <a:gd name="T15" fmla="*/ 42 h 578"/>
                <a:gd name="T16" fmla="*/ 703 w 758"/>
                <a:gd name="T17" fmla="*/ 33 h 578"/>
                <a:gd name="T18" fmla="*/ 656 w 758"/>
                <a:gd name="T19" fmla="*/ 89 h 578"/>
                <a:gd name="T20" fmla="*/ 630 w 758"/>
                <a:gd name="T21" fmla="*/ 87 h 578"/>
                <a:gd name="T22" fmla="*/ 644 w 758"/>
                <a:gd name="T23" fmla="*/ 75 h 578"/>
                <a:gd name="T24" fmla="*/ 599 w 758"/>
                <a:gd name="T25" fmla="*/ 134 h 578"/>
                <a:gd name="T26" fmla="*/ 573 w 758"/>
                <a:gd name="T27" fmla="*/ 130 h 578"/>
                <a:gd name="T28" fmla="*/ 588 w 758"/>
                <a:gd name="T29" fmla="*/ 118 h 578"/>
                <a:gd name="T30" fmla="*/ 540 w 758"/>
                <a:gd name="T31" fmla="*/ 177 h 578"/>
                <a:gd name="T32" fmla="*/ 517 w 758"/>
                <a:gd name="T33" fmla="*/ 172 h 578"/>
                <a:gd name="T34" fmla="*/ 531 w 758"/>
                <a:gd name="T35" fmla="*/ 163 h 578"/>
                <a:gd name="T36" fmla="*/ 484 w 758"/>
                <a:gd name="T37" fmla="*/ 219 h 578"/>
                <a:gd name="T38" fmla="*/ 458 w 758"/>
                <a:gd name="T39" fmla="*/ 217 h 578"/>
                <a:gd name="T40" fmla="*/ 472 w 758"/>
                <a:gd name="T41" fmla="*/ 205 h 578"/>
                <a:gd name="T42" fmla="*/ 427 w 758"/>
                <a:gd name="T43" fmla="*/ 264 h 578"/>
                <a:gd name="T44" fmla="*/ 401 w 758"/>
                <a:gd name="T45" fmla="*/ 259 h 578"/>
                <a:gd name="T46" fmla="*/ 415 w 758"/>
                <a:gd name="T47" fmla="*/ 250 h 578"/>
                <a:gd name="T48" fmla="*/ 368 w 758"/>
                <a:gd name="T49" fmla="*/ 307 h 578"/>
                <a:gd name="T50" fmla="*/ 344 w 758"/>
                <a:gd name="T51" fmla="*/ 304 h 578"/>
                <a:gd name="T52" fmla="*/ 359 w 758"/>
                <a:gd name="T53" fmla="*/ 292 h 578"/>
                <a:gd name="T54" fmla="*/ 311 w 758"/>
                <a:gd name="T55" fmla="*/ 349 h 578"/>
                <a:gd name="T56" fmla="*/ 285 w 758"/>
                <a:gd name="T57" fmla="*/ 347 h 578"/>
                <a:gd name="T58" fmla="*/ 299 w 758"/>
                <a:gd name="T59" fmla="*/ 335 h 578"/>
                <a:gd name="T60" fmla="*/ 255 w 758"/>
                <a:gd name="T61" fmla="*/ 394 h 578"/>
                <a:gd name="T62" fmla="*/ 229 w 758"/>
                <a:gd name="T63" fmla="*/ 389 h 578"/>
                <a:gd name="T64" fmla="*/ 243 w 758"/>
                <a:gd name="T65" fmla="*/ 380 h 578"/>
                <a:gd name="T66" fmla="*/ 196 w 758"/>
                <a:gd name="T67" fmla="*/ 437 h 578"/>
                <a:gd name="T68" fmla="*/ 172 w 758"/>
                <a:gd name="T69" fmla="*/ 434 h 578"/>
                <a:gd name="T70" fmla="*/ 186 w 758"/>
                <a:gd name="T71" fmla="*/ 422 h 578"/>
                <a:gd name="T72" fmla="*/ 139 w 758"/>
                <a:gd name="T73" fmla="*/ 481 h 578"/>
                <a:gd name="T74" fmla="*/ 113 w 758"/>
                <a:gd name="T75" fmla="*/ 477 h 578"/>
                <a:gd name="T76" fmla="*/ 129 w 758"/>
                <a:gd name="T77" fmla="*/ 465 h 578"/>
                <a:gd name="T78" fmla="*/ 82 w 758"/>
                <a:gd name="T79" fmla="*/ 524 h 578"/>
                <a:gd name="T80" fmla="*/ 56 w 758"/>
                <a:gd name="T81" fmla="*/ 519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8" h="578">
                  <a:moveTo>
                    <a:pt x="14" y="552"/>
                  </a:moveTo>
                  <a:lnTo>
                    <a:pt x="23" y="567"/>
                  </a:lnTo>
                  <a:lnTo>
                    <a:pt x="9" y="578"/>
                  </a:lnTo>
                  <a:lnTo>
                    <a:pt x="0" y="564"/>
                  </a:lnTo>
                  <a:lnTo>
                    <a:pt x="14" y="552"/>
                  </a:lnTo>
                  <a:lnTo>
                    <a:pt x="14" y="552"/>
                  </a:lnTo>
                  <a:close/>
                  <a:moveTo>
                    <a:pt x="746" y="0"/>
                  </a:moveTo>
                  <a:lnTo>
                    <a:pt x="746" y="0"/>
                  </a:lnTo>
                  <a:lnTo>
                    <a:pt x="758" y="14"/>
                  </a:lnTo>
                  <a:lnTo>
                    <a:pt x="758" y="14"/>
                  </a:lnTo>
                  <a:lnTo>
                    <a:pt x="746" y="0"/>
                  </a:lnTo>
                  <a:lnTo>
                    <a:pt x="746" y="0"/>
                  </a:lnTo>
                  <a:close/>
                  <a:moveTo>
                    <a:pt x="703" y="33"/>
                  </a:moveTo>
                  <a:lnTo>
                    <a:pt x="713" y="47"/>
                  </a:lnTo>
                  <a:lnTo>
                    <a:pt x="699" y="56"/>
                  </a:lnTo>
                  <a:lnTo>
                    <a:pt x="689" y="42"/>
                  </a:lnTo>
                  <a:lnTo>
                    <a:pt x="703" y="33"/>
                  </a:lnTo>
                  <a:lnTo>
                    <a:pt x="703" y="33"/>
                  </a:lnTo>
                  <a:close/>
                  <a:moveTo>
                    <a:pt x="644" y="75"/>
                  </a:moveTo>
                  <a:lnTo>
                    <a:pt x="656" y="89"/>
                  </a:lnTo>
                  <a:lnTo>
                    <a:pt x="642" y="101"/>
                  </a:lnTo>
                  <a:lnTo>
                    <a:pt x="630" y="87"/>
                  </a:lnTo>
                  <a:lnTo>
                    <a:pt x="644" y="75"/>
                  </a:lnTo>
                  <a:lnTo>
                    <a:pt x="644" y="75"/>
                  </a:lnTo>
                  <a:close/>
                  <a:moveTo>
                    <a:pt x="588" y="118"/>
                  </a:moveTo>
                  <a:lnTo>
                    <a:pt x="599" y="134"/>
                  </a:lnTo>
                  <a:lnTo>
                    <a:pt x="585" y="144"/>
                  </a:lnTo>
                  <a:lnTo>
                    <a:pt x="573" y="130"/>
                  </a:lnTo>
                  <a:lnTo>
                    <a:pt x="588" y="118"/>
                  </a:lnTo>
                  <a:lnTo>
                    <a:pt x="588" y="118"/>
                  </a:lnTo>
                  <a:close/>
                  <a:moveTo>
                    <a:pt x="531" y="163"/>
                  </a:moveTo>
                  <a:lnTo>
                    <a:pt x="540" y="177"/>
                  </a:lnTo>
                  <a:lnTo>
                    <a:pt x="526" y="186"/>
                  </a:lnTo>
                  <a:lnTo>
                    <a:pt x="517" y="172"/>
                  </a:lnTo>
                  <a:lnTo>
                    <a:pt x="531" y="163"/>
                  </a:lnTo>
                  <a:lnTo>
                    <a:pt x="531" y="163"/>
                  </a:lnTo>
                  <a:close/>
                  <a:moveTo>
                    <a:pt x="472" y="205"/>
                  </a:moveTo>
                  <a:lnTo>
                    <a:pt x="484" y="219"/>
                  </a:lnTo>
                  <a:lnTo>
                    <a:pt x="470" y="231"/>
                  </a:lnTo>
                  <a:lnTo>
                    <a:pt x="458" y="217"/>
                  </a:lnTo>
                  <a:lnTo>
                    <a:pt x="472" y="205"/>
                  </a:lnTo>
                  <a:lnTo>
                    <a:pt x="472" y="205"/>
                  </a:lnTo>
                  <a:close/>
                  <a:moveTo>
                    <a:pt x="415" y="250"/>
                  </a:moveTo>
                  <a:lnTo>
                    <a:pt x="427" y="264"/>
                  </a:lnTo>
                  <a:lnTo>
                    <a:pt x="413" y="274"/>
                  </a:lnTo>
                  <a:lnTo>
                    <a:pt x="401" y="259"/>
                  </a:lnTo>
                  <a:lnTo>
                    <a:pt x="415" y="250"/>
                  </a:lnTo>
                  <a:lnTo>
                    <a:pt x="415" y="250"/>
                  </a:lnTo>
                  <a:close/>
                  <a:moveTo>
                    <a:pt x="359" y="292"/>
                  </a:moveTo>
                  <a:lnTo>
                    <a:pt x="368" y="307"/>
                  </a:lnTo>
                  <a:lnTo>
                    <a:pt x="354" y="318"/>
                  </a:lnTo>
                  <a:lnTo>
                    <a:pt x="344" y="304"/>
                  </a:lnTo>
                  <a:lnTo>
                    <a:pt x="359" y="292"/>
                  </a:lnTo>
                  <a:lnTo>
                    <a:pt x="359" y="292"/>
                  </a:lnTo>
                  <a:close/>
                  <a:moveTo>
                    <a:pt x="299" y="335"/>
                  </a:moveTo>
                  <a:lnTo>
                    <a:pt x="311" y="349"/>
                  </a:lnTo>
                  <a:lnTo>
                    <a:pt x="297" y="361"/>
                  </a:lnTo>
                  <a:lnTo>
                    <a:pt x="285" y="347"/>
                  </a:lnTo>
                  <a:lnTo>
                    <a:pt x="299" y="335"/>
                  </a:lnTo>
                  <a:lnTo>
                    <a:pt x="299" y="335"/>
                  </a:lnTo>
                  <a:close/>
                  <a:moveTo>
                    <a:pt x="243" y="380"/>
                  </a:moveTo>
                  <a:lnTo>
                    <a:pt x="255" y="394"/>
                  </a:lnTo>
                  <a:lnTo>
                    <a:pt x="240" y="404"/>
                  </a:lnTo>
                  <a:lnTo>
                    <a:pt x="229" y="389"/>
                  </a:lnTo>
                  <a:lnTo>
                    <a:pt x="243" y="380"/>
                  </a:lnTo>
                  <a:lnTo>
                    <a:pt x="243" y="380"/>
                  </a:lnTo>
                  <a:close/>
                  <a:moveTo>
                    <a:pt x="186" y="422"/>
                  </a:moveTo>
                  <a:lnTo>
                    <a:pt x="196" y="437"/>
                  </a:lnTo>
                  <a:lnTo>
                    <a:pt x="181" y="448"/>
                  </a:lnTo>
                  <a:lnTo>
                    <a:pt x="172" y="434"/>
                  </a:lnTo>
                  <a:lnTo>
                    <a:pt x="186" y="422"/>
                  </a:lnTo>
                  <a:lnTo>
                    <a:pt x="186" y="422"/>
                  </a:lnTo>
                  <a:close/>
                  <a:moveTo>
                    <a:pt x="129" y="465"/>
                  </a:moveTo>
                  <a:lnTo>
                    <a:pt x="139" y="481"/>
                  </a:lnTo>
                  <a:lnTo>
                    <a:pt x="125" y="491"/>
                  </a:lnTo>
                  <a:lnTo>
                    <a:pt x="113" y="477"/>
                  </a:lnTo>
                  <a:lnTo>
                    <a:pt x="129" y="465"/>
                  </a:lnTo>
                  <a:lnTo>
                    <a:pt x="129" y="465"/>
                  </a:lnTo>
                  <a:close/>
                  <a:moveTo>
                    <a:pt x="70" y="510"/>
                  </a:moveTo>
                  <a:lnTo>
                    <a:pt x="82" y="524"/>
                  </a:lnTo>
                  <a:lnTo>
                    <a:pt x="68" y="533"/>
                  </a:lnTo>
                  <a:lnTo>
                    <a:pt x="56" y="519"/>
                  </a:lnTo>
                  <a:lnTo>
                    <a:pt x="70" y="5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509"/>
            <p:cNvSpPr>
              <a:spLocks noEditPoints="1"/>
            </p:cNvSpPr>
            <p:nvPr/>
          </p:nvSpPr>
          <p:spPr bwMode="auto">
            <a:xfrm>
              <a:off x="7527925" y="4641850"/>
              <a:ext cx="1485900" cy="130175"/>
            </a:xfrm>
            <a:custGeom>
              <a:avLst/>
              <a:gdLst>
                <a:gd name="T0" fmla="*/ 17 w 936"/>
                <a:gd name="T1" fmla="*/ 19 h 82"/>
                <a:gd name="T2" fmla="*/ 0 w 936"/>
                <a:gd name="T3" fmla="*/ 0 h 82"/>
                <a:gd name="T4" fmla="*/ 19 w 936"/>
                <a:gd name="T5" fmla="*/ 2 h 82"/>
                <a:gd name="T6" fmla="*/ 936 w 936"/>
                <a:gd name="T7" fmla="*/ 66 h 82"/>
                <a:gd name="T8" fmla="*/ 933 w 936"/>
                <a:gd name="T9" fmla="*/ 82 h 82"/>
                <a:gd name="T10" fmla="*/ 936 w 936"/>
                <a:gd name="T11" fmla="*/ 66 h 82"/>
                <a:gd name="T12" fmla="*/ 879 w 936"/>
                <a:gd name="T13" fmla="*/ 80 h 82"/>
                <a:gd name="T14" fmla="*/ 862 w 936"/>
                <a:gd name="T15" fmla="*/ 61 h 82"/>
                <a:gd name="T16" fmla="*/ 881 w 936"/>
                <a:gd name="T17" fmla="*/ 61 h 82"/>
                <a:gd name="T18" fmla="*/ 808 w 936"/>
                <a:gd name="T19" fmla="*/ 75 h 82"/>
                <a:gd name="T20" fmla="*/ 791 w 936"/>
                <a:gd name="T21" fmla="*/ 56 h 82"/>
                <a:gd name="T22" fmla="*/ 808 w 936"/>
                <a:gd name="T23" fmla="*/ 56 h 82"/>
                <a:gd name="T24" fmla="*/ 735 w 936"/>
                <a:gd name="T25" fmla="*/ 71 h 82"/>
                <a:gd name="T26" fmla="*/ 718 w 936"/>
                <a:gd name="T27" fmla="*/ 49 h 82"/>
                <a:gd name="T28" fmla="*/ 737 w 936"/>
                <a:gd name="T29" fmla="*/ 52 h 82"/>
                <a:gd name="T30" fmla="*/ 664 w 936"/>
                <a:gd name="T31" fmla="*/ 64 h 82"/>
                <a:gd name="T32" fmla="*/ 647 w 936"/>
                <a:gd name="T33" fmla="*/ 45 h 82"/>
                <a:gd name="T34" fmla="*/ 666 w 936"/>
                <a:gd name="T35" fmla="*/ 47 h 82"/>
                <a:gd name="T36" fmla="*/ 593 w 936"/>
                <a:gd name="T37" fmla="*/ 59 h 82"/>
                <a:gd name="T38" fmla="*/ 577 w 936"/>
                <a:gd name="T39" fmla="*/ 40 h 82"/>
                <a:gd name="T40" fmla="*/ 593 w 936"/>
                <a:gd name="T41" fmla="*/ 42 h 82"/>
                <a:gd name="T42" fmla="*/ 520 w 936"/>
                <a:gd name="T43" fmla="*/ 54 h 82"/>
                <a:gd name="T44" fmla="*/ 503 w 936"/>
                <a:gd name="T45" fmla="*/ 35 h 82"/>
                <a:gd name="T46" fmla="*/ 522 w 936"/>
                <a:gd name="T47" fmla="*/ 38 h 82"/>
                <a:gd name="T48" fmla="*/ 449 w 936"/>
                <a:gd name="T49" fmla="*/ 49 h 82"/>
                <a:gd name="T50" fmla="*/ 432 w 936"/>
                <a:gd name="T51" fmla="*/ 30 h 82"/>
                <a:gd name="T52" fmla="*/ 449 w 936"/>
                <a:gd name="T53" fmla="*/ 30 h 82"/>
                <a:gd name="T54" fmla="*/ 376 w 936"/>
                <a:gd name="T55" fmla="*/ 45 h 82"/>
                <a:gd name="T56" fmla="*/ 359 w 936"/>
                <a:gd name="T57" fmla="*/ 26 h 82"/>
                <a:gd name="T58" fmla="*/ 378 w 936"/>
                <a:gd name="T59" fmla="*/ 26 h 82"/>
                <a:gd name="T60" fmla="*/ 305 w 936"/>
                <a:gd name="T61" fmla="*/ 40 h 82"/>
                <a:gd name="T62" fmla="*/ 288 w 936"/>
                <a:gd name="T63" fmla="*/ 21 h 82"/>
                <a:gd name="T64" fmla="*/ 307 w 936"/>
                <a:gd name="T65" fmla="*/ 21 h 82"/>
                <a:gd name="T66" fmla="*/ 234 w 936"/>
                <a:gd name="T67" fmla="*/ 35 h 82"/>
                <a:gd name="T68" fmla="*/ 218 w 936"/>
                <a:gd name="T69" fmla="*/ 14 h 82"/>
                <a:gd name="T70" fmla="*/ 234 w 936"/>
                <a:gd name="T71" fmla="*/ 16 h 82"/>
                <a:gd name="T72" fmla="*/ 161 w 936"/>
                <a:gd name="T73" fmla="*/ 28 h 82"/>
                <a:gd name="T74" fmla="*/ 144 w 936"/>
                <a:gd name="T75" fmla="*/ 9 h 82"/>
                <a:gd name="T76" fmla="*/ 163 w 936"/>
                <a:gd name="T77" fmla="*/ 12 h 82"/>
                <a:gd name="T78" fmla="*/ 90 w 936"/>
                <a:gd name="T79" fmla="*/ 23 h 82"/>
                <a:gd name="T80" fmla="*/ 73 w 936"/>
                <a:gd name="T81"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6" h="82">
                  <a:moveTo>
                    <a:pt x="19" y="2"/>
                  </a:moveTo>
                  <a:lnTo>
                    <a:pt x="17" y="19"/>
                  </a:lnTo>
                  <a:lnTo>
                    <a:pt x="0" y="19"/>
                  </a:lnTo>
                  <a:lnTo>
                    <a:pt x="0" y="0"/>
                  </a:lnTo>
                  <a:lnTo>
                    <a:pt x="19" y="2"/>
                  </a:lnTo>
                  <a:lnTo>
                    <a:pt x="19" y="2"/>
                  </a:lnTo>
                  <a:close/>
                  <a:moveTo>
                    <a:pt x="936" y="66"/>
                  </a:moveTo>
                  <a:lnTo>
                    <a:pt x="936" y="66"/>
                  </a:lnTo>
                  <a:lnTo>
                    <a:pt x="933" y="82"/>
                  </a:lnTo>
                  <a:lnTo>
                    <a:pt x="933" y="82"/>
                  </a:lnTo>
                  <a:lnTo>
                    <a:pt x="936" y="66"/>
                  </a:lnTo>
                  <a:lnTo>
                    <a:pt x="936" y="66"/>
                  </a:lnTo>
                  <a:close/>
                  <a:moveTo>
                    <a:pt x="881" y="61"/>
                  </a:moveTo>
                  <a:lnTo>
                    <a:pt x="879" y="80"/>
                  </a:lnTo>
                  <a:lnTo>
                    <a:pt x="862" y="78"/>
                  </a:lnTo>
                  <a:lnTo>
                    <a:pt x="862" y="61"/>
                  </a:lnTo>
                  <a:lnTo>
                    <a:pt x="881" y="61"/>
                  </a:lnTo>
                  <a:lnTo>
                    <a:pt x="881" y="61"/>
                  </a:lnTo>
                  <a:close/>
                  <a:moveTo>
                    <a:pt x="808" y="56"/>
                  </a:moveTo>
                  <a:lnTo>
                    <a:pt x="808" y="75"/>
                  </a:lnTo>
                  <a:lnTo>
                    <a:pt x="789" y="73"/>
                  </a:lnTo>
                  <a:lnTo>
                    <a:pt x="791" y="56"/>
                  </a:lnTo>
                  <a:lnTo>
                    <a:pt x="808" y="56"/>
                  </a:lnTo>
                  <a:lnTo>
                    <a:pt x="808" y="56"/>
                  </a:lnTo>
                  <a:close/>
                  <a:moveTo>
                    <a:pt x="737" y="52"/>
                  </a:moveTo>
                  <a:lnTo>
                    <a:pt x="735" y="71"/>
                  </a:lnTo>
                  <a:lnTo>
                    <a:pt x="718" y="68"/>
                  </a:lnTo>
                  <a:lnTo>
                    <a:pt x="718" y="49"/>
                  </a:lnTo>
                  <a:lnTo>
                    <a:pt x="737" y="52"/>
                  </a:lnTo>
                  <a:lnTo>
                    <a:pt x="737" y="52"/>
                  </a:lnTo>
                  <a:close/>
                  <a:moveTo>
                    <a:pt x="666" y="47"/>
                  </a:moveTo>
                  <a:lnTo>
                    <a:pt x="664" y="64"/>
                  </a:lnTo>
                  <a:lnTo>
                    <a:pt x="645" y="64"/>
                  </a:lnTo>
                  <a:lnTo>
                    <a:pt x="647" y="45"/>
                  </a:lnTo>
                  <a:lnTo>
                    <a:pt x="666" y="47"/>
                  </a:lnTo>
                  <a:lnTo>
                    <a:pt x="666" y="47"/>
                  </a:lnTo>
                  <a:close/>
                  <a:moveTo>
                    <a:pt x="593" y="42"/>
                  </a:moveTo>
                  <a:lnTo>
                    <a:pt x="593" y="59"/>
                  </a:lnTo>
                  <a:lnTo>
                    <a:pt x="574" y="59"/>
                  </a:lnTo>
                  <a:lnTo>
                    <a:pt x="577" y="40"/>
                  </a:lnTo>
                  <a:lnTo>
                    <a:pt x="593" y="42"/>
                  </a:lnTo>
                  <a:lnTo>
                    <a:pt x="593" y="42"/>
                  </a:lnTo>
                  <a:close/>
                  <a:moveTo>
                    <a:pt x="522" y="38"/>
                  </a:moveTo>
                  <a:lnTo>
                    <a:pt x="520" y="54"/>
                  </a:lnTo>
                  <a:lnTo>
                    <a:pt x="503" y="54"/>
                  </a:lnTo>
                  <a:lnTo>
                    <a:pt x="503" y="35"/>
                  </a:lnTo>
                  <a:lnTo>
                    <a:pt x="522" y="38"/>
                  </a:lnTo>
                  <a:lnTo>
                    <a:pt x="522" y="38"/>
                  </a:lnTo>
                  <a:close/>
                  <a:moveTo>
                    <a:pt x="449" y="30"/>
                  </a:moveTo>
                  <a:lnTo>
                    <a:pt x="449" y="49"/>
                  </a:lnTo>
                  <a:lnTo>
                    <a:pt x="430" y="47"/>
                  </a:lnTo>
                  <a:lnTo>
                    <a:pt x="432" y="30"/>
                  </a:lnTo>
                  <a:lnTo>
                    <a:pt x="449" y="30"/>
                  </a:lnTo>
                  <a:lnTo>
                    <a:pt x="449" y="30"/>
                  </a:lnTo>
                  <a:close/>
                  <a:moveTo>
                    <a:pt x="378" y="26"/>
                  </a:moveTo>
                  <a:lnTo>
                    <a:pt x="376" y="45"/>
                  </a:lnTo>
                  <a:lnTo>
                    <a:pt x="359" y="42"/>
                  </a:lnTo>
                  <a:lnTo>
                    <a:pt x="359" y="26"/>
                  </a:lnTo>
                  <a:lnTo>
                    <a:pt x="378" y="26"/>
                  </a:lnTo>
                  <a:lnTo>
                    <a:pt x="378" y="26"/>
                  </a:lnTo>
                  <a:close/>
                  <a:moveTo>
                    <a:pt x="307" y="21"/>
                  </a:moveTo>
                  <a:lnTo>
                    <a:pt x="305" y="40"/>
                  </a:lnTo>
                  <a:lnTo>
                    <a:pt x="286" y="38"/>
                  </a:lnTo>
                  <a:lnTo>
                    <a:pt x="288" y="21"/>
                  </a:lnTo>
                  <a:lnTo>
                    <a:pt x="307" y="21"/>
                  </a:lnTo>
                  <a:lnTo>
                    <a:pt x="307" y="21"/>
                  </a:lnTo>
                  <a:close/>
                  <a:moveTo>
                    <a:pt x="234" y="16"/>
                  </a:moveTo>
                  <a:lnTo>
                    <a:pt x="234" y="35"/>
                  </a:lnTo>
                  <a:lnTo>
                    <a:pt x="215" y="33"/>
                  </a:lnTo>
                  <a:lnTo>
                    <a:pt x="218" y="14"/>
                  </a:lnTo>
                  <a:lnTo>
                    <a:pt x="234" y="16"/>
                  </a:lnTo>
                  <a:lnTo>
                    <a:pt x="234" y="16"/>
                  </a:lnTo>
                  <a:close/>
                  <a:moveTo>
                    <a:pt x="163" y="12"/>
                  </a:moveTo>
                  <a:lnTo>
                    <a:pt x="161" y="28"/>
                  </a:lnTo>
                  <a:lnTo>
                    <a:pt x="144" y="28"/>
                  </a:lnTo>
                  <a:lnTo>
                    <a:pt x="144" y="9"/>
                  </a:lnTo>
                  <a:lnTo>
                    <a:pt x="163" y="12"/>
                  </a:lnTo>
                  <a:lnTo>
                    <a:pt x="163" y="12"/>
                  </a:lnTo>
                  <a:close/>
                  <a:moveTo>
                    <a:pt x="90" y="7"/>
                  </a:moveTo>
                  <a:lnTo>
                    <a:pt x="90" y="23"/>
                  </a:lnTo>
                  <a:lnTo>
                    <a:pt x="71" y="23"/>
                  </a:lnTo>
                  <a:lnTo>
                    <a:pt x="73" y="5"/>
                  </a:lnTo>
                  <a:lnTo>
                    <a:pt x="9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510"/>
            <p:cNvSpPr>
              <a:spLocks noEditPoints="1"/>
            </p:cNvSpPr>
            <p:nvPr/>
          </p:nvSpPr>
          <p:spPr bwMode="auto">
            <a:xfrm>
              <a:off x="7513638" y="4652963"/>
              <a:ext cx="198438" cy="922338"/>
            </a:xfrm>
            <a:custGeom>
              <a:avLst/>
              <a:gdLst>
                <a:gd name="T0" fmla="*/ 21 w 125"/>
                <a:gd name="T1" fmla="*/ 19 h 581"/>
                <a:gd name="T2" fmla="*/ 5 w 125"/>
                <a:gd name="T3" fmla="*/ 21 h 581"/>
                <a:gd name="T4" fmla="*/ 0 w 125"/>
                <a:gd name="T5" fmla="*/ 2 h 581"/>
                <a:gd name="T6" fmla="*/ 19 w 125"/>
                <a:gd name="T7" fmla="*/ 0 h 581"/>
                <a:gd name="T8" fmla="*/ 21 w 125"/>
                <a:gd name="T9" fmla="*/ 19 h 581"/>
                <a:gd name="T10" fmla="*/ 21 w 125"/>
                <a:gd name="T11" fmla="*/ 19 h 581"/>
                <a:gd name="T12" fmla="*/ 125 w 125"/>
                <a:gd name="T13" fmla="*/ 576 h 581"/>
                <a:gd name="T14" fmla="*/ 123 w 125"/>
                <a:gd name="T15" fmla="*/ 567 h 581"/>
                <a:gd name="T16" fmla="*/ 106 w 125"/>
                <a:gd name="T17" fmla="*/ 569 h 581"/>
                <a:gd name="T18" fmla="*/ 106 w 125"/>
                <a:gd name="T19" fmla="*/ 581 h 581"/>
                <a:gd name="T20" fmla="*/ 125 w 125"/>
                <a:gd name="T21" fmla="*/ 576 h 581"/>
                <a:gd name="T22" fmla="*/ 125 w 125"/>
                <a:gd name="T23" fmla="*/ 576 h 581"/>
                <a:gd name="T24" fmla="*/ 113 w 125"/>
                <a:gd name="T25" fmla="*/ 512 h 581"/>
                <a:gd name="T26" fmla="*/ 94 w 125"/>
                <a:gd name="T27" fmla="*/ 517 h 581"/>
                <a:gd name="T28" fmla="*/ 92 w 125"/>
                <a:gd name="T29" fmla="*/ 498 h 581"/>
                <a:gd name="T30" fmla="*/ 111 w 125"/>
                <a:gd name="T31" fmla="*/ 496 h 581"/>
                <a:gd name="T32" fmla="*/ 113 w 125"/>
                <a:gd name="T33" fmla="*/ 512 h 581"/>
                <a:gd name="T34" fmla="*/ 113 w 125"/>
                <a:gd name="T35" fmla="*/ 512 h 581"/>
                <a:gd name="T36" fmla="*/ 99 w 125"/>
                <a:gd name="T37" fmla="*/ 442 h 581"/>
                <a:gd name="T38" fmla="*/ 82 w 125"/>
                <a:gd name="T39" fmla="*/ 446 h 581"/>
                <a:gd name="T40" fmla="*/ 80 w 125"/>
                <a:gd name="T41" fmla="*/ 427 h 581"/>
                <a:gd name="T42" fmla="*/ 97 w 125"/>
                <a:gd name="T43" fmla="*/ 425 h 581"/>
                <a:gd name="T44" fmla="*/ 99 w 125"/>
                <a:gd name="T45" fmla="*/ 442 h 581"/>
                <a:gd name="T46" fmla="*/ 99 w 125"/>
                <a:gd name="T47" fmla="*/ 442 h 581"/>
                <a:gd name="T48" fmla="*/ 87 w 125"/>
                <a:gd name="T49" fmla="*/ 371 h 581"/>
                <a:gd name="T50" fmla="*/ 68 w 125"/>
                <a:gd name="T51" fmla="*/ 375 h 581"/>
                <a:gd name="T52" fmla="*/ 66 w 125"/>
                <a:gd name="T53" fmla="*/ 357 h 581"/>
                <a:gd name="T54" fmla="*/ 85 w 125"/>
                <a:gd name="T55" fmla="*/ 354 h 581"/>
                <a:gd name="T56" fmla="*/ 87 w 125"/>
                <a:gd name="T57" fmla="*/ 371 h 581"/>
                <a:gd name="T58" fmla="*/ 87 w 125"/>
                <a:gd name="T59" fmla="*/ 371 h 581"/>
                <a:gd name="T60" fmla="*/ 73 w 125"/>
                <a:gd name="T61" fmla="*/ 300 h 581"/>
                <a:gd name="T62" fmla="*/ 56 w 125"/>
                <a:gd name="T63" fmla="*/ 305 h 581"/>
                <a:gd name="T64" fmla="*/ 52 w 125"/>
                <a:gd name="T65" fmla="*/ 286 h 581"/>
                <a:gd name="T66" fmla="*/ 71 w 125"/>
                <a:gd name="T67" fmla="*/ 283 h 581"/>
                <a:gd name="T68" fmla="*/ 73 w 125"/>
                <a:gd name="T69" fmla="*/ 300 h 581"/>
                <a:gd name="T70" fmla="*/ 73 w 125"/>
                <a:gd name="T71" fmla="*/ 300 h 581"/>
                <a:gd name="T72" fmla="*/ 61 w 125"/>
                <a:gd name="T73" fmla="*/ 231 h 581"/>
                <a:gd name="T74" fmla="*/ 42 w 125"/>
                <a:gd name="T75" fmla="*/ 234 h 581"/>
                <a:gd name="T76" fmla="*/ 40 w 125"/>
                <a:gd name="T77" fmla="*/ 215 h 581"/>
                <a:gd name="T78" fmla="*/ 56 w 125"/>
                <a:gd name="T79" fmla="*/ 212 h 581"/>
                <a:gd name="T80" fmla="*/ 61 w 125"/>
                <a:gd name="T81" fmla="*/ 231 h 581"/>
                <a:gd name="T82" fmla="*/ 61 w 125"/>
                <a:gd name="T83" fmla="*/ 231 h 581"/>
                <a:gd name="T84" fmla="*/ 47 w 125"/>
                <a:gd name="T85" fmla="*/ 160 h 581"/>
                <a:gd name="T86" fmla="*/ 30 w 125"/>
                <a:gd name="T87" fmla="*/ 163 h 581"/>
                <a:gd name="T88" fmla="*/ 26 w 125"/>
                <a:gd name="T89" fmla="*/ 144 h 581"/>
                <a:gd name="T90" fmla="*/ 45 w 125"/>
                <a:gd name="T91" fmla="*/ 142 h 581"/>
                <a:gd name="T92" fmla="*/ 47 w 125"/>
                <a:gd name="T93" fmla="*/ 160 h 581"/>
                <a:gd name="T94" fmla="*/ 47 w 125"/>
                <a:gd name="T95" fmla="*/ 160 h 581"/>
                <a:gd name="T96" fmla="*/ 35 w 125"/>
                <a:gd name="T97" fmla="*/ 90 h 581"/>
                <a:gd name="T98" fmla="*/ 16 w 125"/>
                <a:gd name="T99" fmla="*/ 92 h 581"/>
                <a:gd name="T100" fmla="*/ 14 w 125"/>
                <a:gd name="T101" fmla="*/ 73 h 581"/>
                <a:gd name="T102" fmla="*/ 30 w 125"/>
                <a:gd name="T103" fmla="*/ 71 h 581"/>
                <a:gd name="T104" fmla="*/ 35 w 125"/>
                <a:gd name="T105" fmla="*/ 9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5" h="581">
                  <a:moveTo>
                    <a:pt x="21" y="19"/>
                  </a:moveTo>
                  <a:lnTo>
                    <a:pt x="5" y="21"/>
                  </a:lnTo>
                  <a:lnTo>
                    <a:pt x="0" y="2"/>
                  </a:lnTo>
                  <a:lnTo>
                    <a:pt x="19" y="0"/>
                  </a:lnTo>
                  <a:lnTo>
                    <a:pt x="21" y="19"/>
                  </a:lnTo>
                  <a:lnTo>
                    <a:pt x="21" y="19"/>
                  </a:lnTo>
                  <a:close/>
                  <a:moveTo>
                    <a:pt x="125" y="576"/>
                  </a:moveTo>
                  <a:lnTo>
                    <a:pt x="123" y="567"/>
                  </a:lnTo>
                  <a:lnTo>
                    <a:pt x="106" y="569"/>
                  </a:lnTo>
                  <a:lnTo>
                    <a:pt x="106" y="581"/>
                  </a:lnTo>
                  <a:lnTo>
                    <a:pt x="125" y="576"/>
                  </a:lnTo>
                  <a:lnTo>
                    <a:pt x="125" y="576"/>
                  </a:lnTo>
                  <a:close/>
                  <a:moveTo>
                    <a:pt x="113" y="512"/>
                  </a:moveTo>
                  <a:lnTo>
                    <a:pt x="94" y="517"/>
                  </a:lnTo>
                  <a:lnTo>
                    <a:pt x="92" y="498"/>
                  </a:lnTo>
                  <a:lnTo>
                    <a:pt x="111" y="496"/>
                  </a:lnTo>
                  <a:lnTo>
                    <a:pt x="113" y="512"/>
                  </a:lnTo>
                  <a:lnTo>
                    <a:pt x="113" y="512"/>
                  </a:lnTo>
                  <a:close/>
                  <a:moveTo>
                    <a:pt x="99" y="442"/>
                  </a:moveTo>
                  <a:lnTo>
                    <a:pt x="82" y="446"/>
                  </a:lnTo>
                  <a:lnTo>
                    <a:pt x="80" y="427"/>
                  </a:lnTo>
                  <a:lnTo>
                    <a:pt x="97" y="425"/>
                  </a:lnTo>
                  <a:lnTo>
                    <a:pt x="99" y="442"/>
                  </a:lnTo>
                  <a:lnTo>
                    <a:pt x="99" y="442"/>
                  </a:lnTo>
                  <a:close/>
                  <a:moveTo>
                    <a:pt x="87" y="371"/>
                  </a:moveTo>
                  <a:lnTo>
                    <a:pt x="68" y="375"/>
                  </a:lnTo>
                  <a:lnTo>
                    <a:pt x="66" y="357"/>
                  </a:lnTo>
                  <a:lnTo>
                    <a:pt x="85" y="354"/>
                  </a:lnTo>
                  <a:lnTo>
                    <a:pt x="87" y="371"/>
                  </a:lnTo>
                  <a:lnTo>
                    <a:pt x="87" y="371"/>
                  </a:lnTo>
                  <a:close/>
                  <a:moveTo>
                    <a:pt x="73" y="300"/>
                  </a:moveTo>
                  <a:lnTo>
                    <a:pt x="56" y="305"/>
                  </a:lnTo>
                  <a:lnTo>
                    <a:pt x="52" y="286"/>
                  </a:lnTo>
                  <a:lnTo>
                    <a:pt x="71" y="283"/>
                  </a:lnTo>
                  <a:lnTo>
                    <a:pt x="73" y="300"/>
                  </a:lnTo>
                  <a:lnTo>
                    <a:pt x="73" y="300"/>
                  </a:lnTo>
                  <a:close/>
                  <a:moveTo>
                    <a:pt x="61" y="231"/>
                  </a:moveTo>
                  <a:lnTo>
                    <a:pt x="42" y="234"/>
                  </a:lnTo>
                  <a:lnTo>
                    <a:pt x="40" y="215"/>
                  </a:lnTo>
                  <a:lnTo>
                    <a:pt x="56" y="212"/>
                  </a:lnTo>
                  <a:lnTo>
                    <a:pt x="61" y="231"/>
                  </a:lnTo>
                  <a:lnTo>
                    <a:pt x="61" y="231"/>
                  </a:lnTo>
                  <a:close/>
                  <a:moveTo>
                    <a:pt x="47" y="160"/>
                  </a:moveTo>
                  <a:lnTo>
                    <a:pt x="30" y="163"/>
                  </a:lnTo>
                  <a:lnTo>
                    <a:pt x="26" y="144"/>
                  </a:lnTo>
                  <a:lnTo>
                    <a:pt x="45" y="142"/>
                  </a:lnTo>
                  <a:lnTo>
                    <a:pt x="47" y="160"/>
                  </a:lnTo>
                  <a:lnTo>
                    <a:pt x="47" y="160"/>
                  </a:lnTo>
                  <a:close/>
                  <a:moveTo>
                    <a:pt x="35" y="90"/>
                  </a:moveTo>
                  <a:lnTo>
                    <a:pt x="16" y="92"/>
                  </a:lnTo>
                  <a:lnTo>
                    <a:pt x="14" y="73"/>
                  </a:lnTo>
                  <a:lnTo>
                    <a:pt x="30" y="71"/>
                  </a:lnTo>
                  <a:lnTo>
                    <a:pt x="35"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511"/>
            <p:cNvSpPr>
              <a:spLocks noEditPoints="1"/>
            </p:cNvSpPr>
            <p:nvPr/>
          </p:nvSpPr>
          <p:spPr bwMode="auto">
            <a:xfrm>
              <a:off x="6096000" y="5289550"/>
              <a:ext cx="120650" cy="484188"/>
            </a:xfrm>
            <a:custGeom>
              <a:avLst/>
              <a:gdLst>
                <a:gd name="T0" fmla="*/ 2 w 76"/>
                <a:gd name="T1" fmla="*/ 284 h 305"/>
                <a:gd name="T2" fmla="*/ 21 w 76"/>
                <a:gd name="T3" fmla="*/ 286 h 305"/>
                <a:gd name="T4" fmla="*/ 17 w 76"/>
                <a:gd name="T5" fmla="*/ 305 h 305"/>
                <a:gd name="T6" fmla="*/ 0 w 76"/>
                <a:gd name="T7" fmla="*/ 300 h 305"/>
                <a:gd name="T8" fmla="*/ 2 w 76"/>
                <a:gd name="T9" fmla="*/ 284 h 305"/>
                <a:gd name="T10" fmla="*/ 2 w 76"/>
                <a:gd name="T11" fmla="*/ 284 h 305"/>
                <a:gd name="T12" fmla="*/ 59 w 76"/>
                <a:gd name="T13" fmla="*/ 0 h 305"/>
                <a:gd name="T14" fmla="*/ 76 w 76"/>
                <a:gd name="T15" fmla="*/ 5 h 305"/>
                <a:gd name="T16" fmla="*/ 73 w 76"/>
                <a:gd name="T17" fmla="*/ 22 h 305"/>
                <a:gd name="T18" fmla="*/ 54 w 76"/>
                <a:gd name="T19" fmla="*/ 19 h 305"/>
                <a:gd name="T20" fmla="*/ 59 w 76"/>
                <a:gd name="T21" fmla="*/ 0 h 305"/>
                <a:gd name="T22" fmla="*/ 59 w 76"/>
                <a:gd name="T23" fmla="*/ 0 h 305"/>
                <a:gd name="T24" fmla="*/ 45 w 76"/>
                <a:gd name="T25" fmla="*/ 71 h 305"/>
                <a:gd name="T26" fmla="*/ 61 w 76"/>
                <a:gd name="T27" fmla="*/ 76 h 305"/>
                <a:gd name="T28" fmla="*/ 59 w 76"/>
                <a:gd name="T29" fmla="*/ 93 h 305"/>
                <a:gd name="T30" fmla="*/ 40 w 76"/>
                <a:gd name="T31" fmla="*/ 90 h 305"/>
                <a:gd name="T32" fmla="*/ 45 w 76"/>
                <a:gd name="T33" fmla="*/ 71 h 305"/>
                <a:gd name="T34" fmla="*/ 45 w 76"/>
                <a:gd name="T35" fmla="*/ 71 h 305"/>
                <a:gd name="T36" fmla="*/ 31 w 76"/>
                <a:gd name="T37" fmla="*/ 142 h 305"/>
                <a:gd name="T38" fmla="*/ 47 w 76"/>
                <a:gd name="T39" fmla="*/ 145 h 305"/>
                <a:gd name="T40" fmla="*/ 45 w 76"/>
                <a:gd name="T41" fmla="*/ 163 h 305"/>
                <a:gd name="T42" fmla="*/ 26 w 76"/>
                <a:gd name="T43" fmla="*/ 159 h 305"/>
                <a:gd name="T44" fmla="*/ 31 w 76"/>
                <a:gd name="T45" fmla="*/ 142 h 305"/>
                <a:gd name="T46" fmla="*/ 31 w 76"/>
                <a:gd name="T47" fmla="*/ 142 h 305"/>
                <a:gd name="T48" fmla="*/ 17 w 76"/>
                <a:gd name="T49" fmla="*/ 213 h 305"/>
                <a:gd name="T50" fmla="*/ 33 w 76"/>
                <a:gd name="T51" fmla="*/ 215 h 305"/>
                <a:gd name="T52" fmla="*/ 31 w 76"/>
                <a:gd name="T53" fmla="*/ 234 h 305"/>
                <a:gd name="T54" fmla="*/ 14 w 76"/>
                <a:gd name="T55" fmla="*/ 230 h 305"/>
                <a:gd name="T56" fmla="*/ 17 w 76"/>
                <a:gd name="T57" fmla="*/ 213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6" h="305">
                  <a:moveTo>
                    <a:pt x="2" y="284"/>
                  </a:moveTo>
                  <a:lnTo>
                    <a:pt x="21" y="286"/>
                  </a:lnTo>
                  <a:lnTo>
                    <a:pt x="17" y="305"/>
                  </a:lnTo>
                  <a:lnTo>
                    <a:pt x="0" y="300"/>
                  </a:lnTo>
                  <a:lnTo>
                    <a:pt x="2" y="284"/>
                  </a:lnTo>
                  <a:lnTo>
                    <a:pt x="2" y="284"/>
                  </a:lnTo>
                  <a:close/>
                  <a:moveTo>
                    <a:pt x="59" y="0"/>
                  </a:moveTo>
                  <a:lnTo>
                    <a:pt x="76" y="5"/>
                  </a:lnTo>
                  <a:lnTo>
                    <a:pt x="73" y="22"/>
                  </a:lnTo>
                  <a:lnTo>
                    <a:pt x="54" y="19"/>
                  </a:lnTo>
                  <a:lnTo>
                    <a:pt x="59" y="0"/>
                  </a:lnTo>
                  <a:lnTo>
                    <a:pt x="59" y="0"/>
                  </a:lnTo>
                  <a:close/>
                  <a:moveTo>
                    <a:pt x="45" y="71"/>
                  </a:moveTo>
                  <a:lnTo>
                    <a:pt x="61" y="76"/>
                  </a:lnTo>
                  <a:lnTo>
                    <a:pt x="59" y="93"/>
                  </a:lnTo>
                  <a:lnTo>
                    <a:pt x="40" y="90"/>
                  </a:lnTo>
                  <a:lnTo>
                    <a:pt x="45" y="71"/>
                  </a:lnTo>
                  <a:lnTo>
                    <a:pt x="45" y="71"/>
                  </a:lnTo>
                  <a:close/>
                  <a:moveTo>
                    <a:pt x="31" y="142"/>
                  </a:moveTo>
                  <a:lnTo>
                    <a:pt x="47" y="145"/>
                  </a:lnTo>
                  <a:lnTo>
                    <a:pt x="45" y="163"/>
                  </a:lnTo>
                  <a:lnTo>
                    <a:pt x="26" y="159"/>
                  </a:lnTo>
                  <a:lnTo>
                    <a:pt x="31" y="142"/>
                  </a:lnTo>
                  <a:lnTo>
                    <a:pt x="31" y="142"/>
                  </a:lnTo>
                  <a:close/>
                  <a:moveTo>
                    <a:pt x="17" y="213"/>
                  </a:moveTo>
                  <a:lnTo>
                    <a:pt x="33" y="215"/>
                  </a:lnTo>
                  <a:lnTo>
                    <a:pt x="31" y="234"/>
                  </a:lnTo>
                  <a:lnTo>
                    <a:pt x="14" y="230"/>
                  </a:lnTo>
                  <a:lnTo>
                    <a:pt x="17"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512"/>
            <p:cNvSpPr>
              <a:spLocks noEditPoints="1"/>
            </p:cNvSpPr>
            <p:nvPr/>
          </p:nvSpPr>
          <p:spPr bwMode="auto">
            <a:xfrm>
              <a:off x="5416550" y="4562475"/>
              <a:ext cx="800100" cy="720725"/>
            </a:xfrm>
            <a:custGeom>
              <a:avLst/>
              <a:gdLst>
                <a:gd name="T0" fmla="*/ 26 w 504"/>
                <a:gd name="T1" fmla="*/ 12 h 454"/>
                <a:gd name="T2" fmla="*/ 15 w 504"/>
                <a:gd name="T3" fmla="*/ 24 h 454"/>
                <a:gd name="T4" fmla="*/ 0 w 504"/>
                <a:gd name="T5" fmla="*/ 12 h 454"/>
                <a:gd name="T6" fmla="*/ 12 w 504"/>
                <a:gd name="T7" fmla="*/ 0 h 454"/>
                <a:gd name="T8" fmla="*/ 26 w 504"/>
                <a:gd name="T9" fmla="*/ 12 h 454"/>
                <a:gd name="T10" fmla="*/ 26 w 504"/>
                <a:gd name="T11" fmla="*/ 12 h 454"/>
                <a:gd name="T12" fmla="*/ 504 w 504"/>
                <a:gd name="T13" fmla="*/ 442 h 454"/>
                <a:gd name="T14" fmla="*/ 494 w 504"/>
                <a:gd name="T15" fmla="*/ 432 h 454"/>
                <a:gd name="T16" fmla="*/ 482 w 504"/>
                <a:gd name="T17" fmla="*/ 447 h 454"/>
                <a:gd name="T18" fmla="*/ 492 w 504"/>
                <a:gd name="T19" fmla="*/ 454 h 454"/>
                <a:gd name="T20" fmla="*/ 504 w 504"/>
                <a:gd name="T21" fmla="*/ 442 h 454"/>
                <a:gd name="T22" fmla="*/ 504 w 504"/>
                <a:gd name="T23" fmla="*/ 442 h 454"/>
                <a:gd name="T24" fmla="*/ 454 w 504"/>
                <a:gd name="T25" fmla="*/ 397 h 454"/>
                <a:gd name="T26" fmla="*/ 442 w 504"/>
                <a:gd name="T27" fmla="*/ 409 h 454"/>
                <a:gd name="T28" fmla="*/ 428 w 504"/>
                <a:gd name="T29" fmla="*/ 397 h 454"/>
                <a:gd name="T30" fmla="*/ 440 w 504"/>
                <a:gd name="T31" fmla="*/ 385 h 454"/>
                <a:gd name="T32" fmla="*/ 454 w 504"/>
                <a:gd name="T33" fmla="*/ 397 h 454"/>
                <a:gd name="T34" fmla="*/ 454 w 504"/>
                <a:gd name="T35" fmla="*/ 397 h 454"/>
                <a:gd name="T36" fmla="*/ 400 w 504"/>
                <a:gd name="T37" fmla="*/ 347 h 454"/>
                <a:gd name="T38" fmla="*/ 388 w 504"/>
                <a:gd name="T39" fmla="*/ 362 h 454"/>
                <a:gd name="T40" fmla="*/ 376 w 504"/>
                <a:gd name="T41" fmla="*/ 350 h 454"/>
                <a:gd name="T42" fmla="*/ 388 w 504"/>
                <a:gd name="T43" fmla="*/ 336 h 454"/>
                <a:gd name="T44" fmla="*/ 400 w 504"/>
                <a:gd name="T45" fmla="*/ 347 h 454"/>
                <a:gd name="T46" fmla="*/ 400 w 504"/>
                <a:gd name="T47" fmla="*/ 347 h 454"/>
                <a:gd name="T48" fmla="*/ 348 w 504"/>
                <a:gd name="T49" fmla="*/ 300 h 454"/>
                <a:gd name="T50" fmla="*/ 336 w 504"/>
                <a:gd name="T51" fmla="*/ 314 h 454"/>
                <a:gd name="T52" fmla="*/ 322 w 504"/>
                <a:gd name="T53" fmla="*/ 303 h 454"/>
                <a:gd name="T54" fmla="*/ 333 w 504"/>
                <a:gd name="T55" fmla="*/ 288 h 454"/>
                <a:gd name="T56" fmla="*/ 348 w 504"/>
                <a:gd name="T57" fmla="*/ 300 h 454"/>
                <a:gd name="T58" fmla="*/ 348 w 504"/>
                <a:gd name="T59" fmla="*/ 300 h 454"/>
                <a:gd name="T60" fmla="*/ 293 w 504"/>
                <a:gd name="T61" fmla="*/ 253 h 454"/>
                <a:gd name="T62" fmla="*/ 282 w 504"/>
                <a:gd name="T63" fmla="*/ 265 h 454"/>
                <a:gd name="T64" fmla="*/ 267 w 504"/>
                <a:gd name="T65" fmla="*/ 253 h 454"/>
                <a:gd name="T66" fmla="*/ 279 w 504"/>
                <a:gd name="T67" fmla="*/ 239 h 454"/>
                <a:gd name="T68" fmla="*/ 293 w 504"/>
                <a:gd name="T69" fmla="*/ 253 h 454"/>
                <a:gd name="T70" fmla="*/ 293 w 504"/>
                <a:gd name="T71" fmla="*/ 253 h 454"/>
                <a:gd name="T72" fmla="*/ 239 w 504"/>
                <a:gd name="T73" fmla="*/ 203 h 454"/>
                <a:gd name="T74" fmla="*/ 227 w 504"/>
                <a:gd name="T75" fmla="*/ 217 h 454"/>
                <a:gd name="T76" fmla="*/ 215 w 504"/>
                <a:gd name="T77" fmla="*/ 206 h 454"/>
                <a:gd name="T78" fmla="*/ 227 w 504"/>
                <a:gd name="T79" fmla="*/ 192 h 454"/>
                <a:gd name="T80" fmla="*/ 239 w 504"/>
                <a:gd name="T81" fmla="*/ 203 h 454"/>
                <a:gd name="T82" fmla="*/ 239 w 504"/>
                <a:gd name="T83" fmla="*/ 203 h 454"/>
                <a:gd name="T84" fmla="*/ 187 w 504"/>
                <a:gd name="T85" fmla="*/ 156 h 454"/>
                <a:gd name="T86" fmla="*/ 175 w 504"/>
                <a:gd name="T87" fmla="*/ 168 h 454"/>
                <a:gd name="T88" fmla="*/ 161 w 504"/>
                <a:gd name="T89" fmla="*/ 156 h 454"/>
                <a:gd name="T90" fmla="*/ 173 w 504"/>
                <a:gd name="T91" fmla="*/ 144 h 454"/>
                <a:gd name="T92" fmla="*/ 187 w 504"/>
                <a:gd name="T93" fmla="*/ 156 h 454"/>
                <a:gd name="T94" fmla="*/ 187 w 504"/>
                <a:gd name="T95" fmla="*/ 156 h 454"/>
                <a:gd name="T96" fmla="*/ 133 w 504"/>
                <a:gd name="T97" fmla="*/ 106 h 454"/>
                <a:gd name="T98" fmla="*/ 121 w 504"/>
                <a:gd name="T99" fmla="*/ 121 h 454"/>
                <a:gd name="T100" fmla="*/ 107 w 504"/>
                <a:gd name="T101" fmla="*/ 109 h 454"/>
                <a:gd name="T102" fmla="*/ 119 w 504"/>
                <a:gd name="T103" fmla="*/ 95 h 454"/>
                <a:gd name="T104" fmla="*/ 133 w 504"/>
                <a:gd name="T105" fmla="*/ 106 h 454"/>
                <a:gd name="T106" fmla="*/ 133 w 504"/>
                <a:gd name="T107" fmla="*/ 106 h 454"/>
                <a:gd name="T108" fmla="*/ 78 w 504"/>
                <a:gd name="T109" fmla="*/ 59 h 454"/>
                <a:gd name="T110" fmla="*/ 67 w 504"/>
                <a:gd name="T111" fmla="*/ 73 h 454"/>
                <a:gd name="T112" fmla="*/ 55 w 504"/>
                <a:gd name="T113" fmla="*/ 62 h 454"/>
                <a:gd name="T114" fmla="*/ 67 w 504"/>
                <a:gd name="T115" fmla="*/ 47 h 454"/>
                <a:gd name="T116" fmla="*/ 78 w 504"/>
                <a:gd name="T117" fmla="*/ 59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4" h="454">
                  <a:moveTo>
                    <a:pt x="26" y="12"/>
                  </a:moveTo>
                  <a:lnTo>
                    <a:pt x="15" y="24"/>
                  </a:lnTo>
                  <a:lnTo>
                    <a:pt x="0" y="12"/>
                  </a:lnTo>
                  <a:lnTo>
                    <a:pt x="12" y="0"/>
                  </a:lnTo>
                  <a:lnTo>
                    <a:pt x="26" y="12"/>
                  </a:lnTo>
                  <a:lnTo>
                    <a:pt x="26" y="12"/>
                  </a:lnTo>
                  <a:close/>
                  <a:moveTo>
                    <a:pt x="504" y="442"/>
                  </a:moveTo>
                  <a:lnTo>
                    <a:pt x="494" y="432"/>
                  </a:lnTo>
                  <a:lnTo>
                    <a:pt x="482" y="447"/>
                  </a:lnTo>
                  <a:lnTo>
                    <a:pt x="492" y="454"/>
                  </a:lnTo>
                  <a:lnTo>
                    <a:pt x="504" y="442"/>
                  </a:lnTo>
                  <a:lnTo>
                    <a:pt x="504" y="442"/>
                  </a:lnTo>
                  <a:close/>
                  <a:moveTo>
                    <a:pt x="454" y="397"/>
                  </a:moveTo>
                  <a:lnTo>
                    <a:pt x="442" y="409"/>
                  </a:lnTo>
                  <a:lnTo>
                    <a:pt x="428" y="397"/>
                  </a:lnTo>
                  <a:lnTo>
                    <a:pt x="440" y="385"/>
                  </a:lnTo>
                  <a:lnTo>
                    <a:pt x="454" y="397"/>
                  </a:lnTo>
                  <a:lnTo>
                    <a:pt x="454" y="397"/>
                  </a:lnTo>
                  <a:close/>
                  <a:moveTo>
                    <a:pt x="400" y="347"/>
                  </a:moveTo>
                  <a:lnTo>
                    <a:pt x="388" y="362"/>
                  </a:lnTo>
                  <a:lnTo>
                    <a:pt x="376" y="350"/>
                  </a:lnTo>
                  <a:lnTo>
                    <a:pt x="388" y="336"/>
                  </a:lnTo>
                  <a:lnTo>
                    <a:pt x="400" y="347"/>
                  </a:lnTo>
                  <a:lnTo>
                    <a:pt x="400" y="347"/>
                  </a:lnTo>
                  <a:close/>
                  <a:moveTo>
                    <a:pt x="348" y="300"/>
                  </a:moveTo>
                  <a:lnTo>
                    <a:pt x="336" y="314"/>
                  </a:lnTo>
                  <a:lnTo>
                    <a:pt x="322" y="303"/>
                  </a:lnTo>
                  <a:lnTo>
                    <a:pt x="333" y="288"/>
                  </a:lnTo>
                  <a:lnTo>
                    <a:pt x="348" y="300"/>
                  </a:lnTo>
                  <a:lnTo>
                    <a:pt x="348" y="300"/>
                  </a:lnTo>
                  <a:close/>
                  <a:moveTo>
                    <a:pt x="293" y="253"/>
                  </a:moveTo>
                  <a:lnTo>
                    <a:pt x="282" y="265"/>
                  </a:lnTo>
                  <a:lnTo>
                    <a:pt x="267" y="253"/>
                  </a:lnTo>
                  <a:lnTo>
                    <a:pt x="279" y="239"/>
                  </a:lnTo>
                  <a:lnTo>
                    <a:pt x="293" y="253"/>
                  </a:lnTo>
                  <a:lnTo>
                    <a:pt x="293" y="253"/>
                  </a:lnTo>
                  <a:close/>
                  <a:moveTo>
                    <a:pt x="239" y="203"/>
                  </a:moveTo>
                  <a:lnTo>
                    <a:pt x="227" y="217"/>
                  </a:lnTo>
                  <a:lnTo>
                    <a:pt x="215" y="206"/>
                  </a:lnTo>
                  <a:lnTo>
                    <a:pt x="227" y="192"/>
                  </a:lnTo>
                  <a:lnTo>
                    <a:pt x="239" y="203"/>
                  </a:lnTo>
                  <a:lnTo>
                    <a:pt x="239" y="203"/>
                  </a:lnTo>
                  <a:close/>
                  <a:moveTo>
                    <a:pt x="187" y="156"/>
                  </a:moveTo>
                  <a:lnTo>
                    <a:pt x="175" y="168"/>
                  </a:lnTo>
                  <a:lnTo>
                    <a:pt x="161" y="156"/>
                  </a:lnTo>
                  <a:lnTo>
                    <a:pt x="173" y="144"/>
                  </a:lnTo>
                  <a:lnTo>
                    <a:pt x="187" y="156"/>
                  </a:lnTo>
                  <a:lnTo>
                    <a:pt x="187" y="156"/>
                  </a:lnTo>
                  <a:close/>
                  <a:moveTo>
                    <a:pt x="133" y="106"/>
                  </a:moveTo>
                  <a:lnTo>
                    <a:pt x="121" y="121"/>
                  </a:lnTo>
                  <a:lnTo>
                    <a:pt x="107" y="109"/>
                  </a:lnTo>
                  <a:lnTo>
                    <a:pt x="119" y="95"/>
                  </a:lnTo>
                  <a:lnTo>
                    <a:pt x="133" y="106"/>
                  </a:lnTo>
                  <a:lnTo>
                    <a:pt x="133" y="106"/>
                  </a:lnTo>
                  <a:close/>
                  <a:moveTo>
                    <a:pt x="78" y="59"/>
                  </a:moveTo>
                  <a:lnTo>
                    <a:pt x="67" y="73"/>
                  </a:lnTo>
                  <a:lnTo>
                    <a:pt x="55" y="62"/>
                  </a:lnTo>
                  <a:lnTo>
                    <a:pt x="67" y="47"/>
                  </a:lnTo>
                  <a:lnTo>
                    <a:pt x="78"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513"/>
            <p:cNvSpPr>
              <a:spLocks noEditPoints="1"/>
            </p:cNvSpPr>
            <p:nvPr/>
          </p:nvSpPr>
          <p:spPr bwMode="auto">
            <a:xfrm>
              <a:off x="4562475" y="5016500"/>
              <a:ext cx="1616075" cy="266700"/>
            </a:xfrm>
            <a:custGeom>
              <a:avLst/>
              <a:gdLst>
                <a:gd name="T0" fmla="*/ 19 w 1018"/>
                <a:gd name="T1" fmla="*/ 21 h 168"/>
                <a:gd name="T2" fmla="*/ 2 w 1018"/>
                <a:gd name="T3" fmla="*/ 0 h 168"/>
                <a:gd name="T4" fmla="*/ 21 w 1018"/>
                <a:gd name="T5" fmla="*/ 2 h 168"/>
                <a:gd name="T6" fmla="*/ 1016 w 1018"/>
                <a:gd name="T7" fmla="*/ 168 h 168"/>
                <a:gd name="T8" fmla="*/ 999 w 1018"/>
                <a:gd name="T9" fmla="*/ 146 h 168"/>
                <a:gd name="T10" fmla="*/ 1018 w 1018"/>
                <a:gd name="T11" fmla="*/ 149 h 168"/>
                <a:gd name="T12" fmla="*/ 945 w 1018"/>
                <a:gd name="T13" fmla="*/ 158 h 168"/>
                <a:gd name="T14" fmla="*/ 928 w 1018"/>
                <a:gd name="T15" fmla="*/ 137 h 168"/>
                <a:gd name="T16" fmla="*/ 947 w 1018"/>
                <a:gd name="T17" fmla="*/ 139 h 168"/>
                <a:gd name="T18" fmla="*/ 871 w 1018"/>
                <a:gd name="T19" fmla="*/ 146 h 168"/>
                <a:gd name="T20" fmla="*/ 857 w 1018"/>
                <a:gd name="T21" fmla="*/ 128 h 168"/>
                <a:gd name="T22" fmla="*/ 874 w 1018"/>
                <a:gd name="T23" fmla="*/ 130 h 168"/>
                <a:gd name="T24" fmla="*/ 801 w 1018"/>
                <a:gd name="T25" fmla="*/ 137 h 168"/>
                <a:gd name="T26" fmla="*/ 786 w 1018"/>
                <a:gd name="T27" fmla="*/ 116 h 168"/>
                <a:gd name="T28" fmla="*/ 803 w 1018"/>
                <a:gd name="T29" fmla="*/ 118 h 168"/>
                <a:gd name="T30" fmla="*/ 730 w 1018"/>
                <a:gd name="T31" fmla="*/ 125 h 168"/>
                <a:gd name="T32" fmla="*/ 716 w 1018"/>
                <a:gd name="T33" fmla="*/ 106 h 168"/>
                <a:gd name="T34" fmla="*/ 732 w 1018"/>
                <a:gd name="T35" fmla="*/ 109 h 168"/>
                <a:gd name="T36" fmla="*/ 659 w 1018"/>
                <a:gd name="T37" fmla="*/ 116 h 168"/>
                <a:gd name="T38" fmla="*/ 642 w 1018"/>
                <a:gd name="T39" fmla="*/ 94 h 168"/>
                <a:gd name="T40" fmla="*/ 661 w 1018"/>
                <a:gd name="T41" fmla="*/ 97 h 168"/>
                <a:gd name="T42" fmla="*/ 588 w 1018"/>
                <a:gd name="T43" fmla="*/ 104 h 168"/>
                <a:gd name="T44" fmla="*/ 572 w 1018"/>
                <a:gd name="T45" fmla="*/ 85 h 168"/>
                <a:gd name="T46" fmla="*/ 590 w 1018"/>
                <a:gd name="T47" fmla="*/ 87 h 168"/>
                <a:gd name="T48" fmla="*/ 517 w 1018"/>
                <a:gd name="T49" fmla="*/ 94 h 168"/>
                <a:gd name="T50" fmla="*/ 501 w 1018"/>
                <a:gd name="T51" fmla="*/ 73 h 168"/>
                <a:gd name="T52" fmla="*/ 520 w 1018"/>
                <a:gd name="T53" fmla="*/ 76 h 168"/>
                <a:gd name="T54" fmla="*/ 444 w 1018"/>
                <a:gd name="T55" fmla="*/ 85 h 168"/>
                <a:gd name="T56" fmla="*/ 430 w 1018"/>
                <a:gd name="T57" fmla="*/ 64 h 168"/>
                <a:gd name="T58" fmla="*/ 449 w 1018"/>
                <a:gd name="T59" fmla="*/ 66 h 168"/>
                <a:gd name="T60" fmla="*/ 373 w 1018"/>
                <a:gd name="T61" fmla="*/ 73 h 168"/>
                <a:gd name="T62" fmla="*/ 359 w 1018"/>
                <a:gd name="T63" fmla="*/ 52 h 168"/>
                <a:gd name="T64" fmla="*/ 375 w 1018"/>
                <a:gd name="T65" fmla="*/ 57 h 168"/>
                <a:gd name="T66" fmla="*/ 302 w 1018"/>
                <a:gd name="T67" fmla="*/ 64 h 168"/>
                <a:gd name="T68" fmla="*/ 288 w 1018"/>
                <a:gd name="T69" fmla="*/ 43 h 168"/>
                <a:gd name="T70" fmla="*/ 305 w 1018"/>
                <a:gd name="T71" fmla="*/ 45 h 168"/>
                <a:gd name="T72" fmla="*/ 231 w 1018"/>
                <a:gd name="T73" fmla="*/ 52 h 168"/>
                <a:gd name="T74" fmla="*/ 217 w 1018"/>
                <a:gd name="T75" fmla="*/ 33 h 168"/>
                <a:gd name="T76" fmla="*/ 234 w 1018"/>
                <a:gd name="T77" fmla="*/ 35 h 168"/>
                <a:gd name="T78" fmla="*/ 161 w 1018"/>
                <a:gd name="T79" fmla="*/ 43 h 168"/>
                <a:gd name="T80" fmla="*/ 144 w 1018"/>
                <a:gd name="T81" fmla="*/ 21 h 168"/>
                <a:gd name="T82" fmla="*/ 163 w 1018"/>
                <a:gd name="T83" fmla="*/ 24 h 168"/>
                <a:gd name="T84" fmla="*/ 90 w 1018"/>
                <a:gd name="T85" fmla="*/ 31 h 168"/>
                <a:gd name="T86" fmla="*/ 73 w 1018"/>
                <a:gd name="T87" fmla="*/ 1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18" h="168">
                  <a:moveTo>
                    <a:pt x="21" y="2"/>
                  </a:moveTo>
                  <a:lnTo>
                    <a:pt x="19" y="21"/>
                  </a:lnTo>
                  <a:lnTo>
                    <a:pt x="0" y="19"/>
                  </a:lnTo>
                  <a:lnTo>
                    <a:pt x="2" y="0"/>
                  </a:lnTo>
                  <a:lnTo>
                    <a:pt x="21" y="2"/>
                  </a:lnTo>
                  <a:lnTo>
                    <a:pt x="21" y="2"/>
                  </a:lnTo>
                  <a:close/>
                  <a:moveTo>
                    <a:pt x="1018" y="149"/>
                  </a:moveTo>
                  <a:lnTo>
                    <a:pt x="1016" y="168"/>
                  </a:lnTo>
                  <a:lnTo>
                    <a:pt x="997" y="165"/>
                  </a:lnTo>
                  <a:lnTo>
                    <a:pt x="999" y="146"/>
                  </a:lnTo>
                  <a:lnTo>
                    <a:pt x="1018" y="149"/>
                  </a:lnTo>
                  <a:lnTo>
                    <a:pt x="1018" y="149"/>
                  </a:lnTo>
                  <a:close/>
                  <a:moveTo>
                    <a:pt x="947" y="139"/>
                  </a:moveTo>
                  <a:lnTo>
                    <a:pt x="945" y="158"/>
                  </a:lnTo>
                  <a:lnTo>
                    <a:pt x="926" y="154"/>
                  </a:lnTo>
                  <a:lnTo>
                    <a:pt x="928" y="137"/>
                  </a:lnTo>
                  <a:lnTo>
                    <a:pt x="947" y="139"/>
                  </a:lnTo>
                  <a:lnTo>
                    <a:pt x="947" y="139"/>
                  </a:lnTo>
                  <a:close/>
                  <a:moveTo>
                    <a:pt x="874" y="130"/>
                  </a:moveTo>
                  <a:lnTo>
                    <a:pt x="871" y="146"/>
                  </a:lnTo>
                  <a:lnTo>
                    <a:pt x="855" y="144"/>
                  </a:lnTo>
                  <a:lnTo>
                    <a:pt x="857" y="128"/>
                  </a:lnTo>
                  <a:lnTo>
                    <a:pt x="874" y="130"/>
                  </a:lnTo>
                  <a:lnTo>
                    <a:pt x="874" y="130"/>
                  </a:lnTo>
                  <a:close/>
                  <a:moveTo>
                    <a:pt x="803" y="118"/>
                  </a:moveTo>
                  <a:lnTo>
                    <a:pt x="801" y="137"/>
                  </a:lnTo>
                  <a:lnTo>
                    <a:pt x="784" y="135"/>
                  </a:lnTo>
                  <a:lnTo>
                    <a:pt x="786" y="116"/>
                  </a:lnTo>
                  <a:lnTo>
                    <a:pt x="803" y="118"/>
                  </a:lnTo>
                  <a:lnTo>
                    <a:pt x="803" y="118"/>
                  </a:lnTo>
                  <a:close/>
                  <a:moveTo>
                    <a:pt x="732" y="109"/>
                  </a:moveTo>
                  <a:lnTo>
                    <a:pt x="730" y="125"/>
                  </a:lnTo>
                  <a:lnTo>
                    <a:pt x="713" y="123"/>
                  </a:lnTo>
                  <a:lnTo>
                    <a:pt x="716" y="106"/>
                  </a:lnTo>
                  <a:lnTo>
                    <a:pt x="732" y="109"/>
                  </a:lnTo>
                  <a:lnTo>
                    <a:pt x="732" y="109"/>
                  </a:lnTo>
                  <a:close/>
                  <a:moveTo>
                    <a:pt x="661" y="97"/>
                  </a:moveTo>
                  <a:lnTo>
                    <a:pt x="659" y="116"/>
                  </a:lnTo>
                  <a:lnTo>
                    <a:pt x="640" y="113"/>
                  </a:lnTo>
                  <a:lnTo>
                    <a:pt x="642" y="94"/>
                  </a:lnTo>
                  <a:lnTo>
                    <a:pt x="661" y="97"/>
                  </a:lnTo>
                  <a:lnTo>
                    <a:pt x="661" y="97"/>
                  </a:lnTo>
                  <a:close/>
                  <a:moveTo>
                    <a:pt x="590" y="87"/>
                  </a:moveTo>
                  <a:lnTo>
                    <a:pt x="588" y="104"/>
                  </a:lnTo>
                  <a:lnTo>
                    <a:pt x="569" y="102"/>
                  </a:lnTo>
                  <a:lnTo>
                    <a:pt x="572" y="85"/>
                  </a:lnTo>
                  <a:lnTo>
                    <a:pt x="590" y="87"/>
                  </a:lnTo>
                  <a:lnTo>
                    <a:pt x="590" y="87"/>
                  </a:lnTo>
                  <a:close/>
                  <a:moveTo>
                    <a:pt x="520" y="76"/>
                  </a:moveTo>
                  <a:lnTo>
                    <a:pt x="517" y="94"/>
                  </a:lnTo>
                  <a:lnTo>
                    <a:pt x="498" y="92"/>
                  </a:lnTo>
                  <a:lnTo>
                    <a:pt x="501" y="73"/>
                  </a:lnTo>
                  <a:lnTo>
                    <a:pt x="520" y="76"/>
                  </a:lnTo>
                  <a:lnTo>
                    <a:pt x="520" y="76"/>
                  </a:lnTo>
                  <a:close/>
                  <a:moveTo>
                    <a:pt x="449" y="66"/>
                  </a:moveTo>
                  <a:lnTo>
                    <a:pt x="444" y="85"/>
                  </a:lnTo>
                  <a:lnTo>
                    <a:pt x="427" y="80"/>
                  </a:lnTo>
                  <a:lnTo>
                    <a:pt x="430" y="64"/>
                  </a:lnTo>
                  <a:lnTo>
                    <a:pt x="449" y="66"/>
                  </a:lnTo>
                  <a:lnTo>
                    <a:pt x="449" y="66"/>
                  </a:lnTo>
                  <a:close/>
                  <a:moveTo>
                    <a:pt x="375" y="57"/>
                  </a:moveTo>
                  <a:lnTo>
                    <a:pt x="373" y="73"/>
                  </a:lnTo>
                  <a:lnTo>
                    <a:pt x="357" y="71"/>
                  </a:lnTo>
                  <a:lnTo>
                    <a:pt x="359" y="52"/>
                  </a:lnTo>
                  <a:lnTo>
                    <a:pt x="375" y="57"/>
                  </a:lnTo>
                  <a:lnTo>
                    <a:pt x="375" y="57"/>
                  </a:lnTo>
                  <a:close/>
                  <a:moveTo>
                    <a:pt x="305" y="45"/>
                  </a:moveTo>
                  <a:lnTo>
                    <a:pt x="302" y="64"/>
                  </a:lnTo>
                  <a:lnTo>
                    <a:pt x="286" y="61"/>
                  </a:lnTo>
                  <a:lnTo>
                    <a:pt x="288" y="43"/>
                  </a:lnTo>
                  <a:lnTo>
                    <a:pt x="305" y="45"/>
                  </a:lnTo>
                  <a:lnTo>
                    <a:pt x="305" y="45"/>
                  </a:lnTo>
                  <a:close/>
                  <a:moveTo>
                    <a:pt x="234" y="35"/>
                  </a:moveTo>
                  <a:lnTo>
                    <a:pt x="231" y="52"/>
                  </a:lnTo>
                  <a:lnTo>
                    <a:pt x="213" y="50"/>
                  </a:lnTo>
                  <a:lnTo>
                    <a:pt x="217" y="33"/>
                  </a:lnTo>
                  <a:lnTo>
                    <a:pt x="234" y="35"/>
                  </a:lnTo>
                  <a:lnTo>
                    <a:pt x="234" y="35"/>
                  </a:lnTo>
                  <a:close/>
                  <a:moveTo>
                    <a:pt x="163" y="24"/>
                  </a:moveTo>
                  <a:lnTo>
                    <a:pt x="161" y="43"/>
                  </a:lnTo>
                  <a:lnTo>
                    <a:pt x="142" y="40"/>
                  </a:lnTo>
                  <a:lnTo>
                    <a:pt x="144" y="21"/>
                  </a:lnTo>
                  <a:lnTo>
                    <a:pt x="163" y="24"/>
                  </a:lnTo>
                  <a:lnTo>
                    <a:pt x="163" y="24"/>
                  </a:lnTo>
                  <a:close/>
                  <a:moveTo>
                    <a:pt x="92" y="14"/>
                  </a:moveTo>
                  <a:lnTo>
                    <a:pt x="90" y="31"/>
                  </a:lnTo>
                  <a:lnTo>
                    <a:pt x="71" y="28"/>
                  </a:lnTo>
                  <a:lnTo>
                    <a:pt x="73" y="12"/>
                  </a:lnTo>
                  <a:lnTo>
                    <a:pt x="9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514"/>
            <p:cNvSpPr>
              <a:spLocks noEditPoints="1"/>
            </p:cNvSpPr>
            <p:nvPr/>
          </p:nvSpPr>
          <p:spPr bwMode="auto">
            <a:xfrm>
              <a:off x="6208713" y="5260975"/>
              <a:ext cx="1492250" cy="325438"/>
            </a:xfrm>
            <a:custGeom>
              <a:avLst/>
              <a:gdLst>
                <a:gd name="T0" fmla="*/ 921 w 940"/>
                <a:gd name="T1" fmla="*/ 184 h 205"/>
                <a:gd name="T2" fmla="*/ 935 w 940"/>
                <a:gd name="T3" fmla="*/ 205 h 205"/>
                <a:gd name="T4" fmla="*/ 919 w 940"/>
                <a:gd name="T5" fmla="*/ 200 h 205"/>
                <a:gd name="T6" fmla="*/ 5 w 940"/>
                <a:gd name="T7" fmla="*/ 0 h 205"/>
                <a:gd name="T8" fmla="*/ 19 w 940"/>
                <a:gd name="T9" fmla="*/ 21 h 205"/>
                <a:gd name="T10" fmla="*/ 0 w 940"/>
                <a:gd name="T11" fmla="*/ 18 h 205"/>
                <a:gd name="T12" fmla="*/ 75 w 940"/>
                <a:gd name="T13" fmla="*/ 14 h 205"/>
                <a:gd name="T14" fmla="*/ 90 w 940"/>
                <a:gd name="T15" fmla="*/ 35 h 205"/>
                <a:gd name="T16" fmla="*/ 71 w 940"/>
                <a:gd name="T17" fmla="*/ 33 h 205"/>
                <a:gd name="T18" fmla="*/ 146 w 940"/>
                <a:gd name="T19" fmla="*/ 28 h 205"/>
                <a:gd name="T20" fmla="*/ 160 w 940"/>
                <a:gd name="T21" fmla="*/ 49 h 205"/>
                <a:gd name="T22" fmla="*/ 142 w 940"/>
                <a:gd name="T23" fmla="*/ 47 h 205"/>
                <a:gd name="T24" fmla="*/ 217 w 940"/>
                <a:gd name="T25" fmla="*/ 42 h 205"/>
                <a:gd name="T26" fmla="*/ 231 w 940"/>
                <a:gd name="T27" fmla="*/ 63 h 205"/>
                <a:gd name="T28" fmla="*/ 212 w 940"/>
                <a:gd name="T29" fmla="*/ 59 h 205"/>
                <a:gd name="T30" fmla="*/ 286 w 940"/>
                <a:gd name="T31" fmla="*/ 56 h 205"/>
                <a:gd name="T32" fmla="*/ 300 w 940"/>
                <a:gd name="T33" fmla="*/ 77 h 205"/>
                <a:gd name="T34" fmla="*/ 283 w 940"/>
                <a:gd name="T35" fmla="*/ 73 h 205"/>
                <a:gd name="T36" fmla="*/ 356 w 940"/>
                <a:gd name="T37" fmla="*/ 70 h 205"/>
                <a:gd name="T38" fmla="*/ 371 w 940"/>
                <a:gd name="T39" fmla="*/ 92 h 205"/>
                <a:gd name="T40" fmla="*/ 354 w 940"/>
                <a:gd name="T41" fmla="*/ 87 h 205"/>
                <a:gd name="T42" fmla="*/ 427 w 940"/>
                <a:gd name="T43" fmla="*/ 85 h 205"/>
                <a:gd name="T44" fmla="*/ 442 w 940"/>
                <a:gd name="T45" fmla="*/ 106 h 205"/>
                <a:gd name="T46" fmla="*/ 425 w 940"/>
                <a:gd name="T47" fmla="*/ 101 h 205"/>
                <a:gd name="T48" fmla="*/ 498 w 940"/>
                <a:gd name="T49" fmla="*/ 99 h 205"/>
                <a:gd name="T50" fmla="*/ 512 w 940"/>
                <a:gd name="T51" fmla="*/ 120 h 205"/>
                <a:gd name="T52" fmla="*/ 496 w 940"/>
                <a:gd name="T53" fmla="*/ 115 h 205"/>
                <a:gd name="T54" fmla="*/ 569 w 940"/>
                <a:gd name="T55" fmla="*/ 113 h 205"/>
                <a:gd name="T56" fmla="*/ 583 w 940"/>
                <a:gd name="T57" fmla="*/ 134 h 205"/>
                <a:gd name="T58" fmla="*/ 567 w 940"/>
                <a:gd name="T59" fmla="*/ 129 h 205"/>
                <a:gd name="T60" fmla="*/ 640 w 940"/>
                <a:gd name="T61" fmla="*/ 127 h 205"/>
                <a:gd name="T62" fmla="*/ 654 w 940"/>
                <a:gd name="T63" fmla="*/ 148 h 205"/>
                <a:gd name="T64" fmla="*/ 635 w 940"/>
                <a:gd name="T65" fmla="*/ 144 h 205"/>
                <a:gd name="T66" fmla="*/ 711 w 940"/>
                <a:gd name="T67" fmla="*/ 141 h 205"/>
                <a:gd name="T68" fmla="*/ 725 w 940"/>
                <a:gd name="T69" fmla="*/ 163 h 205"/>
                <a:gd name="T70" fmla="*/ 706 w 940"/>
                <a:gd name="T71" fmla="*/ 158 h 205"/>
                <a:gd name="T72" fmla="*/ 782 w 940"/>
                <a:gd name="T73" fmla="*/ 155 h 205"/>
                <a:gd name="T74" fmla="*/ 796 w 940"/>
                <a:gd name="T75" fmla="*/ 177 h 205"/>
                <a:gd name="T76" fmla="*/ 777 w 940"/>
                <a:gd name="T77" fmla="*/ 172 h 205"/>
                <a:gd name="T78" fmla="*/ 852 w 940"/>
                <a:gd name="T79" fmla="*/ 170 h 205"/>
                <a:gd name="T80" fmla="*/ 867 w 940"/>
                <a:gd name="T81" fmla="*/ 19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40" h="205">
                  <a:moveTo>
                    <a:pt x="919" y="200"/>
                  </a:moveTo>
                  <a:lnTo>
                    <a:pt x="921" y="184"/>
                  </a:lnTo>
                  <a:lnTo>
                    <a:pt x="940" y="186"/>
                  </a:lnTo>
                  <a:lnTo>
                    <a:pt x="935" y="205"/>
                  </a:lnTo>
                  <a:lnTo>
                    <a:pt x="919" y="200"/>
                  </a:lnTo>
                  <a:lnTo>
                    <a:pt x="919" y="200"/>
                  </a:lnTo>
                  <a:close/>
                  <a:moveTo>
                    <a:pt x="0" y="18"/>
                  </a:moveTo>
                  <a:lnTo>
                    <a:pt x="5" y="0"/>
                  </a:lnTo>
                  <a:lnTo>
                    <a:pt x="21" y="4"/>
                  </a:lnTo>
                  <a:lnTo>
                    <a:pt x="19" y="21"/>
                  </a:lnTo>
                  <a:lnTo>
                    <a:pt x="0" y="18"/>
                  </a:lnTo>
                  <a:lnTo>
                    <a:pt x="0" y="18"/>
                  </a:lnTo>
                  <a:close/>
                  <a:moveTo>
                    <a:pt x="71" y="33"/>
                  </a:moveTo>
                  <a:lnTo>
                    <a:pt x="75" y="14"/>
                  </a:lnTo>
                  <a:lnTo>
                    <a:pt x="92" y="18"/>
                  </a:lnTo>
                  <a:lnTo>
                    <a:pt x="90" y="35"/>
                  </a:lnTo>
                  <a:lnTo>
                    <a:pt x="71" y="33"/>
                  </a:lnTo>
                  <a:lnTo>
                    <a:pt x="71" y="33"/>
                  </a:lnTo>
                  <a:close/>
                  <a:moveTo>
                    <a:pt x="142" y="47"/>
                  </a:moveTo>
                  <a:lnTo>
                    <a:pt x="146" y="28"/>
                  </a:lnTo>
                  <a:lnTo>
                    <a:pt x="163" y="33"/>
                  </a:lnTo>
                  <a:lnTo>
                    <a:pt x="160" y="49"/>
                  </a:lnTo>
                  <a:lnTo>
                    <a:pt x="142" y="47"/>
                  </a:lnTo>
                  <a:lnTo>
                    <a:pt x="142" y="47"/>
                  </a:lnTo>
                  <a:close/>
                  <a:moveTo>
                    <a:pt x="212" y="59"/>
                  </a:moveTo>
                  <a:lnTo>
                    <a:pt x="217" y="42"/>
                  </a:lnTo>
                  <a:lnTo>
                    <a:pt x="234" y="47"/>
                  </a:lnTo>
                  <a:lnTo>
                    <a:pt x="231" y="63"/>
                  </a:lnTo>
                  <a:lnTo>
                    <a:pt x="212" y="59"/>
                  </a:lnTo>
                  <a:lnTo>
                    <a:pt x="212" y="59"/>
                  </a:lnTo>
                  <a:close/>
                  <a:moveTo>
                    <a:pt x="283" y="73"/>
                  </a:moveTo>
                  <a:lnTo>
                    <a:pt x="286" y="56"/>
                  </a:lnTo>
                  <a:lnTo>
                    <a:pt x="305" y="59"/>
                  </a:lnTo>
                  <a:lnTo>
                    <a:pt x="300" y="77"/>
                  </a:lnTo>
                  <a:lnTo>
                    <a:pt x="283" y="73"/>
                  </a:lnTo>
                  <a:lnTo>
                    <a:pt x="283" y="73"/>
                  </a:lnTo>
                  <a:close/>
                  <a:moveTo>
                    <a:pt x="354" y="87"/>
                  </a:moveTo>
                  <a:lnTo>
                    <a:pt x="356" y="70"/>
                  </a:lnTo>
                  <a:lnTo>
                    <a:pt x="375" y="73"/>
                  </a:lnTo>
                  <a:lnTo>
                    <a:pt x="371" y="92"/>
                  </a:lnTo>
                  <a:lnTo>
                    <a:pt x="354" y="87"/>
                  </a:lnTo>
                  <a:lnTo>
                    <a:pt x="354" y="87"/>
                  </a:lnTo>
                  <a:close/>
                  <a:moveTo>
                    <a:pt x="425" y="101"/>
                  </a:moveTo>
                  <a:lnTo>
                    <a:pt x="427" y="85"/>
                  </a:lnTo>
                  <a:lnTo>
                    <a:pt x="446" y="87"/>
                  </a:lnTo>
                  <a:lnTo>
                    <a:pt x="442" y="106"/>
                  </a:lnTo>
                  <a:lnTo>
                    <a:pt x="425" y="101"/>
                  </a:lnTo>
                  <a:lnTo>
                    <a:pt x="425" y="101"/>
                  </a:lnTo>
                  <a:close/>
                  <a:moveTo>
                    <a:pt x="496" y="115"/>
                  </a:moveTo>
                  <a:lnTo>
                    <a:pt x="498" y="99"/>
                  </a:lnTo>
                  <a:lnTo>
                    <a:pt x="517" y="101"/>
                  </a:lnTo>
                  <a:lnTo>
                    <a:pt x="512" y="120"/>
                  </a:lnTo>
                  <a:lnTo>
                    <a:pt x="496" y="115"/>
                  </a:lnTo>
                  <a:lnTo>
                    <a:pt x="496" y="115"/>
                  </a:lnTo>
                  <a:close/>
                  <a:moveTo>
                    <a:pt x="567" y="129"/>
                  </a:moveTo>
                  <a:lnTo>
                    <a:pt x="569" y="113"/>
                  </a:lnTo>
                  <a:lnTo>
                    <a:pt x="588" y="115"/>
                  </a:lnTo>
                  <a:lnTo>
                    <a:pt x="583" y="134"/>
                  </a:lnTo>
                  <a:lnTo>
                    <a:pt x="567" y="129"/>
                  </a:lnTo>
                  <a:lnTo>
                    <a:pt x="567" y="129"/>
                  </a:lnTo>
                  <a:close/>
                  <a:moveTo>
                    <a:pt x="635" y="144"/>
                  </a:moveTo>
                  <a:lnTo>
                    <a:pt x="640" y="127"/>
                  </a:lnTo>
                  <a:lnTo>
                    <a:pt x="656" y="129"/>
                  </a:lnTo>
                  <a:lnTo>
                    <a:pt x="654" y="148"/>
                  </a:lnTo>
                  <a:lnTo>
                    <a:pt x="635" y="144"/>
                  </a:lnTo>
                  <a:lnTo>
                    <a:pt x="635" y="144"/>
                  </a:lnTo>
                  <a:close/>
                  <a:moveTo>
                    <a:pt x="706" y="158"/>
                  </a:moveTo>
                  <a:lnTo>
                    <a:pt x="711" y="141"/>
                  </a:lnTo>
                  <a:lnTo>
                    <a:pt x="727" y="144"/>
                  </a:lnTo>
                  <a:lnTo>
                    <a:pt x="725" y="163"/>
                  </a:lnTo>
                  <a:lnTo>
                    <a:pt x="706" y="158"/>
                  </a:lnTo>
                  <a:lnTo>
                    <a:pt x="706" y="158"/>
                  </a:lnTo>
                  <a:close/>
                  <a:moveTo>
                    <a:pt x="777" y="172"/>
                  </a:moveTo>
                  <a:lnTo>
                    <a:pt x="782" y="155"/>
                  </a:lnTo>
                  <a:lnTo>
                    <a:pt x="798" y="158"/>
                  </a:lnTo>
                  <a:lnTo>
                    <a:pt x="796" y="177"/>
                  </a:lnTo>
                  <a:lnTo>
                    <a:pt x="777" y="172"/>
                  </a:lnTo>
                  <a:lnTo>
                    <a:pt x="777" y="172"/>
                  </a:lnTo>
                  <a:close/>
                  <a:moveTo>
                    <a:pt x="848" y="186"/>
                  </a:moveTo>
                  <a:lnTo>
                    <a:pt x="852" y="170"/>
                  </a:lnTo>
                  <a:lnTo>
                    <a:pt x="869" y="172"/>
                  </a:lnTo>
                  <a:lnTo>
                    <a:pt x="867" y="191"/>
                  </a:lnTo>
                  <a:lnTo>
                    <a:pt x="848" y="1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515"/>
            <p:cNvSpPr>
              <a:spLocks noEditPoints="1"/>
            </p:cNvSpPr>
            <p:nvPr/>
          </p:nvSpPr>
          <p:spPr bwMode="auto">
            <a:xfrm>
              <a:off x="6084888" y="3268663"/>
              <a:ext cx="134938" cy="1968500"/>
            </a:xfrm>
            <a:custGeom>
              <a:avLst/>
              <a:gdLst>
                <a:gd name="T0" fmla="*/ 0 w 85"/>
                <a:gd name="T1" fmla="*/ 19 h 1240"/>
                <a:gd name="T2" fmla="*/ 19 w 85"/>
                <a:gd name="T3" fmla="*/ 0 h 1240"/>
                <a:gd name="T4" fmla="*/ 19 w 85"/>
                <a:gd name="T5" fmla="*/ 17 h 1240"/>
                <a:gd name="T6" fmla="*/ 66 w 85"/>
                <a:gd name="T7" fmla="*/ 1240 h 1240"/>
                <a:gd name="T8" fmla="*/ 83 w 85"/>
                <a:gd name="T9" fmla="*/ 1221 h 1240"/>
                <a:gd name="T10" fmla="*/ 85 w 85"/>
                <a:gd name="T11" fmla="*/ 1240 h 1240"/>
                <a:gd name="T12" fmla="*/ 61 w 85"/>
                <a:gd name="T13" fmla="*/ 1170 h 1240"/>
                <a:gd name="T14" fmla="*/ 80 w 85"/>
                <a:gd name="T15" fmla="*/ 1151 h 1240"/>
                <a:gd name="T16" fmla="*/ 80 w 85"/>
                <a:gd name="T17" fmla="*/ 1167 h 1240"/>
                <a:gd name="T18" fmla="*/ 59 w 85"/>
                <a:gd name="T19" fmla="*/ 1096 h 1240"/>
                <a:gd name="T20" fmla="*/ 75 w 85"/>
                <a:gd name="T21" fmla="*/ 1077 h 1240"/>
                <a:gd name="T22" fmla="*/ 75 w 85"/>
                <a:gd name="T23" fmla="*/ 1096 h 1240"/>
                <a:gd name="T24" fmla="*/ 54 w 85"/>
                <a:gd name="T25" fmla="*/ 1025 h 1240"/>
                <a:gd name="T26" fmla="*/ 71 w 85"/>
                <a:gd name="T27" fmla="*/ 1007 h 1240"/>
                <a:gd name="T28" fmla="*/ 73 w 85"/>
                <a:gd name="T29" fmla="*/ 1025 h 1240"/>
                <a:gd name="T30" fmla="*/ 52 w 85"/>
                <a:gd name="T31" fmla="*/ 955 h 1240"/>
                <a:gd name="T32" fmla="*/ 68 w 85"/>
                <a:gd name="T33" fmla="*/ 933 h 1240"/>
                <a:gd name="T34" fmla="*/ 68 w 85"/>
                <a:gd name="T35" fmla="*/ 952 h 1240"/>
                <a:gd name="T36" fmla="*/ 47 w 85"/>
                <a:gd name="T37" fmla="*/ 881 h 1240"/>
                <a:gd name="T38" fmla="*/ 64 w 85"/>
                <a:gd name="T39" fmla="*/ 862 h 1240"/>
                <a:gd name="T40" fmla="*/ 66 w 85"/>
                <a:gd name="T41" fmla="*/ 881 h 1240"/>
                <a:gd name="T42" fmla="*/ 42 w 85"/>
                <a:gd name="T43" fmla="*/ 810 h 1240"/>
                <a:gd name="T44" fmla="*/ 59 w 85"/>
                <a:gd name="T45" fmla="*/ 792 h 1240"/>
                <a:gd name="T46" fmla="*/ 61 w 85"/>
                <a:gd name="T47" fmla="*/ 808 h 1240"/>
                <a:gd name="T48" fmla="*/ 40 w 85"/>
                <a:gd name="T49" fmla="*/ 737 h 1240"/>
                <a:gd name="T50" fmla="*/ 57 w 85"/>
                <a:gd name="T51" fmla="*/ 718 h 1240"/>
                <a:gd name="T52" fmla="*/ 57 w 85"/>
                <a:gd name="T53" fmla="*/ 737 h 1240"/>
                <a:gd name="T54" fmla="*/ 35 w 85"/>
                <a:gd name="T55" fmla="*/ 666 h 1240"/>
                <a:gd name="T56" fmla="*/ 52 w 85"/>
                <a:gd name="T57" fmla="*/ 647 h 1240"/>
                <a:gd name="T58" fmla="*/ 54 w 85"/>
                <a:gd name="T59" fmla="*/ 664 h 1240"/>
                <a:gd name="T60" fmla="*/ 31 w 85"/>
                <a:gd name="T61" fmla="*/ 593 h 1240"/>
                <a:gd name="T62" fmla="*/ 49 w 85"/>
                <a:gd name="T63" fmla="*/ 574 h 1240"/>
                <a:gd name="T64" fmla="*/ 49 w 85"/>
                <a:gd name="T65" fmla="*/ 593 h 1240"/>
                <a:gd name="T66" fmla="*/ 28 w 85"/>
                <a:gd name="T67" fmla="*/ 522 h 1240"/>
                <a:gd name="T68" fmla="*/ 45 w 85"/>
                <a:gd name="T69" fmla="*/ 503 h 1240"/>
                <a:gd name="T70" fmla="*/ 45 w 85"/>
                <a:gd name="T71" fmla="*/ 522 h 1240"/>
                <a:gd name="T72" fmla="*/ 24 w 85"/>
                <a:gd name="T73" fmla="*/ 449 h 1240"/>
                <a:gd name="T74" fmla="*/ 40 w 85"/>
                <a:gd name="T75" fmla="*/ 430 h 1240"/>
                <a:gd name="T76" fmla="*/ 42 w 85"/>
                <a:gd name="T77" fmla="*/ 449 h 1240"/>
                <a:gd name="T78" fmla="*/ 21 w 85"/>
                <a:gd name="T79" fmla="*/ 378 h 1240"/>
                <a:gd name="T80" fmla="*/ 38 w 85"/>
                <a:gd name="T81" fmla="*/ 359 h 1240"/>
                <a:gd name="T82" fmla="*/ 38 w 85"/>
                <a:gd name="T83" fmla="*/ 378 h 1240"/>
                <a:gd name="T84" fmla="*/ 16 w 85"/>
                <a:gd name="T85" fmla="*/ 307 h 1240"/>
                <a:gd name="T86" fmla="*/ 33 w 85"/>
                <a:gd name="T87" fmla="*/ 288 h 1240"/>
                <a:gd name="T88" fmla="*/ 35 w 85"/>
                <a:gd name="T89" fmla="*/ 305 h 1240"/>
                <a:gd name="T90" fmla="*/ 12 w 85"/>
                <a:gd name="T91" fmla="*/ 234 h 1240"/>
                <a:gd name="T92" fmla="*/ 28 w 85"/>
                <a:gd name="T93" fmla="*/ 215 h 1240"/>
                <a:gd name="T94" fmla="*/ 31 w 85"/>
                <a:gd name="T95" fmla="*/ 234 h 1240"/>
                <a:gd name="T96" fmla="*/ 9 w 85"/>
                <a:gd name="T97" fmla="*/ 163 h 1240"/>
                <a:gd name="T98" fmla="*/ 26 w 85"/>
                <a:gd name="T99" fmla="*/ 144 h 1240"/>
                <a:gd name="T100" fmla="*/ 26 w 85"/>
                <a:gd name="T101" fmla="*/ 161 h 1240"/>
                <a:gd name="T102" fmla="*/ 5 w 85"/>
                <a:gd name="T103" fmla="*/ 90 h 1240"/>
                <a:gd name="T104" fmla="*/ 21 w 85"/>
                <a:gd name="T105" fmla="*/ 71 h 1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5" h="1240">
                  <a:moveTo>
                    <a:pt x="19" y="17"/>
                  </a:moveTo>
                  <a:lnTo>
                    <a:pt x="0" y="19"/>
                  </a:lnTo>
                  <a:lnTo>
                    <a:pt x="0" y="0"/>
                  </a:lnTo>
                  <a:lnTo>
                    <a:pt x="19" y="0"/>
                  </a:lnTo>
                  <a:lnTo>
                    <a:pt x="19" y="17"/>
                  </a:lnTo>
                  <a:lnTo>
                    <a:pt x="19" y="17"/>
                  </a:lnTo>
                  <a:close/>
                  <a:moveTo>
                    <a:pt x="85" y="1240"/>
                  </a:moveTo>
                  <a:lnTo>
                    <a:pt x="66" y="1240"/>
                  </a:lnTo>
                  <a:lnTo>
                    <a:pt x="66" y="1224"/>
                  </a:lnTo>
                  <a:lnTo>
                    <a:pt x="83" y="1221"/>
                  </a:lnTo>
                  <a:lnTo>
                    <a:pt x="85" y="1240"/>
                  </a:lnTo>
                  <a:lnTo>
                    <a:pt x="85" y="1240"/>
                  </a:lnTo>
                  <a:close/>
                  <a:moveTo>
                    <a:pt x="80" y="1167"/>
                  </a:moveTo>
                  <a:lnTo>
                    <a:pt x="61" y="1170"/>
                  </a:lnTo>
                  <a:lnTo>
                    <a:pt x="61" y="1151"/>
                  </a:lnTo>
                  <a:lnTo>
                    <a:pt x="80" y="1151"/>
                  </a:lnTo>
                  <a:lnTo>
                    <a:pt x="80" y="1167"/>
                  </a:lnTo>
                  <a:lnTo>
                    <a:pt x="80" y="1167"/>
                  </a:lnTo>
                  <a:close/>
                  <a:moveTo>
                    <a:pt x="75" y="1096"/>
                  </a:moveTo>
                  <a:lnTo>
                    <a:pt x="59" y="1096"/>
                  </a:lnTo>
                  <a:lnTo>
                    <a:pt x="57" y="1080"/>
                  </a:lnTo>
                  <a:lnTo>
                    <a:pt x="75" y="1077"/>
                  </a:lnTo>
                  <a:lnTo>
                    <a:pt x="75" y="1096"/>
                  </a:lnTo>
                  <a:lnTo>
                    <a:pt x="75" y="1096"/>
                  </a:lnTo>
                  <a:close/>
                  <a:moveTo>
                    <a:pt x="73" y="1025"/>
                  </a:moveTo>
                  <a:lnTo>
                    <a:pt x="54" y="1025"/>
                  </a:lnTo>
                  <a:lnTo>
                    <a:pt x="54" y="1007"/>
                  </a:lnTo>
                  <a:lnTo>
                    <a:pt x="71" y="1007"/>
                  </a:lnTo>
                  <a:lnTo>
                    <a:pt x="73" y="1025"/>
                  </a:lnTo>
                  <a:lnTo>
                    <a:pt x="73" y="1025"/>
                  </a:lnTo>
                  <a:close/>
                  <a:moveTo>
                    <a:pt x="68" y="952"/>
                  </a:moveTo>
                  <a:lnTo>
                    <a:pt x="52" y="955"/>
                  </a:lnTo>
                  <a:lnTo>
                    <a:pt x="49" y="936"/>
                  </a:lnTo>
                  <a:lnTo>
                    <a:pt x="68" y="933"/>
                  </a:lnTo>
                  <a:lnTo>
                    <a:pt x="68" y="952"/>
                  </a:lnTo>
                  <a:lnTo>
                    <a:pt x="68" y="952"/>
                  </a:lnTo>
                  <a:close/>
                  <a:moveTo>
                    <a:pt x="66" y="881"/>
                  </a:moveTo>
                  <a:lnTo>
                    <a:pt x="47" y="881"/>
                  </a:lnTo>
                  <a:lnTo>
                    <a:pt x="45" y="862"/>
                  </a:lnTo>
                  <a:lnTo>
                    <a:pt x="64" y="862"/>
                  </a:lnTo>
                  <a:lnTo>
                    <a:pt x="66" y="881"/>
                  </a:lnTo>
                  <a:lnTo>
                    <a:pt x="66" y="881"/>
                  </a:lnTo>
                  <a:close/>
                  <a:moveTo>
                    <a:pt x="61" y="808"/>
                  </a:moveTo>
                  <a:lnTo>
                    <a:pt x="42" y="810"/>
                  </a:lnTo>
                  <a:lnTo>
                    <a:pt x="42" y="792"/>
                  </a:lnTo>
                  <a:lnTo>
                    <a:pt x="59" y="792"/>
                  </a:lnTo>
                  <a:lnTo>
                    <a:pt x="61" y="808"/>
                  </a:lnTo>
                  <a:lnTo>
                    <a:pt x="61" y="808"/>
                  </a:lnTo>
                  <a:close/>
                  <a:moveTo>
                    <a:pt x="57" y="737"/>
                  </a:moveTo>
                  <a:lnTo>
                    <a:pt x="40" y="737"/>
                  </a:lnTo>
                  <a:lnTo>
                    <a:pt x="38" y="721"/>
                  </a:lnTo>
                  <a:lnTo>
                    <a:pt x="57" y="718"/>
                  </a:lnTo>
                  <a:lnTo>
                    <a:pt x="57" y="737"/>
                  </a:lnTo>
                  <a:lnTo>
                    <a:pt x="57" y="737"/>
                  </a:lnTo>
                  <a:close/>
                  <a:moveTo>
                    <a:pt x="54" y="664"/>
                  </a:moveTo>
                  <a:lnTo>
                    <a:pt x="35" y="666"/>
                  </a:lnTo>
                  <a:lnTo>
                    <a:pt x="35" y="647"/>
                  </a:lnTo>
                  <a:lnTo>
                    <a:pt x="52" y="647"/>
                  </a:lnTo>
                  <a:lnTo>
                    <a:pt x="54" y="664"/>
                  </a:lnTo>
                  <a:lnTo>
                    <a:pt x="54" y="664"/>
                  </a:lnTo>
                  <a:close/>
                  <a:moveTo>
                    <a:pt x="49" y="593"/>
                  </a:moveTo>
                  <a:lnTo>
                    <a:pt x="31" y="593"/>
                  </a:lnTo>
                  <a:lnTo>
                    <a:pt x="31" y="577"/>
                  </a:lnTo>
                  <a:lnTo>
                    <a:pt x="49" y="574"/>
                  </a:lnTo>
                  <a:lnTo>
                    <a:pt x="49" y="593"/>
                  </a:lnTo>
                  <a:lnTo>
                    <a:pt x="49" y="593"/>
                  </a:lnTo>
                  <a:close/>
                  <a:moveTo>
                    <a:pt x="45" y="522"/>
                  </a:moveTo>
                  <a:lnTo>
                    <a:pt x="28" y="522"/>
                  </a:lnTo>
                  <a:lnTo>
                    <a:pt x="26" y="503"/>
                  </a:lnTo>
                  <a:lnTo>
                    <a:pt x="45" y="503"/>
                  </a:lnTo>
                  <a:lnTo>
                    <a:pt x="45" y="522"/>
                  </a:lnTo>
                  <a:lnTo>
                    <a:pt x="45" y="522"/>
                  </a:lnTo>
                  <a:close/>
                  <a:moveTo>
                    <a:pt x="42" y="449"/>
                  </a:moveTo>
                  <a:lnTo>
                    <a:pt x="24" y="449"/>
                  </a:lnTo>
                  <a:lnTo>
                    <a:pt x="24" y="433"/>
                  </a:lnTo>
                  <a:lnTo>
                    <a:pt x="40" y="430"/>
                  </a:lnTo>
                  <a:lnTo>
                    <a:pt x="42" y="449"/>
                  </a:lnTo>
                  <a:lnTo>
                    <a:pt x="42" y="449"/>
                  </a:lnTo>
                  <a:close/>
                  <a:moveTo>
                    <a:pt x="38" y="378"/>
                  </a:moveTo>
                  <a:lnTo>
                    <a:pt x="21" y="378"/>
                  </a:lnTo>
                  <a:lnTo>
                    <a:pt x="19" y="359"/>
                  </a:lnTo>
                  <a:lnTo>
                    <a:pt x="38" y="359"/>
                  </a:lnTo>
                  <a:lnTo>
                    <a:pt x="38" y="378"/>
                  </a:lnTo>
                  <a:lnTo>
                    <a:pt x="38" y="378"/>
                  </a:lnTo>
                  <a:close/>
                  <a:moveTo>
                    <a:pt x="35" y="305"/>
                  </a:moveTo>
                  <a:lnTo>
                    <a:pt x="16" y="307"/>
                  </a:lnTo>
                  <a:lnTo>
                    <a:pt x="14" y="288"/>
                  </a:lnTo>
                  <a:lnTo>
                    <a:pt x="33" y="288"/>
                  </a:lnTo>
                  <a:lnTo>
                    <a:pt x="35" y="305"/>
                  </a:lnTo>
                  <a:lnTo>
                    <a:pt x="35" y="305"/>
                  </a:lnTo>
                  <a:close/>
                  <a:moveTo>
                    <a:pt x="31" y="234"/>
                  </a:moveTo>
                  <a:lnTo>
                    <a:pt x="12" y="234"/>
                  </a:lnTo>
                  <a:lnTo>
                    <a:pt x="12" y="218"/>
                  </a:lnTo>
                  <a:lnTo>
                    <a:pt x="28" y="215"/>
                  </a:lnTo>
                  <a:lnTo>
                    <a:pt x="31" y="234"/>
                  </a:lnTo>
                  <a:lnTo>
                    <a:pt x="31" y="234"/>
                  </a:lnTo>
                  <a:close/>
                  <a:moveTo>
                    <a:pt x="26" y="161"/>
                  </a:moveTo>
                  <a:lnTo>
                    <a:pt x="9" y="163"/>
                  </a:lnTo>
                  <a:lnTo>
                    <a:pt x="7" y="144"/>
                  </a:lnTo>
                  <a:lnTo>
                    <a:pt x="26" y="144"/>
                  </a:lnTo>
                  <a:lnTo>
                    <a:pt x="26" y="161"/>
                  </a:lnTo>
                  <a:lnTo>
                    <a:pt x="26" y="161"/>
                  </a:lnTo>
                  <a:close/>
                  <a:moveTo>
                    <a:pt x="24" y="90"/>
                  </a:moveTo>
                  <a:lnTo>
                    <a:pt x="5" y="90"/>
                  </a:lnTo>
                  <a:lnTo>
                    <a:pt x="5" y="73"/>
                  </a:lnTo>
                  <a:lnTo>
                    <a:pt x="21" y="71"/>
                  </a:lnTo>
                  <a:lnTo>
                    <a:pt x="24"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516"/>
            <p:cNvSpPr>
              <a:spLocks noEditPoints="1"/>
            </p:cNvSpPr>
            <p:nvPr/>
          </p:nvSpPr>
          <p:spPr bwMode="auto">
            <a:xfrm>
              <a:off x="6099175" y="3284538"/>
              <a:ext cx="1508125" cy="63500"/>
            </a:xfrm>
            <a:custGeom>
              <a:avLst/>
              <a:gdLst>
                <a:gd name="T0" fmla="*/ 931 w 950"/>
                <a:gd name="T1" fmla="*/ 0 h 40"/>
                <a:gd name="T2" fmla="*/ 950 w 950"/>
                <a:gd name="T3" fmla="*/ 16 h 40"/>
                <a:gd name="T4" fmla="*/ 931 w 950"/>
                <a:gd name="T5" fmla="*/ 16 h 40"/>
                <a:gd name="T6" fmla="*/ 15 w 950"/>
                <a:gd name="T7" fmla="*/ 40 h 40"/>
                <a:gd name="T8" fmla="*/ 0 w 950"/>
                <a:gd name="T9" fmla="*/ 23 h 40"/>
                <a:gd name="T10" fmla="*/ 0 w 950"/>
                <a:gd name="T11" fmla="*/ 40 h 40"/>
                <a:gd name="T12" fmla="*/ 66 w 950"/>
                <a:gd name="T13" fmla="*/ 21 h 40"/>
                <a:gd name="T14" fmla="*/ 85 w 950"/>
                <a:gd name="T15" fmla="*/ 37 h 40"/>
                <a:gd name="T16" fmla="*/ 69 w 950"/>
                <a:gd name="T17" fmla="*/ 40 h 40"/>
                <a:gd name="T18" fmla="*/ 140 w 950"/>
                <a:gd name="T19" fmla="*/ 19 h 40"/>
                <a:gd name="T20" fmla="*/ 159 w 950"/>
                <a:gd name="T21" fmla="*/ 37 h 40"/>
                <a:gd name="T22" fmla="*/ 140 w 950"/>
                <a:gd name="T23" fmla="*/ 37 h 40"/>
                <a:gd name="T24" fmla="*/ 211 w 950"/>
                <a:gd name="T25" fmla="*/ 16 h 40"/>
                <a:gd name="T26" fmla="*/ 229 w 950"/>
                <a:gd name="T27" fmla="*/ 35 h 40"/>
                <a:gd name="T28" fmla="*/ 213 w 950"/>
                <a:gd name="T29" fmla="*/ 35 h 40"/>
                <a:gd name="T30" fmla="*/ 284 w 950"/>
                <a:gd name="T31" fmla="*/ 16 h 40"/>
                <a:gd name="T32" fmla="*/ 303 w 950"/>
                <a:gd name="T33" fmla="*/ 33 h 40"/>
                <a:gd name="T34" fmla="*/ 284 w 950"/>
                <a:gd name="T35" fmla="*/ 33 h 40"/>
                <a:gd name="T36" fmla="*/ 355 w 950"/>
                <a:gd name="T37" fmla="*/ 14 h 40"/>
                <a:gd name="T38" fmla="*/ 374 w 950"/>
                <a:gd name="T39" fmla="*/ 30 h 40"/>
                <a:gd name="T40" fmla="*/ 355 w 950"/>
                <a:gd name="T41" fmla="*/ 30 h 40"/>
                <a:gd name="T42" fmla="*/ 428 w 950"/>
                <a:gd name="T43" fmla="*/ 11 h 40"/>
                <a:gd name="T44" fmla="*/ 447 w 950"/>
                <a:gd name="T45" fmla="*/ 30 h 40"/>
                <a:gd name="T46" fmla="*/ 428 w 950"/>
                <a:gd name="T47" fmla="*/ 30 h 40"/>
                <a:gd name="T48" fmla="*/ 499 w 950"/>
                <a:gd name="T49" fmla="*/ 9 h 40"/>
                <a:gd name="T50" fmla="*/ 518 w 950"/>
                <a:gd name="T51" fmla="*/ 28 h 40"/>
                <a:gd name="T52" fmla="*/ 499 w 950"/>
                <a:gd name="T53" fmla="*/ 28 h 40"/>
                <a:gd name="T54" fmla="*/ 572 w 950"/>
                <a:gd name="T55" fmla="*/ 9 h 40"/>
                <a:gd name="T56" fmla="*/ 588 w 950"/>
                <a:gd name="T57" fmla="*/ 26 h 40"/>
                <a:gd name="T58" fmla="*/ 572 w 950"/>
                <a:gd name="T59" fmla="*/ 26 h 40"/>
                <a:gd name="T60" fmla="*/ 643 w 950"/>
                <a:gd name="T61" fmla="*/ 7 h 40"/>
                <a:gd name="T62" fmla="*/ 662 w 950"/>
                <a:gd name="T63" fmla="*/ 23 h 40"/>
                <a:gd name="T64" fmla="*/ 643 w 950"/>
                <a:gd name="T65" fmla="*/ 23 h 40"/>
                <a:gd name="T66" fmla="*/ 716 w 950"/>
                <a:gd name="T67" fmla="*/ 4 h 40"/>
                <a:gd name="T68" fmla="*/ 733 w 950"/>
                <a:gd name="T69" fmla="*/ 21 h 40"/>
                <a:gd name="T70" fmla="*/ 716 w 950"/>
                <a:gd name="T71" fmla="*/ 23 h 40"/>
                <a:gd name="T72" fmla="*/ 787 w 950"/>
                <a:gd name="T73" fmla="*/ 2 h 40"/>
                <a:gd name="T74" fmla="*/ 806 w 950"/>
                <a:gd name="T75" fmla="*/ 21 h 40"/>
                <a:gd name="T76" fmla="*/ 787 w 950"/>
                <a:gd name="T77" fmla="*/ 21 h 40"/>
                <a:gd name="T78" fmla="*/ 860 w 950"/>
                <a:gd name="T79" fmla="*/ 2 h 40"/>
                <a:gd name="T80" fmla="*/ 877 w 950"/>
                <a:gd name="T81" fmla="*/ 1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0" h="40">
                  <a:moveTo>
                    <a:pt x="931" y="16"/>
                  </a:moveTo>
                  <a:lnTo>
                    <a:pt x="931" y="0"/>
                  </a:lnTo>
                  <a:lnTo>
                    <a:pt x="950" y="0"/>
                  </a:lnTo>
                  <a:lnTo>
                    <a:pt x="950" y="16"/>
                  </a:lnTo>
                  <a:lnTo>
                    <a:pt x="931" y="16"/>
                  </a:lnTo>
                  <a:lnTo>
                    <a:pt x="931" y="16"/>
                  </a:lnTo>
                  <a:close/>
                  <a:moveTo>
                    <a:pt x="0" y="40"/>
                  </a:moveTo>
                  <a:lnTo>
                    <a:pt x="15" y="40"/>
                  </a:lnTo>
                  <a:lnTo>
                    <a:pt x="15" y="21"/>
                  </a:lnTo>
                  <a:lnTo>
                    <a:pt x="0" y="23"/>
                  </a:lnTo>
                  <a:lnTo>
                    <a:pt x="0" y="40"/>
                  </a:lnTo>
                  <a:lnTo>
                    <a:pt x="0" y="40"/>
                  </a:lnTo>
                  <a:close/>
                  <a:moveTo>
                    <a:pt x="69" y="40"/>
                  </a:moveTo>
                  <a:lnTo>
                    <a:pt x="66" y="21"/>
                  </a:lnTo>
                  <a:lnTo>
                    <a:pt x="85" y="21"/>
                  </a:lnTo>
                  <a:lnTo>
                    <a:pt x="85" y="37"/>
                  </a:lnTo>
                  <a:lnTo>
                    <a:pt x="69" y="40"/>
                  </a:lnTo>
                  <a:lnTo>
                    <a:pt x="69" y="40"/>
                  </a:lnTo>
                  <a:close/>
                  <a:moveTo>
                    <a:pt x="140" y="37"/>
                  </a:moveTo>
                  <a:lnTo>
                    <a:pt x="140" y="19"/>
                  </a:lnTo>
                  <a:lnTo>
                    <a:pt x="156" y="19"/>
                  </a:lnTo>
                  <a:lnTo>
                    <a:pt x="159" y="37"/>
                  </a:lnTo>
                  <a:lnTo>
                    <a:pt x="140" y="37"/>
                  </a:lnTo>
                  <a:lnTo>
                    <a:pt x="140" y="37"/>
                  </a:lnTo>
                  <a:close/>
                  <a:moveTo>
                    <a:pt x="213" y="35"/>
                  </a:moveTo>
                  <a:lnTo>
                    <a:pt x="211" y="16"/>
                  </a:lnTo>
                  <a:lnTo>
                    <a:pt x="229" y="16"/>
                  </a:lnTo>
                  <a:lnTo>
                    <a:pt x="229" y="35"/>
                  </a:lnTo>
                  <a:lnTo>
                    <a:pt x="213" y="35"/>
                  </a:lnTo>
                  <a:lnTo>
                    <a:pt x="213" y="35"/>
                  </a:lnTo>
                  <a:close/>
                  <a:moveTo>
                    <a:pt x="284" y="33"/>
                  </a:moveTo>
                  <a:lnTo>
                    <a:pt x="284" y="16"/>
                  </a:lnTo>
                  <a:lnTo>
                    <a:pt x="300" y="14"/>
                  </a:lnTo>
                  <a:lnTo>
                    <a:pt x="303" y="33"/>
                  </a:lnTo>
                  <a:lnTo>
                    <a:pt x="284" y="33"/>
                  </a:lnTo>
                  <a:lnTo>
                    <a:pt x="284" y="33"/>
                  </a:lnTo>
                  <a:close/>
                  <a:moveTo>
                    <a:pt x="355" y="30"/>
                  </a:moveTo>
                  <a:lnTo>
                    <a:pt x="355" y="14"/>
                  </a:lnTo>
                  <a:lnTo>
                    <a:pt x="374" y="14"/>
                  </a:lnTo>
                  <a:lnTo>
                    <a:pt x="374" y="30"/>
                  </a:lnTo>
                  <a:lnTo>
                    <a:pt x="355" y="30"/>
                  </a:lnTo>
                  <a:lnTo>
                    <a:pt x="355" y="30"/>
                  </a:lnTo>
                  <a:close/>
                  <a:moveTo>
                    <a:pt x="428" y="30"/>
                  </a:moveTo>
                  <a:lnTo>
                    <a:pt x="428" y="11"/>
                  </a:lnTo>
                  <a:lnTo>
                    <a:pt x="444" y="11"/>
                  </a:lnTo>
                  <a:lnTo>
                    <a:pt x="447" y="30"/>
                  </a:lnTo>
                  <a:lnTo>
                    <a:pt x="428" y="30"/>
                  </a:lnTo>
                  <a:lnTo>
                    <a:pt x="428" y="30"/>
                  </a:lnTo>
                  <a:close/>
                  <a:moveTo>
                    <a:pt x="499" y="28"/>
                  </a:moveTo>
                  <a:lnTo>
                    <a:pt x="499" y="9"/>
                  </a:lnTo>
                  <a:lnTo>
                    <a:pt x="518" y="9"/>
                  </a:lnTo>
                  <a:lnTo>
                    <a:pt x="518" y="28"/>
                  </a:lnTo>
                  <a:lnTo>
                    <a:pt x="499" y="28"/>
                  </a:lnTo>
                  <a:lnTo>
                    <a:pt x="499" y="28"/>
                  </a:lnTo>
                  <a:close/>
                  <a:moveTo>
                    <a:pt x="572" y="26"/>
                  </a:moveTo>
                  <a:lnTo>
                    <a:pt x="572" y="9"/>
                  </a:lnTo>
                  <a:lnTo>
                    <a:pt x="588" y="7"/>
                  </a:lnTo>
                  <a:lnTo>
                    <a:pt x="588" y="26"/>
                  </a:lnTo>
                  <a:lnTo>
                    <a:pt x="572" y="26"/>
                  </a:lnTo>
                  <a:lnTo>
                    <a:pt x="572" y="26"/>
                  </a:lnTo>
                  <a:close/>
                  <a:moveTo>
                    <a:pt x="643" y="23"/>
                  </a:moveTo>
                  <a:lnTo>
                    <a:pt x="643" y="7"/>
                  </a:lnTo>
                  <a:lnTo>
                    <a:pt x="662" y="7"/>
                  </a:lnTo>
                  <a:lnTo>
                    <a:pt x="662" y="23"/>
                  </a:lnTo>
                  <a:lnTo>
                    <a:pt x="643" y="23"/>
                  </a:lnTo>
                  <a:lnTo>
                    <a:pt x="643" y="23"/>
                  </a:lnTo>
                  <a:close/>
                  <a:moveTo>
                    <a:pt x="716" y="23"/>
                  </a:moveTo>
                  <a:lnTo>
                    <a:pt x="716" y="4"/>
                  </a:lnTo>
                  <a:lnTo>
                    <a:pt x="733" y="4"/>
                  </a:lnTo>
                  <a:lnTo>
                    <a:pt x="733" y="21"/>
                  </a:lnTo>
                  <a:lnTo>
                    <a:pt x="716" y="23"/>
                  </a:lnTo>
                  <a:lnTo>
                    <a:pt x="716" y="23"/>
                  </a:lnTo>
                  <a:close/>
                  <a:moveTo>
                    <a:pt x="787" y="21"/>
                  </a:moveTo>
                  <a:lnTo>
                    <a:pt x="787" y="2"/>
                  </a:lnTo>
                  <a:lnTo>
                    <a:pt x="806" y="2"/>
                  </a:lnTo>
                  <a:lnTo>
                    <a:pt x="806" y="21"/>
                  </a:lnTo>
                  <a:lnTo>
                    <a:pt x="787" y="21"/>
                  </a:lnTo>
                  <a:lnTo>
                    <a:pt x="787" y="21"/>
                  </a:lnTo>
                  <a:close/>
                  <a:moveTo>
                    <a:pt x="860" y="19"/>
                  </a:moveTo>
                  <a:lnTo>
                    <a:pt x="860" y="2"/>
                  </a:lnTo>
                  <a:lnTo>
                    <a:pt x="877" y="0"/>
                  </a:lnTo>
                  <a:lnTo>
                    <a:pt x="877" y="19"/>
                  </a:lnTo>
                  <a:lnTo>
                    <a:pt x="86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517"/>
            <p:cNvSpPr>
              <a:spLocks noEditPoints="1"/>
            </p:cNvSpPr>
            <p:nvPr/>
          </p:nvSpPr>
          <p:spPr bwMode="auto">
            <a:xfrm>
              <a:off x="5413375" y="3625850"/>
              <a:ext cx="487363" cy="952500"/>
            </a:xfrm>
            <a:custGeom>
              <a:avLst/>
              <a:gdLst>
                <a:gd name="T0" fmla="*/ 7 w 307"/>
                <a:gd name="T1" fmla="*/ 576 h 600"/>
                <a:gd name="T2" fmla="*/ 24 w 307"/>
                <a:gd name="T3" fmla="*/ 583 h 600"/>
                <a:gd name="T4" fmla="*/ 17 w 307"/>
                <a:gd name="T5" fmla="*/ 600 h 600"/>
                <a:gd name="T6" fmla="*/ 0 w 307"/>
                <a:gd name="T7" fmla="*/ 593 h 600"/>
                <a:gd name="T8" fmla="*/ 7 w 307"/>
                <a:gd name="T9" fmla="*/ 576 h 600"/>
                <a:gd name="T10" fmla="*/ 7 w 307"/>
                <a:gd name="T11" fmla="*/ 576 h 600"/>
                <a:gd name="T12" fmla="*/ 291 w 307"/>
                <a:gd name="T13" fmla="*/ 0 h 600"/>
                <a:gd name="T14" fmla="*/ 286 w 307"/>
                <a:gd name="T15" fmla="*/ 9 h 600"/>
                <a:gd name="T16" fmla="*/ 302 w 307"/>
                <a:gd name="T17" fmla="*/ 19 h 600"/>
                <a:gd name="T18" fmla="*/ 307 w 307"/>
                <a:gd name="T19" fmla="*/ 7 h 600"/>
                <a:gd name="T20" fmla="*/ 291 w 307"/>
                <a:gd name="T21" fmla="*/ 0 h 600"/>
                <a:gd name="T22" fmla="*/ 291 w 307"/>
                <a:gd name="T23" fmla="*/ 0 h 600"/>
                <a:gd name="T24" fmla="*/ 262 w 307"/>
                <a:gd name="T25" fmla="*/ 59 h 600"/>
                <a:gd name="T26" fmla="*/ 279 w 307"/>
                <a:gd name="T27" fmla="*/ 66 h 600"/>
                <a:gd name="T28" fmla="*/ 269 w 307"/>
                <a:gd name="T29" fmla="*/ 82 h 600"/>
                <a:gd name="T30" fmla="*/ 255 w 307"/>
                <a:gd name="T31" fmla="*/ 75 h 600"/>
                <a:gd name="T32" fmla="*/ 262 w 307"/>
                <a:gd name="T33" fmla="*/ 59 h 600"/>
                <a:gd name="T34" fmla="*/ 262 w 307"/>
                <a:gd name="T35" fmla="*/ 59 h 600"/>
                <a:gd name="T36" fmla="*/ 229 w 307"/>
                <a:gd name="T37" fmla="*/ 122 h 600"/>
                <a:gd name="T38" fmla="*/ 246 w 307"/>
                <a:gd name="T39" fmla="*/ 132 h 600"/>
                <a:gd name="T40" fmla="*/ 239 w 307"/>
                <a:gd name="T41" fmla="*/ 146 h 600"/>
                <a:gd name="T42" fmla="*/ 222 w 307"/>
                <a:gd name="T43" fmla="*/ 139 h 600"/>
                <a:gd name="T44" fmla="*/ 229 w 307"/>
                <a:gd name="T45" fmla="*/ 122 h 600"/>
                <a:gd name="T46" fmla="*/ 229 w 307"/>
                <a:gd name="T47" fmla="*/ 122 h 600"/>
                <a:gd name="T48" fmla="*/ 198 w 307"/>
                <a:gd name="T49" fmla="*/ 189 h 600"/>
                <a:gd name="T50" fmla="*/ 215 w 307"/>
                <a:gd name="T51" fmla="*/ 196 h 600"/>
                <a:gd name="T52" fmla="*/ 208 w 307"/>
                <a:gd name="T53" fmla="*/ 212 h 600"/>
                <a:gd name="T54" fmla="*/ 191 w 307"/>
                <a:gd name="T55" fmla="*/ 205 h 600"/>
                <a:gd name="T56" fmla="*/ 198 w 307"/>
                <a:gd name="T57" fmla="*/ 189 h 600"/>
                <a:gd name="T58" fmla="*/ 198 w 307"/>
                <a:gd name="T59" fmla="*/ 189 h 600"/>
                <a:gd name="T60" fmla="*/ 168 w 307"/>
                <a:gd name="T61" fmla="*/ 252 h 600"/>
                <a:gd name="T62" fmla="*/ 182 w 307"/>
                <a:gd name="T63" fmla="*/ 259 h 600"/>
                <a:gd name="T64" fmla="*/ 175 w 307"/>
                <a:gd name="T65" fmla="*/ 276 h 600"/>
                <a:gd name="T66" fmla="*/ 158 w 307"/>
                <a:gd name="T67" fmla="*/ 269 h 600"/>
                <a:gd name="T68" fmla="*/ 168 w 307"/>
                <a:gd name="T69" fmla="*/ 252 h 600"/>
                <a:gd name="T70" fmla="*/ 168 w 307"/>
                <a:gd name="T71" fmla="*/ 252 h 600"/>
                <a:gd name="T72" fmla="*/ 135 w 307"/>
                <a:gd name="T73" fmla="*/ 316 h 600"/>
                <a:gd name="T74" fmla="*/ 151 w 307"/>
                <a:gd name="T75" fmla="*/ 326 h 600"/>
                <a:gd name="T76" fmla="*/ 144 w 307"/>
                <a:gd name="T77" fmla="*/ 342 h 600"/>
                <a:gd name="T78" fmla="*/ 128 w 307"/>
                <a:gd name="T79" fmla="*/ 333 h 600"/>
                <a:gd name="T80" fmla="*/ 135 w 307"/>
                <a:gd name="T81" fmla="*/ 316 h 600"/>
                <a:gd name="T82" fmla="*/ 135 w 307"/>
                <a:gd name="T83" fmla="*/ 316 h 600"/>
                <a:gd name="T84" fmla="*/ 104 w 307"/>
                <a:gd name="T85" fmla="*/ 382 h 600"/>
                <a:gd name="T86" fmla="*/ 121 w 307"/>
                <a:gd name="T87" fmla="*/ 389 h 600"/>
                <a:gd name="T88" fmla="*/ 111 w 307"/>
                <a:gd name="T89" fmla="*/ 406 h 600"/>
                <a:gd name="T90" fmla="*/ 95 w 307"/>
                <a:gd name="T91" fmla="*/ 399 h 600"/>
                <a:gd name="T92" fmla="*/ 104 w 307"/>
                <a:gd name="T93" fmla="*/ 382 h 600"/>
                <a:gd name="T94" fmla="*/ 104 w 307"/>
                <a:gd name="T95" fmla="*/ 382 h 600"/>
                <a:gd name="T96" fmla="*/ 71 w 307"/>
                <a:gd name="T97" fmla="*/ 446 h 600"/>
                <a:gd name="T98" fmla="*/ 87 w 307"/>
                <a:gd name="T99" fmla="*/ 453 h 600"/>
                <a:gd name="T100" fmla="*/ 80 w 307"/>
                <a:gd name="T101" fmla="*/ 470 h 600"/>
                <a:gd name="T102" fmla="*/ 64 w 307"/>
                <a:gd name="T103" fmla="*/ 463 h 600"/>
                <a:gd name="T104" fmla="*/ 71 w 307"/>
                <a:gd name="T105" fmla="*/ 446 h 600"/>
                <a:gd name="T106" fmla="*/ 71 w 307"/>
                <a:gd name="T107" fmla="*/ 446 h 600"/>
                <a:gd name="T108" fmla="*/ 40 w 307"/>
                <a:gd name="T109" fmla="*/ 510 h 600"/>
                <a:gd name="T110" fmla="*/ 57 w 307"/>
                <a:gd name="T111" fmla="*/ 519 h 600"/>
                <a:gd name="T112" fmla="*/ 47 w 307"/>
                <a:gd name="T113" fmla="*/ 536 h 600"/>
                <a:gd name="T114" fmla="*/ 33 w 307"/>
                <a:gd name="T115" fmla="*/ 526 h 600"/>
                <a:gd name="T116" fmla="*/ 40 w 307"/>
                <a:gd name="T117" fmla="*/ 51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7" h="600">
                  <a:moveTo>
                    <a:pt x="7" y="576"/>
                  </a:moveTo>
                  <a:lnTo>
                    <a:pt x="24" y="583"/>
                  </a:lnTo>
                  <a:lnTo>
                    <a:pt x="17" y="600"/>
                  </a:lnTo>
                  <a:lnTo>
                    <a:pt x="0" y="593"/>
                  </a:lnTo>
                  <a:lnTo>
                    <a:pt x="7" y="576"/>
                  </a:lnTo>
                  <a:lnTo>
                    <a:pt x="7" y="576"/>
                  </a:lnTo>
                  <a:close/>
                  <a:moveTo>
                    <a:pt x="291" y="0"/>
                  </a:moveTo>
                  <a:lnTo>
                    <a:pt x="286" y="9"/>
                  </a:lnTo>
                  <a:lnTo>
                    <a:pt x="302" y="19"/>
                  </a:lnTo>
                  <a:lnTo>
                    <a:pt x="307" y="7"/>
                  </a:lnTo>
                  <a:lnTo>
                    <a:pt x="291" y="0"/>
                  </a:lnTo>
                  <a:lnTo>
                    <a:pt x="291" y="0"/>
                  </a:lnTo>
                  <a:close/>
                  <a:moveTo>
                    <a:pt x="262" y="59"/>
                  </a:moveTo>
                  <a:lnTo>
                    <a:pt x="279" y="66"/>
                  </a:lnTo>
                  <a:lnTo>
                    <a:pt x="269" y="82"/>
                  </a:lnTo>
                  <a:lnTo>
                    <a:pt x="255" y="75"/>
                  </a:lnTo>
                  <a:lnTo>
                    <a:pt x="262" y="59"/>
                  </a:lnTo>
                  <a:lnTo>
                    <a:pt x="262" y="59"/>
                  </a:lnTo>
                  <a:close/>
                  <a:moveTo>
                    <a:pt x="229" y="122"/>
                  </a:moveTo>
                  <a:lnTo>
                    <a:pt x="246" y="132"/>
                  </a:lnTo>
                  <a:lnTo>
                    <a:pt x="239" y="146"/>
                  </a:lnTo>
                  <a:lnTo>
                    <a:pt x="222" y="139"/>
                  </a:lnTo>
                  <a:lnTo>
                    <a:pt x="229" y="122"/>
                  </a:lnTo>
                  <a:lnTo>
                    <a:pt x="229" y="122"/>
                  </a:lnTo>
                  <a:close/>
                  <a:moveTo>
                    <a:pt x="198" y="189"/>
                  </a:moveTo>
                  <a:lnTo>
                    <a:pt x="215" y="196"/>
                  </a:lnTo>
                  <a:lnTo>
                    <a:pt x="208" y="212"/>
                  </a:lnTo>
                  <a:lnTo>
                    <a:pt x="191" y="205"/>
                  </a:lnTo>
                  <a:lnTo>
                    <a:pt x="198" y="189"/>
                  </a:lnTo>
                  <a:lnTo>
                    <a:pt x="198" y="189"/>
                  </a:lnTo>
                  <a:close/>
                  <a:moveTo>
                    <a:pt x="168" y="252"/>
                  </a:moveTo>
                  <a:lnTo>
                    <a:pt x="182" y="259"/>
                  </a:lnTo>
                  <a:lnTo>
                    <a:pt x="175" y="276"/>
                  </a:lnTo>
                  <a:lnTo>
                    <a:pt x="158" y="269"/>
                  </a:lnTo>
                  <a:lnTo>
                    <a:pt x="168" y="252"/>
                  </a:lnTo>
                  <a:lnTo>
                    <a:pt x="168" y="252"/>
                  </a:lnTo>
                  <a:close/>
                  <a:moveTo>
                    <a:pt x="135" y="316"/>
                  </a:moveTo>
                  <a:lnTo>
                    <a:pt x="151" y="326"/>
                  </a:lnTo>
                  <a:lnTo>
                    <a:pt x="144" y="342"/>
                  </a:lnTo>
                  <a:lnTo>
                    <a:pt x="128" y="333"/>
                  </a:lnTo>
                  <a:lnTo>
                    <a:pt x="135" y="316"/>
                  </a:lnTo>
                  <a:lnTo>
                    <a:pt x="135" y="316"/>
                  </a:lnTo>
                  <a:close/>
                  <a:moveTo>
                    <a:pt x="104" y="382"/>
                  </a:moveTo>
                  <a:lnTo>
                    <a:pt x="121" y="389"/>
                  </a:lnTo>
                  <a:lnTo>
                    <a:pt x="111" y="406"/>
                  </a:lnTo>
                  <a:lnTo>
                    <a:pt x="95" y="399"/>
                  </a:lnTo>
                  <a:lnTo>
                    <a:pt x="104" y="382"/>
                  </a:lnTo>
                  <a:lnTo>
                    <a:pt x="104" y="382"/>
                  </a:lnTo>
                  <a:close/>
                  <a:moveTo>
                    <a:pt x="71" y="446"/>
                  </a:moveTo>
                  <a:lnTo>
                    <a:pt x="87" y="453"/>
                  </a:lnTo>
                  <a:lnTo>
                    <a:pt x="80" y="470"/>
                  </a:lnTo>
                  <a:lnTo>
                    <a:pt x="64" y="463"/>
                  </a:lnTo>
                  <a:lnTo>
                    <a:pt x="71" y="446"/>
                  </a:lnTo>
                  <a:lnTo>
                    <a:pt x="71" y="446"/>
                  </a:lnTo>
                  <a:close/>
                  <a:moveTo>
                    <a:pt x="40" y="510"/>
                  </a:moveTo>
                  <a:lnTo>
                    <a:pt x="57" y="519"/>
                  </a:lnTo>
                  <a:lnTo>
                    <a:pt x="47" y="536"/>
                  </a:lnTo>
                  <a:lnTo>
                    <a:pt x="33" y="526"/>
                  </a:lnTo>
                  <a:lnTo>
                    <a:pt x="40" y="5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518"/>
            <p:cNvSpPr>
              <a:spLocks noEditPoints="1"/>
            </p:cNvSpPr>
            <p:nvPr/>
          </p:nvSpPr>
          <p:spPr bwMode="auto">
            <a:xfrm>
              <a:off x="3771900" y="3995738"/>
              <a:ext cx="1660525" cy="588963"/>
            </a:xfrm>
            <a:custGeom>
              <a:avLst/>
              <a:gdLst>
                <a:gd name="T0" fmla="*/ 1029 w 1046"/>
                <a:gd name="T1" fmla="*/ 348 h 371"/>
                <a:gd name="T2" fmla="*/ 1039 w 1046"/>
                <a:gd name="T3" fmla="*/ 371 h 371"/>
                <a:gd name="T4" fmla="*/ 1022 w 1046"/>
                <a:gd name="T5" fmla="*/ 367 h 371"/>
                <a:gd name="T6" fmla="*/ 7 w 1046"/>
                <a:gd name="T7" fmla="*/ 0 h 371"/>
                <a:gd name="T8" fmla="*/ 16 w 1046"/>
                <a:gd name="T9" fmla="*/ 24 h 371"/>
                <a:gd name="T10" fmla="*/ 0 w 1046"/>
                <a:gd name="T11" fmla="*/ 19 h 371"/>
                <a:gd name="T12" fmla="*/ 75 w 1046"/>
                <a:gd name="T13" fmla="*/ 24 h 371"/>
                <a:gd name="T14" fmla="*/ 85 w 1046"/>
                <a:gd name="T15" fmla="*/ 48 h 371"/>
                <a:gd name="T16" fmla="*/ 68 w 1046"/>
                <a:gd name="T17" fmla="*/ 41 h 371"/>
                <a:gd name="T18" fmla="*/ 141 w 1046"/>
                <a:gd name="T19" fmla="*/ 48 h 371"/>
                <a:gd name="T20" fmla="*/ 153 w 1046"/>
                <a:gd name="T21" fmla="*/ 71 h 371"/>
                <a:gd name="T22" fmla="*/ 137 w 1046"/>
                <a:gd name="T23" fmla="*/ 64 h 371"/>
                <a:gd name="T24" fmla="*/ 210 w 1046"/>
                <a:gd name="T25" fmla="*/ 71 h 371"/>
                <a:gd name="T26" fmla="*/ 222 w 1046"/>
                <a:gd name="T27" fmla="*/ 93 h 371"/>
                <a:gd name="T28" fmla="*/ 205 w 1046"/>
                <a:gd name="T29" fmla="*/ 88 h 371"/>
                <a:gd name="T30" fmla="*/ 278 w 1046"/>
                <a:gd name="T31" fmla="*/ 95 h 371"/>
                <a:gd name="T32" fmla="*/ 290 w 1046"/>
                <a:gd name="T33" fmla="*/ 116 h 371"/>
                <a:gd name="T34" fmla="*/ 274 w 1046"/>
                <a:gd name="T35" fmla="*/ 112 h 371"/>
                <a:gd name="T36" fmla="*/ 347 w 1046"/>
                <a:gd name="T37" fmla="*/ 116 h 371"/>
                <a:gd name="T38" fmla="*/ 359 w 1046"/>
                <a:gd name="T39" fmla="*/ 140 h 371"/>
                <a:gd name="T40" fmla="*/ 342 w 1046"/>
                <a:gd name="T41" fmla="*/ 135 h 371"/>
                <a:gd name="T42" fmla="*/ 415 w 1046"/>
                <a:gd name="T43" fmla="*/ 140 h 371"/>
                <a:gd name="T44" fmla="*/ 427 w 1046"/>
                <a:gd name="T45" fmla="*/ 163 h 371"/>
                <a:gd name="T46" fmla="*/ 408 w 1046"/>
                <a:gd name="T47" fmla="*/ 156 h 371"/>
                <a:gd name="T48" fmla="*/ 484 w 1046"/>
                <a:gd name="T49" fmla="*/ 163 h 371"/>
                <a:gd name="T50" fmla="*/ 493 w 1046"/>
                <a:gd name="T51" fmla="*/ 187 h 371"/>
                <a:gd name="T52" fmla="*/ 477 w 1046"/>
                <a:gd name="T53" fmla="*/ 180 h 371"/>
                <a:gd name="T54" fmla="*/ 552 w 1046"/>
                <a:gd name="T55" fmla="*/ 187 h 371"/>
                <a:gd name="T56" fmla="*/ 562 w 1046"/>
                <a:gd name="T57" fmla="*/ 208 h 371"/>
                <a:gd name="T58" fmla="*/ 545 w 1046"/>
                <a:gd name="T59" fmla="*/ 204 h 371"/>
                <a:gd name="T60" fmla="*/ 618 w 1046"/>
                <a:gd name="T61" fmla="*/ 211 h 371"/>
                <a:gd name="T62" fmla="*/ 630 w 1046"/>
                <a:gd name="T63" fmla="*/ 232 h 371"/>
                <a:gd name="T64" fmla="*/ 614 w 1046"/>
                <a:gd name="T65" fmla="*/ 227 h 371"/>
                <a:gd name="T66" fmla="*/ 687 w 1046"/>
                <a:gd name="T67" fmla="*/ 232 h 371"/>
                <a:gd name="T68" fmla="*/ 699 w 1046"/>
                <a:gd name="T69" fmla="*/ 256 h 371"/>
                <a:gd name="T70" fmla="*/ 682 w 1046"/>
                <a:gd name="T71" fmla="*/ 251 h 371"/>
                <a:gd name="T72" fmla="*/ 755 w 1046"/>
                <a:gd name="T73" fmla="*/ 256 h 371"/>
                <a:gd name="T74" fmla="*/ 767 w 1046"/>
                <a:gd name="T75" fmla="*/ 279 h 371"/>
                <a:gd name="T76" fmla="*/ 751 w 1046"/>
                <a:gd name="T77" fmla="*/ 272 h 371"/>
                <a:gd name="T78" fmla="*/ 824 w 1046"/>
                <a:gd name="T79" fmla="*/ 279 h 371"/>
                <a:gd name="T80" fmla="*/ 836 w 1046"/>
                <a:gd name="T81" fmla="*/ 303 h 371"/>
                <a:gd name="T82" fmla="*/ 819 w 1046"/>
                <a:gd name="T83" fmla="*/ 296 h 371"/>
                <a:gd name="T84" fmla="*/ 892 w 1046"/>
                <a:gd name="T85" fmla="*/ 303 h 371"/>
                <a:gd name="T86" fmla="*/ 904 w 1046"/>
                <a:gd name="T87" fmla="*/ 324 h 371"/>
                <a:gd name="T88" fmla="*/ 885 w 1046"/>
                <a:gd name="T89" fmla="*/ 319 h 371"/>
                <a:gd name="T90" fmla="*/ 961 w 1046"/>
                <a:gd name="T91" fmla="*/ 326 h 371"/>
                <a:gd name="T92" fmla="*/ 970 w 1046"/>
                <a:gd name="T93" fmla="*/ 348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46" h="371">
                  <a:moveTo>
                    <a:pt x="1022" y="367"/>
                  </a:moveTo>
                  <a:lnTo>
                    <a:pt x="1029" y="348"/>
                  </a:lnTo>
                  <a:lnTo>
                    <a:pt x="1046" y="355"/>
                  </a:lnTo>
                  <a:lnTo>
                    <a:pt x="1039" y="371"/>
                  </a:lnTo>
                  <a:lnTo>
                    <a:pt x="1022" y="367"/>
                  </a:lnTo>
                  <a:lnTo>
                    <a:pt x="1022" y="367"/>
                  </a:lnTo>
                  <a:close/>
                  <a:moveTo>
                    <a:pt x="0" y="19"/>
                  </a:moveTo>
                  <a:lnTo>
                    <a:pt x="7" y="0"/>
                  </a:lnTo>
                  <a:lnTo>
                    <a:pt x="23" y="8"/>
                  </a:lnTo>
                  <a:lnTo>
                    <a:pt x="16" y="24"/>
                  </a:lnTo>
                  <a:lnTo>
                    <a:pt x="0" y="19"/>
                  </a:lnTo>
                  <a:lnTo>
                    <a:pt x="0" y="19"/>
                  </a:lnTo>
                  <a:close/>
                  <a:moveTo>
                    <a:pt x="68" y="41"/>
                  </a:moveTo>
                  <a:lnTo>
                    <a:pt x="75" y="24"/>
                  </a:lnTo>
                  <a:lnTo>
                    <a:pt x="92" y="31"/>
                  </a:lnTo>
                  <a:lnTo>
                    <a:pt x="85" y="48"/>
                  </a:lnTo>
                  <a:lnTo>
                    <a:pt x="68" y="41"/>
                  </a:lnTo>
                  <a:lnTo>
                    <a:pt x="68" y="41"/>
                  </a:lnTo>
                  <a:close/>
                  <a:moveTo>
                    <a:pt x="137" y="64"/>
                  </a:moveTo>
                  <a:lnTo>
                    <a:pt x="141" y="48"/>
                  </a:lnTo>
                  <a:lnTo>
                    <a:pt x="160" y="52"/>
                  </a:lnTo>
                  <a:lnTo>
                    <a:pt x="153" y="71"/>
                  </a:lnTo>
                  <a:lnTo>
                    <a:pt x="137" y="64"/>
                  </a:lnTo>
                  <a:lnTo>
                    <a:pt x="137" y="64"/>
                  </a:lnTo>
                  <a:close/>
                  <a:moveTo>
                    <a:pt x="205" y="88"/>
                  </a:moveTo>
                  <a:lnTo>
                    <a:pt x="210" y="71"/>
                  </a:lnTo>
                  <a:lnTo>
                    <a:pt x="226" y="76"/>
                  </a:lnTo>
                  <a:lnTo>
                    <a:pt x="222" y="93"/>
                  </a:lnTo>
                  <a:lnTo>
                    <a:pt x="205" y="88"/>
                  </a:lnTo>
                  <a:lnTo>
                    <a:pt x="205" y="88"/>
                  </a:lnTo>
                  <a:close/>
                  <a:moveTo>
                    <a:pt x="274" y="112"/>
                  </a:moveTo>
                  <a:lnTo>
                    <a:pt x="278" y="95"/>
                  </a:lnTo>
                  <a:lnTo>
                    <a:pt x="295" y="100"/>
                  </a:lnTo>
                  <a:lnTo>
                    <a:pt x="290" y="116"/>
                  </a:lnTo>
                  <a:lnTo>
                    <a:pt x="274" y="112"/>
                  </a:lnTo>
                  <a:lnTo>
                    <a:pt x="274" y="112"/>
                  </a:lnTo>
                  <a:close/>
                  <a:moveTo>
                    <a:pt x="342" y="135"/>
                  </a:moveTo>
                  <a:lnTo>
                    <a:pt x="347" y="116"/>
                  </a:lnTo>
                  <a:lnTo>
                    <a:pt x="363" y="123"/>
                  </a:lnTo>
                  <a:lnTo>
                    <a:pt x="359" y="140"/>
                  </a:lnTo>
                  <a:lnTo>
                    <a:pt x="342" y="135"/>
                  </a:lnTo>
                  <a:lnTo>
                    <a:pt x="342" y="135"/>
                  </a:lnTo>
                  <a:close/>
                  <a:moveTo>
                    <a:pt x="408" y="156"/>
                  </a:moveTo>
                  <a:lnTo>
                    <a:pt x="415" y="140"/>
                  </a:lnTo>
                  <a:lnTo>
                    <a:pt x="432" y="147"/>
                  </a:lnTo>
                  <a:lnTo>
                    <a:pt x="427" y="163"/>
                  </a:lnTo>
                  <a:lnTo>
                    <a:pt x="408" y="156"/>
                  </a:lnTo>
                  <a:lnTo>
                    <a:pt x="408" y="156"/>
                  </a:lnTo>
                  <a:close/>
                  <a:moveTo>
                    <a:pt x="477" y="180"/>
                  </a:moveTo>
                  <a:lnTo>
                    <a:pt x="484" y="163"/>
                  </a:lnTo>
                  <a:lnTo>
                    <a:pt x="500" y="168"/>
                  </a:lnTo>
                  <a:lnTo>
                    <a:pt x="493" y="187"/>
                  </a:lnTo>
                  <a:lnTo>
                    <a:pt x="477" y="180"/>
                  </a:lnTo>
                  <a:lnTo>
                    <a:pt x="477" y="180"/>
                  </a:lnTo>
                  <a:close/>
                  <a:moveTo>
                    <a:pt x="545" y="204"/>
                  </a:moveTo>
                  <a:lnTo>
                    <a:pt x="552" y="187"/>
                  </a:lnTo>
                  <a:lnTo>
                    <a:pt x="569" y="192"/>
                  </a:lnTo>
                  <a:lnTo>
                    <a:pt x="562" y="208"/>
                  </a:lnTo>
                  <a:lnTo>
                    <a:pt x="545" y="204"/>
                  </a:lnTo>
                  <a:lnTo>
                    <a:pt x="545" y="204"/>
                  </a:lnTo>
                  <a:close/>
                  <a:moveTo>
                    <a:pt x="614" y="227"/>
                  </a:moveTo>
                  <a:lnTo>
                    <a:pt x="618" y="211"/>
                  </a:lnTo>
                  <a:lnTo>
                    <a:pt x="637" y="215"/>
                  </a:lnTo>
                  <a:lnTo>
                    <a:pt x="630" y="232"/>
                  </a:lnTo>
                  <a:lnTo>
                    <a:pt x="614" y="227"/>
                  </a:lnTo>
                  <a:lnTo>
                    <a:pt x="614" y="227"/>
                  </a:lnTo>
                  <a:close/>
                  <a:moveTo>
                    <a:pt x="682" y="251"/>
                  </a:moveTo>
                  <a:lnTo>
                    <a:pt x="687" y="232"/>
                  </a:lnTo>
                  <a:lnTo>
                    <a:pt x="703" y="239"/>
                  </a:lnTo>
                  <a:lnTo>
                    <a:pt x="699" y="256"/>
                  </a:lnTo>
                  <a:lnTo>
                    <a:pt x="682" y="251"/>
                  </a:lnTo>
                  <a:lnTo>
                    <a:pt x="682" y="251"/>
                  </a:lnTo>
                  <a:close/>
                  <a:moveTo>
                    <a:pt x="751" y="272"/>
                  </a:moveTo>
                  <a:lnTo>
                    <a:pt x="755" y="256"/>
                  </a:lnTo>
                  <a:lnTo>
                    <a:pt x="772" y="263"/>
                  </a:lnTo>
                  <a:lnTo>
                    <a:pt x="767" y="279"/>
                  </a:lnTo>
                  <a:lnTo>
                    <a:pt x="751" y="272"/>
                  </a:lnTo>
                  <a:lnTo>
                    <a:pt x="751" y="272"/>
                  </a:lnTo>
                  <a:close/>
                  <a:moveTo>
                    <a:pt x="819" y="296"/>
                  </a:moveTo>
                  <a:lnTo>
                    <a:pt x="824" y="279"/>
                  </a:lnTo>
                  <a:lnTo>
                    <a:pt x="840" y="284"/>
                  </a:lnTo>
                  <a:lnTo>
                    <a:pt x="836" y="303"/>
                  </a:lnTo>
                  <a:lnTo>
                    <a:pt x="819" y="296"/>
                  </a:lnTo>
                  <a:lnTo>
                    <a:pt x="819" y="296"/>
                  </a:lnTo>
                  <a:close/>
                  <a:moveTo>
                    <a:pt x="885" y="319"/>
                  </a:moveTo>
                  <a:lnTo>
                    <a:pt x="892" y="303"/>
                  </a:lnTo>
                  <a:lnTo>
                    <a:pt x="909" y="308"/>
                  </a:lnTo>
                  <a:lnTo>
                    <a:pt x="904" y="324"/>
                  </a:lnTo>
                  <a:lnTo>
                    <a:pt x="885" y="319"/>
                  </a:lnTo>
                  <a:lnTo>
                    <a:pt x="885" y="319"/>
                  </a:lnTo>
                  <a:close/>
                  <a:moveTo>
                    <a:pt x="954" y="343"/>
                  </a:moveTo>
                  <a:lnTo>
                    <a:pt x="961" y="326"/>
                  </a:lnTo>
                  <a:lnTo>
                    <a:pt x="977" y="331"/>
                  </a:lnTo>
                  <a:lnTo>
                    <a:pt x="970" y="348"/>
                  </a:lnTo>
                  <a:lnTo>
                    <a:pt x="954" y="3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519"/>
            <p:cNvSpPr>
              <a:spLocks noEditPoints="1"/>
            </p:cNvSpPr>
            <p:nvPr/>
          </p:nvSpPr>
          <p:spPr bwMode="auto">
            <a:xfrm>
              <a:off x="4494213" y="5030788"/>
              <a:ext cx="82550" cy="484188"/>
            </a:xfrm>
            <a:custGeom>
              <a:avLst/>
              <a:gdLst>
                <a:gd name="T0" fmla="*/ 50 w 52"/>
                <a:gd name="T1" fmla="*/ 19 h 305"/>
                <a:gd name="T2" fmla="*/ 33 w 52"/>
                <a:gd name="T3" fmla="*/ 17 h 305"/>
                <a:gd name="T4" fmla="*/ 36 w 52"/>
                <a:gd name="T5" fmla="*/ 0 h 305"/>
                <a:gd name="T6" fmla="*/ 52 w 52"/>
                <a:gd name="T7" fmla="*/ 3 h 305"/>
                <a:gd name="T8" fmla="*/ 50 w 52"/>
                <a:gd name="T9" fmla="*/ 19 h 305"/>
                <a:gd name="T10" fmla="*/ 50 w 52"/>
                <a:gd name="T11" fmla="*/ 19 h 305"/>
                <a:gd name="T12" fmla="*/ 17 w 52"/>
                <a:gd name="T13" fmla="*/ 305 h 305"/>
                <a:gd name="T14" fmla="*/ 0 w 52"/>
                <a:gd name="T15" fmla="*/ 303 h 305"/>
                <a:gd name="T16" fmla="*/ 0 w 52"/>
                <a:gd name="T17" fmla="*/ 286 h 305"/>
                <a:gd name="T18" fmla="*/ 19 w 52"/>
                <a:gd name="T19" fmla="*/ 289 h 305"/>
                <a:gd name="T20" fmla="*/ 17 w 52"/>
                <a:gd name="T21" fmla="*/ 305 h 305"/>
                <a:gd name="T22" fmla="*/ 17 w 52"/>
                <a:gd name="T23" fmla="*/ 305 h 305"/>
                <a:gd name="T24" fmla="*/ 26 w 52"/>
                <a:gd name="T25" fmla="*/ 234 h 305"/>
                <a:gd name="T26" fmla="*/ 7 w 52"/>
                <a:gd name="T27" fmla="*/ 232 h 305"/>
                <a:gd name="T28" fmla="*/ 10 w 52"/>
                <a:gd name="T29" fmla="*/ 213 h 305"/>
                <a:gd name="T30" fmla="*/ 29 w 52"/>
                <a:gd name="T31" fmla="*/ 215 h 305"/>
                <a:gd name="T32" fmla="*/ 26 w 52"/>
                <a:gd name="T33" fmla="*/ 234 h 305"/>
                <a:gd name="T34" fmla="*/ 26 w 52"/>
                <a:gd name="T35" fmla="*/ 234 h 305"/>
                <a:gd name="T36" fmla="*/ 33 w 52"/>
                <a:gd name="T37" fmla="*/ 163 h 305"/>
                <a:gd name="T38" fmla="*/ 17 w 52"/>
                <a:gd name="T39" fmla="*/ 161 h 305"/>
                <a:gd name="T40" fmla="*/ 19 w 52"/>
                <a:gd name="T41" fmla="*/ 142 h 305"/>
                <a:gd name="T42" fmla="*/ 36 w 52"/>
                <a:gd name="T43" fmla="*/ 145 h 305"/>
                <a:gd name="T44" fmla="*/ 33 w 52"/>
                <a:gd name="T45" fmla="*/ 163 h 305"/>
                <a:gd name="T46" fmla="*/ 33 w 52"/>
                <a:gd name="T47" fmla="*/ 163 h 305"/>
                <a:gd name="T48" fmla="*/ 43 w 52"/>
                <a:gd name="T49" fmla="*/ 90 h 305"/>
                <a:gd name="T50" fmla="*/ 24 w 52"/>
                <a:gd name="T51" fmla="*/ 88 h 305"/>
                <a:gd name="T52" fmla="*/ 26 w 52"/>
                <a:gd name="T53" fmla="*/ 71 h 305"/>
                <a:gd name="T54" fmla="*/ 45 w 52"/>
                <a:gd name="T55" fmla="*/ 74 h 305"/>
                <a:gd name="T56" fmla="*/ 43 w 52"/>
                <a:gd name="T57" fmla="*/ 9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 h="305">
                  <a:moveTo>
                    <a:pt x="50" y="19"/>
                  </a:moveTo>
                  <a:lnTo>
                    <a:pt x="33" y="17"/>
                  </a:lnTo>
                  <a:lnTo>
                    <a:pt x="36" y="0"/>
                  </a:lnTo>
                  <a:lnTo>
                    <a:pt x="52" y="3"/>
                  </a:lnTo>
                  <a:lnTo>
                    <a:pt x="50" y="19"/>
                  </a:lnTo>
                  <a:lnTo>
                    <a:pt x="50" y="19"/>
                  </a:lnTo>
                  <a:close/>
                  <a:moveTo>
                    <a:pt x="17" y="305"/>
                  </a:moveTo>
                  <a:lnTo>
                    <a:pt x="0" y="303"/>
                  </a:lnTo>
                  <a:lnTo>
                    <a:pt x="0" y="286"/>
                  </a:lnTo>
                  <a:lnTo>
                    <a:pt x="19" y="289"/>
                  </a:lnTo>
                  <a:lnTo>
                    <a:pt x="17" y="305"/>
                  </a:lnTo>
                  <a:lnTo>
                    <a:pt x="17" y="305"/>
                  </a:lnTo>
                  <a:close/>
                  <a:moveTo>
                    <a:pt x="26" y="234"/>
                  </a:moveTo>
                  <a:lnTo>
                    <a:pt x="7" y="232"/>
                  </a:lnTo>
                  <a:lnTo>
                    <a:pt x="10" y="213"/>
                  </a:lnTo>
                  <a:lnTo>
                    <a:pt x="29" y="215"/>
                  </a:lnTo>
                  <a:lnTo>
                    <a:pt x="26" y="234"/>
                  </a:lnTo>
                  <a:lnTo>
                    <a:pt x="26" y="234"/>
                  </a:lnTo>
                  <a:close/>
                  <a:moveTo>
                    <a:pt x="33" y="163"/>
                  </a:moveTo>
                  <a:lnTo>
                    <a:pt x="17" y="161"/>
                  </a:lnTo>
                  <a:lnTo>
                    <a:pt x="19" y="142"/>
                  </a:lnTo>
                  <a:lnTo>
                    <a:pt x="36" y="145"/>
                  </a:lnTo>
                  <a:lnTo>
                    <a:pt x="33" y="163"/>
                  </a:lnTo>
                  <a:lnTo>
                    <a:pt x="33" y="163"/>
                  </a:lnTo>
                  <a:close/>
                  <a:moveTo>
                    <a:pt x="43" y="90"/>
                  </a:moveTo>
                  <a:lnTo>
                    <a:pt x="24" y="88"/>
                  </a:lnTo>
                  <a:lnTo>
                    <a:pt x="26" y="71"/>
                  </a:lnTo>
                  <a:lnTo>
                    <a:pt x="45" y="74"/>
                  </a:lnTo>
                  <a:lnTo>
                    <a:pt x="43"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520"/>
            <p:cNvSpPr>
              <a:spLocks noEditPoints="1"/>
            </p:cNvSpPr>
            <p:nvPr/>
          </p:nvSpPr>
          <p:spPr bwMode="auto">
            <a:xfrm>
              <a:off x="3186113" y="4765675"/>
              <a:ext cx="1379538" cy="280988"/>
            </a:xfrm>
            <a:custGeom>
              <a:avLst/>
              <a:gdLst>
                <a:gd name="T0" fmla="*/ 853 w 869"/>
                <a:gd name="T1" fmla="*/ 156 h 177"/>
                <a:gd name="T2" fmla="*/ 867 w 869"/>
                <a:gd name="T3" fmla="*/ 177 h 177"/>
                <a:gd name="T4" fmla="*/ 848 w 869"/>
                <a:gd name="T5" fmla="*/ 172 h 177"/>
                <a:gd name="T6" fmla="*/ 2 w 869"/>
                <a:gd name="T7" fmla="*/ 0 h 177"/>
                <a:gd name="T8" fmla="*/ 17 w 869"/>
                <a:gd name="T9" fmla="*/ 21 h 177"/>
                <a:gd name="T10" fmla="*/ 0 w 869"/>
                <a:gd name="T11" fmla="*/ 19 h 177"/>
                <a:gd name="T12" fmla="*/ 73 w 869"/>
                <a:gd name="T13" fmla="*/ 14 h 177"/>
                <a:gd name="T14" fmla="*/ 87 w 869"/>
                <a:gd name="T15" fmla="*/ 35 h 177"/>
                <a:gd name="T16" fmla="*/ 71 w 869"/>
                <a:gd name="T17" fmla="*/ 30 h 177"/>
                <a:gd name="T18" fmla="*/ 144 w 869"/>
                <a:gd name="T19" fmla="*/ 26 h 177"/>
                <a:gd name="T20" fmla="*/ 158 w 869"/>
                <a:gd name="T21" fmla="*/ 47 h 177"/>
                <a:gd name="T22" fmla="*/ 142 w 869"/>
                <a:gd name="T23" fmla="*/ 45 h 177"/>
                <a:gd name="T24" fmla="*/ 215 w 869"/>
                <a:gd name="T25" fmla="*/ 40 h 177"/>
                <a:gd name="T26" fmla="*/ 229 w 869"/>
                <a:gd name="T27" fmla="*/ 61 h 177"/>
                <a:gd name="T28" fmla="*/ 213 w 869"/>
                <a:gd name="T29" fmla="*/ 56 h 177"/>
                <a:gd name="T30" fmla="*/ 286 w 869"/>
                <a:gd name="T31" fmla="*/ 52 h 177"/>
                <a:gd name="T32" fmla="*/ 300 w 869"/>
                <a:gd name="T33" fmla="*/ 73 h 177"/>
                <a:gd name="T34" fmla="*/ 284 w 869"/>
                <a:gd name="T35" fmla="*/ 71 h 177"/>
                <a:gd name="T36" fmla="*/ 357 w 869"/>
                <a:gd name="T37" fmla="*/ 66 h 177"/>
                <a:gd name="T38" fmla="*/ 371 w 869"/>
                <a:gd name="T39" fmla="*/ 87 h 177"/>
                <a:gd name="T40" fmla="*/ 352 w 869"/>
                <a:gd name="T41" fmla="*/ 82 h 177"/>
                <a:gd name="T42" fmla="*/ 428 w 869"/>
                <a:gd name="T43" fmla="*/ 78 h 177"/>
                <a:gd name="T44" fmla="*/ 442 w 869"/>
                <a:gd name="T45" fmla="*/ 99 h 177"/>
                <a:gd name="T46" fmla="*/ 423 w 869"/>
                <a:gd name="T47" fmla="*/ 97 h 177"/>
                <a:gd name="T48" fmla="*/ 498 w 869"/>
                <a:gd name="T49" fmla="*/ 92 h 177"/>
                <a:gd name="T50" fmla="*/ 513 w 869"/>
                <a:gd name="T51" fmla="*/ 113 h 177"/>
                <a:gd name="T52" fmla="*/ 494 w 869"/>
                <a:gd name="T53" fmla="*/ 108 h 177"/>
                <a:gd name="T54" fmla="*/ 569 w 869"/>
                <a:gd name="T55" fmla="*/ 104 h 177"/>
                <a:gd name="T56" fmla="*/ 583 w 869"/>
                <a:gd name="T57" fmla="*/ 125 h 177"/>
                <a:gd name="T58" fmla="*/ 565 w 869"/>
                <a:gd name="T59" fmla="*/ 123 h 177"/>
                <a:gd name="T60" fmla="*/ 640 w 869"/>
                <a:gd name="T61" fmla="*/ 118 h 177"/>
                <a:gd name="T62" fmla="*/ 654 w 869"/>
                <a:gd name="T63" fmla="*/ 137 h 177"/>
                <a:gd name="T64" fmla="*/ 635 w 869"/>
                <a:gd name="T65" fmla="*/ 134 h 177"/>
                <a:gd name="T66" fmla="*/ 711 w 869"/>
                <a:gd name="T67" fmla="*/ 130 h 177"/>
                <a:gd name="T68" fmla="*/ 725 w 869"/>
                <a:gd name="T69" fmla="*/ 151 h 177"/>
                <a:gd name="T70" fmla="*/ 706 w 869"/>
                <a:gd name="T71" fmla="*/ 149 h 177"/>
                <a:gd name="T72" fmla="*/ 782 w 869"/>
                <a:gd name="T73" fmla="*/ 144 h 177"/>
                <a:gd name="T74" fmla="*/ 796 w 869"/>
                <a:gd name="T75" fmla="*/ 163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69" h="177">
                  <a:moveTo>
                    <a:pt x="848" y="172"/>
                  </a:moveTo>
                  <a:lnTo>
                    <a:pt x="853" y="156"/>
                  </a:lnTo>
                  <a:lnTo>
                    <a:pt x="869" y="158"/>
                  </a:lnTo>
                  <a:lnTo>
                    <a:pt x="867" y="177"/>
                  </a:lnTo>
                  <a:lnTo>
                    <a:pt x="848" y="172"/>
                  </a:lnTo>
                  <a:lnTo>
                    <a:pt x="848" y="172"/>
                  </a:lnTo>
                  <a:close/>
                  <a:moveTo>
                    <a:pt x="0" y="19"/>
                  </a:moveTo>
                  <a:lnTo>
                    <a:pt x="2" y="0"/>
                  </a:lnTo>
                  <a:lnTo>
                    <a:pt x="19" y="4"/>
                  </a:lnTo>
                  <a:lnTo>
                    <a:pt x="17" y="21"/>
                  </a:lnTo>
                  <a:lnTo>
                    <a:pt x="0" y="19"/>
                  </a:lnTo>
                  <a:lnTo>
                    <a:pt x="0" y="19"/>
                  </a:lnTo>
                  <a:close/>
                  <a:moveTo>
                    <a:pt x="71" y="30"/>
                  </a:moveTo>
                  <a:lnTo>
                    <a:pt x="73" y="14"/>
                  </a:lnTo>
                  <a:lnTo>
                    <a:pt x="90" y="16"/>
                  </a:lnTo>
                  <a:lnTo>
                    <a:pt x="87" y="35"/>
                  </a:lnTo>
                  <a:lnTo>
                    <a:pt x="71" y="30"/>
                  </a:lnTo>
                  <a:lnTo>
                    <a:pt x="71" y="30"/>
                  </a:lnTo>
                  <a:close/>
                  <a:moveTo>
                    <a:pt x="142" y="45"/>
                  </a:moveTo>
                  <a:lnTo>
                    <a:pt x="144" y="26"/>
                  </a:lnTo>
                  <a:lnTo>
                    <a:pt x="161" y="30"/>
                  </a:lnTo>
                  <a:lnTo>
                    <a:pt x="158" y="47"/>
                  </a:lnTo>
                  <a:lnTo>
                    <a:pt x="142" y="45"/>
                  </a:lnTo>
                  <a:lnTo>
                    <a:pt x="142" y="45"/>
                  </a:lnTo>
                  <a:close/>
                  <a:moveTo>
                    <a:pt x="213" y="56"/>
                  </a:moveTo>
                  <a:lnTo>
                    <a:pt x="215" y="40"/>
                  </a:lnTo>
                  <a:lnTo>
                    <a:pt x="232" y="42"/>
                  </a:lnTo>
                  <a:lnTo>
                    <a:pt x="229" y="61"/>
                  </a:lnTo>
                  <a:lnTo>
                    <a:pt x="213" y="56"/>
                  </a:lnTo>
                  <a:lnTo>
                    <a:pt x="213" y="56"/>
                  </a:lnTo>
                  <a:close/>
                  <a:moveTo>
                    <a:pt x="284" y="71"/>
                  </a:moveTo>
                  <a:lnTo>
                    <a:pt x="286" y="52"/>
                  </a:lnTo>
                  <a:lnTo>
                    <a:pt x="302" y="56"/>
                  </a:lnTo>
                  <a:lnTo>
                    <a:pt x="300" y="73"/>
                  </a:lnTo>
                  <a:lnTo>
                    <a:pt x="284" y="71"/>
                  </a:lnTo>
                  <a:lnTo>
                    <a:pt x="284" y="71"/>
                  </a:lnTo>
                  <a:close/>
                  <a:moveTo>
                    <a:pt x="352" y="82"/>
                  </a:moveTo>
                  <a:lnTo>
                    <a:pt x="357" y="66"/>
                  </a:lnTo>
                  <a:lnTo>
                    <a:pt x="373" y="68"/>
                  </a:lnTo>
                  <a:lnTo>
                    <a:pt x="371" y="87"/>
                  </a:lnTo>
                  <a:lnTo>
                    <a:pt x="352" y="82"/>
                  </a:lnTo>
                  <a:lnTo>
                    <a:pt x="352" y="82"/>
                  </a:lnTo>
                  <a:close/>
                  <a:moveTo>
                    <a:pt x="423" y="97"/>
                  </a:moveTo>
                  <a:lnTo>
                    <a:pt x="428" y="78"/>
                  </a:lnTo>
                  <a:lnTo>
                    <a:pt x="444" y="82"/>
                  </a:lnTo>
                  <a:lnTo>
                    <a:pt x="442" y="99"/>
                  </a:lnTo>
                  <a:lnTo>
                    <a:pt x="423" y="97"/>
                  </a:lnTo>
                  <a:lnTo>
                    <a:pt x="423" y="97"/>
                  </a:lnTo>
                  <a:close/>
                  <a:moveTo>
                    <a:pt x="494" y="108"/>
                  </a:moveTo>
                  <a:lnTo>
                    <a:pt x="498" y="92"/>
                  </a:lnTo>
                  <a:lnTo>
                    <a:pt x="515" y="94"/>
                  </a:lnTo>
                  <a:lnTo>
                    <a:pt x="513" y="113"/>
                  </a:lnTo>
                  <a:lnTo>
                    <a:pt x="494" y="108"/>
                  </a:lnTo>
                  <a:lnTo>
                    <a:pt x="494" y="108"/>
                  </a:lnTo>
                  <a:close/>
                  <a:moveTo>
                    <a:pt x="565" y="123"/>
                  </a:moveTo>
                  <a:lnTo>
                    <a:pt x="569" y="104"/>
                  </a:lnTo>
                  <a:lnTo>
                    <a:pt x="586" y="106"/>
                  </a:lnTo>
                  <a:lnTo>
                    <a:pt x="583" y="125"/>
                  </a:lnTo>
                  <a:lnTo>
                    <a:pt x="565" y="123"/>
                  </a:lnTo>
                  <a:lnTo>
                    <a:pt x="565" y="123"/>
                  </a:lnTo>
                  <a:close/>
                  <a:moveTo>
                    <a:pt x="635" y="134"/>
                  </a:moveTo>
                  <a:lnTo>
                    <a:pt x="640" y="118"/>
                  </a:lnTo>
                  <a:lnTo>
                    <a:pt x="657" y="120"/>
                  </a:lnTo>
                  <a:lnTo>
                    <a:pt x="654" y="137"/>
                  </a:lnTo>
                  <a:lnTo>
                    <a:pt x="635" y="134"/>
                  </a:lnTo>
                  <a:lnTo>
                    <a:pt x="635" y="134"/>
                  </a:lnTo>
                  <a:close/>
                  <a:moveTo>
                    <a:pt x="706" y="149"/>
                  </a:moveTo>
                  <a:lnTo>
                    <a:pt x="711" y="130"/>
                  </a:lnTo>
                  <a:lnTo>
                    <a:pt x="728" y="132"/>
                  </a:lnTo>
                  <a:lnTo>
                    <a:pt x="725" y="151"/>
                  </a:lnTo>
                  <a:lnTo>
                    <a:pt x="706" y="149"/>
                  </a:lnTo>
                  <a:lnTo>
                    <a:pt x="706" y="149"/>
                  </a:lnTo>
                  <a:close/>
                  <a:moveTo>
                    <a:pt x="777" y="160"/>
                  </a:moveTo>
                  <a:lnTo>
                    <a:pt x="782" y="144"/>
                  </a:lnTo>
                  <a:lnTo>
                    <a:pt x="798" y="146"/>
                  </a:lnTo>
                  <a:lnTo>
                    <a:pt x="796" y="163"/>
                  </a:lnTo>
                  <a:lnTo>
                    <a:pt x="777" y="1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521"/>
            <p:cNvSpPr>
              <a:spLocks noEditPoints="1"/>
            </p:cNvSpPr>
            <p:nvPr/>
          </p:nvSpPr>
          <p:spPr bwMode="auto">
            <a:xfrm>
              <a:off x="3744913" y="4022725"/>
              <a:ext cx="831850" cy="1016000"/>
            </a:xfrm>
            <a:custGeom>
              <a:avLst/>
              <a:gdLst>
                <a:gd name="T0" fmla="*/ 513 w 524"/>
                <a:gd name="T1" fmla="*/ 617 h 640"/>
                <a:gd name="T2" fmla="*/ 510 w 524"/>
                <a:gd name="T3" fmla="*/ 640 h 640"/>
                <a:gd name="T4" fmla="*/ 498 w 524"/>
                <a:gd name="T5" fmla="*/ 628 h 640"/>
                <a:gd name="T6" fmla="*/ 14 w 524"/>
                <a:gd name="T7" fmla="*/ 0 h 640"/>
                <a:gd name="T8" fmla="*/ 12 w 524"/>
                <a:gd name="T9" fmla="*/ 26 h 640"/>
                <a:gd name="T10" fmla="*/ 0 w 524"/>
                <a:gd name="T11" fmla="*/ 12 h 640"/>
                <a:gd name="T12" fmla="*/ 59 w 524"/>
                <a:gd name="T13" fmla="*/ 57 h 640"/>
                <a:gd name="T14" fmla="*/ 57 w 524"/>
                <a:gd name="T15" fmla="*/ 83 h 640"/>
                <a:gd name="T16" fmla="*/ 45 w 524"/>
                <a:gd name="T17" fmla="*/ 69 h 640"/>
                <a:gd name="T18" fmla="*/ 104 w 524"/>
                <a:gd name="T19" fmla="*/ 113 h 640"/>
                <a:gd name="T20" fmla="*/ 102 w 524"/>
                <a:gd name="T21" fmla="*/ 137 h 640"/>
                <a:gd name="T22" fmla="*/ 90 w 524"/>
                <a:gd name="T23" fmla="*/ 123 h 640"/>
                <a:gd name="T24" fmla="*/ 149 w 524"/>
                <a:gd name="T25" fmla="*/ 168 h 640"/>
                <a:gd name="T26" fmla="*/ 146 w 524"/>
                <a:gd name="T27" fmla="*/ 194 h 640"/>
                <a:gd name="T28" fmla="*/ 135 w 524"/>
                <a:gd name="T29" fmla="*/ 180 h 640"/>
                <a:gd name="T30" fmla="*/ 194 w 524"/>
                <a:gd name="T31" fmla="*/ 224 h 640"/>
                <a:gd name="T32" fmla="*/ 191 w 524"/>
                <a:gd name="T33" fmla="*/ 250 h 640"/>
                <a:gd name="T34" fmla="*/ 182 w 524"/>
                <a:gd name="T35" fmla="*/ 236 h 640"/>
                <a:gd name="T36" fmla="*/ 241 w 524"/>
                <a:gd name="T37" fmla="*/ 281 h 640"/>
                <a:gd name="T38" fmla="*/ 236 w 524"/>
                <a:gd name="T39" fmla="*/ 305 h 640"/>
                <a:gd name="T40" fmla="*/ 227 w 524"/>
                <a:gd name="T41" fmla="*/ 291 h 640"/>
                <a:gd name="T42" fmla="*/ 286 w 524"/>
                <a:gd name="T43" fmla="*/ 335 h 640"/>
                <a:gd name="T44" fmla="*/ 283 w 524"/>
                <a:gd name="T45" fmla="*/ 361 h 640"/>
                <a:gd name="T46" fmla="*/ 272 w 524"/>
                <a:gd name="T47" fmla="*/ 347 h 640"/>
                <a:gd name="T48" fmla="*/ 331 w 524"/>
                <a:gd name="T49" fmla="*/ 392 h 640"/>
                <a:gd name="T50" fmla="*/ 328 w 524"/>
                <a:gd name="T51" fmla="*/ 418 h 640"/>
                <a:gd name="T52" fmla="*/ 317 w 524"/>
                <a:gd name="T53" fmla="*/ 404 h 640"/>
                <a:gd name="T54" fmla="*/ 376 w 524"/>
                <a:gd name="T55" fmla="*/ 449 h 640"/>
                <a:gd name="T56" fmla="*/ 373 w 524"/>
                <a:gd name="T57" fmla="*/ 472 h 640"/>
                <a:gd name="T58" fmla="*/ 361 w 524"/>
                <a:gd name="T59" fmla="*/ 461 h 640"/>
                <a:gd name="T60" fmla="*/ 420 w 524"/>
                <a:gd name="T61" fmla="*/ 503 h 640"/>
                <a:gd name="T62" fmla="*/ 418 w 524"/>
                <a:gd name="T63" fmla="*/ 529 h 640"/>
                <a:gd name="T64" fmla="*/ 406 w 524"/>
                <a:gd name="T65" fmla="*/ 515 h 640"/>
                <a:gd name="T66" fmla="*/ 468 w 524"/>
                <a:gd name="T67" fmla="*/ 560 h 640"/>
                <a:gd name="T68" fmla="*/ 463 w 524"/>
                <a:gd name="T69" fmla="*/ 586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4" h="640">
                  <a:moveTo>
                    <a:pt x="498" y="628"/>
                  </a:moveTo>
                  <a:lnTo>
                    <a:pt x="513" y="617"/>
                  </a:lnTo>
                  <a:lnTo>
                    <a:pt x="524" y="631"/>
                  </a:lnTo>
                  <a:lnTo>
                    <a:pt x="510" y="640"/>
                  </a:lnTo>
                  <a:lnTo>
                    <a:pt x="498" y="628"/>
                  </a:lnTo>
                  <a:lnTo>
                    <a:pt x="498" y="628"/>
                  </a:lnTo>
                  <a:close/>
                  <a:moveTo>
                    <a:pt x="0" y="12"/>
                  </a:moveTo>
                  <a:lnTo>
                    <a:pt x="14" y="0"/>
                  </a:lnTo>
                  <a:lnTo>
                    <a:pt x="24" y="14"/>
                  </a:lnTo>
                  <a:lnTo>
                    <a:pt x="12" y="26"/>
                  </a:lnTo>
                  <a:lnTo>
                    <a:pt x="0" y="12"/>
                  </a:lnTo>
                  <a:lnTo>
                    <a:pt x="0" y="12"/>
                  </a:lnTo>
                  <a:close/>
                  <a:moveTo>
                    <a:pt x="45" y="69"/>
                  </a:moveTo>
                  <a:lnTo>
                    <a:pt x="59" y="57"/>
                  </a:lnTo>
                  <a:lnTo>
                    <a:pt x="71" y="71"/>
                  </a:lnTo>
                  <a:lnTo>
                    <a:pt x="57" y="83"/>
                  </a:lnTo>
                  <a:lnTo>
                    <a:pt x="45" y="69"/>
                  </a:lnTo>
                  <a:lnTo>
                    <a:pt x="45" y="69"/>
                  </a:lnTo>
                  <a:close/>
                  <a:moveTo>
                    <a:pt x="90" y="123"/>
                  </a:moveTo>
                  <a:lnTo>
                    <a:pt x="104" y="113"/>
                  </a:lnTo>
                  <a:lnTo>
                    <a:pt x="116" y="128"/>
                  </a:lnTo>
                  <a:lnTo>
                    <a:pt x="102" y="137"/>
                  </a:lnTo>
                  <a:lnTo>
                    <a:pt x="90" y="123"/>
                  </a:lnTo>
                  <a:lnTo>
                    <a:pt x="90" y="123"/>
                  </a:lnTo>
                  <a:close/>
                  <a:moveTo>
                    <a:pt x="135" y="180"/>
                  </a:moveTo>
                  <a:lnTo>
                    <a:pt x="149" y="168"/>
                  </a:lnTo>
                  <a:lnTo>
                    <a:pt x="161" y="182"/>
                  </a:lnTo>
                  <a:lnTo>
                    <a:pt x="146" y="194"/>
                  </a:lnTo>
                  <a:lnTo>
                    <a:pt x="135" y="180"/>
                  </a:lnTo>
                  <a:lnTo>
                    <a:pt x="135" y="180"/>
                  </a:lnTo>
                  <a:close/>
                  <a:moveTo>
                    <a:pt x="182" y="236"/>
                  </a:moveTo>
                  <a:lnTo>
                    <a:pt x="194" y="224"/>
                  </a:lnTo>
                  <a:lnTo>
                    <a:pt x="206" y="239"/>
                  </a:lnTo>
                  <a:lnTo>
                    <a:pt x="191" y="250"/>
                  </a:lnTo>
                  <a:lnTo>
                    <a:pt x="182" y="236"/>
                  </a:lnTo>
                  <a:lnTo>
                    <a:pt x="182" y="236"/>
                  </a:lnTo>
                  <a:close/>
                  <a:moveTo>
                    <a:pt x="227" y="291"/>
                  </a:moveTo>
                  <a:lnTo>
                    <a:pt x="241" y="281"/>
                  </a:lnTo>
                  <a:lnTo>
                    <a:pt x="250" y="295"/>
                  </a:lnTo>
                  <a:lnTo>
                    <a:pt x="236" y="305"/>
                  </a:lnTo>
                  <a:lnTo>
                    <a:pt x="227" y="291"/>
                  </a:lnTo>
                  <a:lnTo>
                    <a:pt x="227" y="291"/>
                  </a:lnTo>
                  <a:close/>
                  <a:moveTo>
                    <a:pt x="272" y="347"/>
                  </a:moveTo>
                  <a:lnTo>
                    <a:pt x="286" y="335"/>
                  </a:lnTo>
                  <a:lnTo>
                    <a:pt x="298" y="350"/>
                  </a:lnTo>
                  <a:lnTo>
                    <a:pt x="283" y="361"/>
                  </a:lnTo>
                  <a:lnTo>
                    <a:pt x="272" y="347"/>
                  </a:lnTo>
                  <a:lnTo>
                    <a:pt x="272" y="347"/>
                  </a:lnTo>
                  <a:close/>
                  <a:moveTo>
                    <a:pt x="317" y="404"/>
                  </a:moveTo>
                  <a:lnTo>
                    <a:pt x="331" y="392"/>
                  </a:lnTo>
                  <a:lnTo>
                    <a:pt x="343" y="406"/>
                  </a:lnTo>
                  <a:lnTo>
                    <a:pt x="328" y="418"/>
                  </a:lnTo>
                  <a:lnTo>
                    <a:pt x="317" y="404"/>
                  </a:lnTo>
                  <a:lnTo>
                    <a:pt x="317" y="404"/>
                  </a:lnTo>
                  <a:close/>
                  <a:moveTo>
                    <a:pt x="361" y="461"/>
                  </a:moveTo>
                  <a:lnTo>
                    <a:pt x="376" y="449"/>
                  </a:lnTo>
                  <a:lnTo>
                    <a:pt x="387" y="463"/>
                  </a:lnTo>
                  <a:lnTo>
                    <a:pt x="373" y="472"/>
                  </a:lnTo>
                  <a:lnTo>
                    <a:pt x="361" y="461"/>
                  </a:lnTo>
                  <a:lnTo>
                    <a:pt x="361" y="461"/>
                  </a:lnTo>
                  <a:close/>
                  <a:moveTo>
                    <a:pt x="406" y="515"/>
                  </a:moveTo>
                  <a:lnTo>
                    <a:pt x="420" y="503"/>
                  </a:lnTo>
                  <a:lnTo>
                    <a:pt x="432" y="517"/>
                  </a:lnTo>
                  <a:lnTo>
                    <a:pt x="418" y="529"/>
                  </a:lnTo>
                  <a:lnTo>
                    <a:pt x="406" y="515"/>
                  </a:lnTo>
                  <a:lnTo>
                    <a:pt x="406" y="515"/>
                  </a:lnTo>
                  <a:close/>
                  <a:moveTo>
                    <a:pt x="454" y="572"/>
                  </a:moveTo>
                  <a:lnTo>
                    <a:pt x="468" y="560"/>
                  </a:lnTo>
                  <a:lnTo>
                    <a:pt x="477" y="574"/>
                  </a:lnTo>
                  <a:lnTo>
                    <a:pt x="463" y="586"/>
                  </a:lnTo>
                  <a:lnTo>
                    <a:pt x="454" y="5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522"/>
            <p:cNvSpPr>
              <a:spLocks noEditPoints="1"/>
            </p:cNvSpPr>
            <p:nvPr/>
          </p:nvSpPr>
          <p:spPr bwMode="auto">
            <a:xfrm>
              <a:off x="4559300" y="4578350"/>
              <a:ext cx="846138" cy="465138"/>
            </a:xfrm>
            <a:custGeom>
              <a:avLst/>
              <a:gdLst>
                <a:gd name="T0" fmla="*/ 16 w 533"/>
                <a:gd name="T1" fmla="*/ 269 h 293"/>
                <a:gd name="T2" fmla="*/ 23 w 533"/>
                <a:gd name="T3" fmla="*/ 285 h 293"/>
                <a:gd name="T4" fmla="*/ 7 w 533"/>
                <a:gd name="T5" fmla="*/ 293 h 293"/>
                <a:gd name="T6" fmla="*/ 0 w 533"/>
                <a:gd name="T7" fmla="*/ 278 h 293"/>
                <a:gd name="T8" fmla="*/ 16 w 533"/>
                <a:gd name="T9" fmla="*/ 269 h 293"/>
                <a:gd name="T10" fmla="*/ 16 w 533"/>
                <a:gd name="T11" fmla="*/ 269 h 293"/>
                <a:gd name="T12" fmla="*/ 524 w 533"/>
                <a:gd name="T13" fmla="*/ 0 h 293"/>
                <a:gd name="T14" fmla="*/ 533 w 533"/>
                <a:gd name="T15" fmla="*/ 16 h 293"/>
                <a:gd name="T16" fmla="*/ 517 w 533"/>
                <a:gd name="T17" fmla="*/ 26 h 293"/>
                <a:gd name="T18" fmla="*/ 507 w 533"/>
                <a:gd name="T19" fmla="*/ 9 h 293"/>
                <a:gd name="T20" fmla="*/ 524 w 533"/>
                <a:gd name="T21" fmla="*/ 0 h 293"/>
                <a:gd name="T22" fmla="*/ 524 w 533"/>
                <a:gd name="T23" fmla="*/ 0 h 293"/>
                <a:gd name="T24" fmla="*/ 460 w 533"/>
                <a:gd name="T25" fmla="*/ 35 h 293"/>
                <a:gd name="T26" fmla="*/ 470 w 533"/>
                <a:gd name="T27" fmla="*/ 49 h 293"/>
                <a:gd name="T28" fmla="*/ 453 w 533"/>
                <a:gd name="T29" fmla="*/ 59 h 293"/>
                <a:gd name="T30" fmla="*/ 444 w 533"/>
                <a:gd name="T31" fmla="*/ 42 h 293"/>
                <a:gd name="T32" fmla="*/ 460 w 533"/>
                <a:gd name="T33" fmla="*/ 35 h 293"/>
                <a:gd name="T34" fmla="*/ 460 w 533"/>
                <a:gd name="T35" fmla="*/ 35 h 293"/>
                <a:gd name="T36" fmla="*/ 396 w 533"/>
                <a:gd name="T37" fmla="*/ 68 h 293"/>
                <a:gd name="T38" fmla="*/ 406 w 533"/>
                <a:gd name="T39" fmla="*/ 85 h 293"/>
                <a:gd name="T40" fmla="*/ 389 w 533"/>
                <a:gd name="T41" fmla="*/ 92 h 293"/>
                <a:gd name="T42" fmla="*/ 382 w 533"/>
                <a:gd name="T43" fmla="*/ 75 h 293"/>
                <a:gd name="T44" fmla="*/ 396 w 533"/>
                <a:gd name="T45" fmla="*/ 68 h 293"/>
                <a:gd name="T46" fmla="*/ 396 w 533"/>
                <a:gd name="T47" fmla="*/ 68 h 293"/>
                <a:gd name="T48" fmla="*/ 333 w 533"/>
                <a:gd name="T49" fmla="*/ 101 h 293"/>
                <a:gd name="T50" fmla="*/ 342 w 533"/>
                <a:gd name="T51" fmla="*/ 118 h 293"/>
                <a:gd name="T52" fmla="*/ 326 w 533"/>
                <a:gd name="T53" fmla="*/ 125 h 293"/>
                <a:gd name="T54" fmla="*/ 318 w 533"/>
                <a:gd name="T55" fmla="*/ 111 h 293"/>
                <a:gd name="T56" fmla="*/ 333 w 533"/>
                <a:gd name="T57" fmla="*/ 101 h 293"/>
                <a:gd name="T58" fmla="*/ 333 w 533"/>
                <a:gd name="T59" fmla="*/ 101 h 293"/>
                <a:gd name="T60" fmla="*/ 269 w 533"/>
                <a:gd name="T61" fmla="*/ 134 h 293"/>
                <a:gd name="T62" fmla="*/ 278 w 533"/>
                <a:gd name="T63" fmla="*/ 151 h 293"/>
                <a:gd name="T64" fmla="*/ 262 w 533"/>
                <a:gd name="T65" fmla="*/ 160 h 293"/>
                <a:gd name="T66" fmla="*/ 255 w 533"/>
                <a:gd name="T67" fmla="*/ 144 h 293"/>
                <a:gd name="T68" fmla="*/ 269 w 533"/>
                <a:gd name="T69" fmla="*/ 134 h 293"/>
                <a:gd name="T70" fmla="*/ 269 w 533"/>
                <a:gd name="T71" fmla="*/ 134 h 293"/>
                <a:gd name="T72" fmla="*/ 205 w 533"/>
                <a:gd name="T73" fmla="*/ 170 h 293"/>
                <a:gd name="T74" fmla="*/ 215 w 533"/>
                <a:gd name="T75" fmla="*/ 184 h 293"/>
                <a:gd name="T76" fmla="*/ 198 w 533"/>
                <a:gd name="T77" fmla="*/ 193 h 293"/>
                <a:gd name="T78" fmla="*/ 191 w 533"/>
                <a:gd name="T79" fmla="*/ 177 h 293"/>
                <a:gd name="T80" fmla="*/ 205 w 533"/>
                <a:gd name="T81" fmla="*/ 170 h 293"/>
                <a:gd name="T82" fmla="*/ 205 w 533"/>
                <a:gd name="T83" fmla="*/ 170 h 293"/>
                <a:gd name="T84" fmla="*/ 141 w 533"/>
                <a:gd name="T85" fmla="*/ 203 h 293"/>
                <a:gd name="T86" fmla="*/ 151 w 533"/>
                <a:gd name="T87" fmla="*/ 217 h 293"/>
                <a:gd name="T88" fmla="*/ 134 w 533"/>
                <a:gd name="T89" fmla="*/ 226 h 293"/>
                <a:gd name="T90" fmla="*/ 127 w 533"/>
                <a:gd name="T91" fmla="*/ 210 h 293"/>
                <a:gd name="T92" fmla="*/ 141 w 533"/>
                <a:gd name="T93" fmla="*/ 203 h 293"/>
                <a:gd name="T94" fmla="*/ 141 w 533"/>
                <a:gd name="T95" fmla="*/ 203 h 293"/>
                <a:gd name="T96" fmla="*/ 78 w 533"/>
                <a:gd name="T97" fmla="*/ 236 h 293"/>
                <a:gd name="T98" fmla="*/ 87 w 533"/>
                <a:gd name="T99" fmla="*/ 252 h 293"/>
                <a:gd name="T100" fmla="*/ 70 w 533"/>
                <a:gd name="T101" fmla="*/ 259 h 293"/>
                <a:gd name="T102" fmla="*/ 63 w 533"/>
                <a:gd name="T103" fmla="*/ 245 h 293"/>
                <a:gd name="T104" fmla="*/ 78 w 533"/>
                <a:gd name="T105" fmla="*/ 23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33" h="293">
                  <a:moveTo>
                    <a:pt x="16" y="269"/>
                  </a:moveTo>
                  <a:lnTo>
                    <a:pt x="23" y="285"/>
                  </a:lnTo>
                  <a:lnTo>
                    <a:pt x="7" y="293"/>
                  </a:lnTo>
                  <a:lnTo>
                    <a:pt x="0" y="278"/>
                  </a:lnTo>
                  <a:lnTo>
                    <a:pt x="16" y="269"/>
                  </a:lnTo>
                  <a:lnTo>
                    <a:pt x="16" y="269"/>
                  </a:lnTo>
                  <a:close/>
                  <a:moveTo>
                    <a:pt x="524" y="0"/>
                  </a:moveTo>
                  <a:lnTo>
                    <a:pt x="533" y="16"/>
                  </a:lnTo>
                  <a:lnTo>
                    <a:pt x="517" y="26"/>
                  </a:lnTo>
                  <a:lnTo>
                    <a:pt x="507" y="9"/>
                  </a:lnTo>
                  <a:lnTo>
                    <a:pt x="524" y="0"/>
                  </a:lnTo>
                  <a:lnTo>
                    <a:pt x="524" y="0"/>
                  </a:lnTo>
                  <a:close/>
                  <a:moveTo>
                    <a:pt x="460" y="35"/>
                  </a:moveTo>
                  <a:lnTo>
                    <a:pt x="470" y="49"/>
                  </a:lnTo>
                  <a:lnTo>
                    <a:pt x="453" y="59"/>
                  </a:lnTo>
                  <a:lnTo>
                    <a:pt x="444" y="42"/>
                  </a:lnTo>
                  <a:lnTo>
                    <a:pt x="460" y="35"/>
                  </a:lnTo>
                  <a:lnTo>
                    <a:pt x="460" y="35"/>
                  </a:lnTo>
                  <a:close/>
                  <a:moveTo>
                    <a:pt x="396" y="68"/>
                  </a:moveTo>
                  <a:lnTo>
                    <a:pt x="406" y="85"/>
                  </a:lnTo>
                  <a:lnTo>
                    <a:pt x="389" y="92"/>
                  </a:lnTo>
                  <a:lnTo>
                    <a:pt x="382" y="75"/>
                  </a:lnTo>
                  <a:lnTo>
                    <a:pt x="396" y="68"/>
                  </a:lnTo>
                  <a:lnTo>
                    <a:pt x="396" y="68"/>
                  </a:lnTo>
                  <a:close/>
                  <a:moveTo>
                    <a:pt x="333" y="101"/>
                  </a:moveTo>
                  <a:lnTo>
                    <a:pt x="342" y="118"/>
                  </a:lnTo>
                  <a:lnTo>
                    <a:pt x="326" y="125"/>
                  </a:lnTo>
                  <a:lnTo>
                    <a:pt x="318" y="111"/>
                  </a:lnTo>
                  <a:lnTo>
                    <a:pt x="333" y="101"/>
                  </a:lnTo>
                  <a:lnTo>
                    <a:pt x="333" y="101"/>
                  </a:lnTo>
                  <a:close/>
                  <a:moveTo>
                    <a:pt x="269" y="134"/>
                  </a:moveTo>
                  <a:lnTo>
                    <a:pt x="278" y="151"/>
                  </a:lnTo>
                  <a:lnTo>
                    <a:pt x="262" y="160"/>
                  </a:lnTo>
                  <a:lnTo>
                    <a:pt x="255" y="144"/>
                  </a:lnTo>
                  <a:lnTo>
                    <a:pt x="269" y="134"/>
                  </a:lnTo>
                  <a:lnTo>
                    <a:pt x="269" y="134"/>
                  </a:lnTo>
                  <a:close/>
                  <a:moveTo>
                    <a:pt x="205" y="170"/>
                  </a:moveTo>
                  <a:lnTo>
                    <a:pt x="215" y="184"/>
                  </a:lnTo>
                  <a:lnTo>
                    <a:pt x="198" y="193"/>
                  </a:lnTo>
                  <a:lnTo>
                    <a:pt x="191" y="177"/>
                  </a:lnTo>
                  <a:lnTo>
                    <a:pt x="205" y="170"/>
                  </a:lnTo>
                  <a:lnTo>
                    <a:pt x="205" y="170"/>
                  </a:lnTo>
                  <a:close/>
                  <a:moveTo>
                    <a:pt x="141" y="203"/>
                  </a:moveTo>
                  <a:lnTo>
                    <a:pt x="151" y="217"/>
                  </a:lnTo>
                  <a:lnTo>
                    <a:pt x="134" y="226"/>
                  </a:lnTo>
                  <a:lnTo>
                    <a:pt x="127" y="210"/>
                  </a:lnTo>
                  <a:lnTo>
                    <a:pt x="141" y="203"/>
                  </a:lnTo>
                  <a:lnTo>
                    <a:pt x="141" y="203"/>
                  </a:lnTo>
                  <a:close/>
                  <a:moveTo>
                    <a:pt x="78" y="236"/>
                  </a:moveTo>
                  <a:lnTo>
                    <a:pt x="87" y="252"/>
                  </a:lnTo>
                  <a:lnTo>
                    <a:pt x="70" y="259"/>
                  </a:lnTo>
                  <a:lnTo>
                    <a:pt x="63" y="245"/>
                  </a:lnTo>
                  <a:lnTo>
                    <a:pt x="78"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23"/>
            <p:cNvSpPr>
              <a:spLocks noEditPoints="1"/>
            </p:cNvSpPr>
            <p:nvPr/>
          </p:nvSpPr>
          <p:spPr bwMode="auto">
            <a:xfrm>
              <a:off x="3092450" y="4019550"/>
              <a:ext cx="611188" cy="757238"/>
            </a:xfrm>
            <a:custGeom>
              <a:avLst/>
              <a:gdLst>
                <a:gd name="T0" fmla="*/ 12 w 385"/>
                <a:gd name="T1" fmla="*/ 451 h 477"/>
                <a:gd name="T2" fmla="*/ 26 w 385"/>
                <a:gd name="T3" fmla="*/ 463 h 477"/>
                <a:gd name="T4" fmla="*/ 14 w 385"/>
                <a:gd name="T5" fmla="*/ 477 h 477"/>
                <a:gd name="T6" fmla="*/ 0 w 385"/>
                <a:gd name="T7" fmla="*/ 465 h 477"/>
                <a:gd name="T8" fmla="*/ 12 w 385"/>
                <a:gd name="T9" fmla="*/ 451 h 477"/>
                <a:gd name="T10" fmla="*/ 12 w 385"/>
                <a:gd name="T11" fmla="*/ 451 h 477"/>
                <a:gd name="T12" fmla="*/ 373 w 385"/>
                <a:gd name="T13" fmla="*/ 0 h 477"/>
                <a:gd name="T14" fmla="*/ 385 w 385"/>
                <a:gd name="T15" fmla="*/ 11 h 477"/>
                <a:gd name="T16" fmla="*/ 376 w 385"/>
                <a:gd name="T17" fmla="*/ 26 h 477"/>
                <a:gd name="T18" fmla="*/ 361 w 385"/>
                <a:gd name="T19" fmla="*/ 14 h 477"/>
                <a:gd name="T20" fmla="*/ 373 w 385"/>
                <a:gd name="T21" fmla="*/ 0 h 477"/>
                <a:gd name="T22" fmla="*/ 373 w 385"/>
                <a:gd name="T23" fmla="*/ 0 h 477"/>
                <a:gd name="T24" fmla="*/ 326 w 385"/>
                <a:gd name="T25" fmla="*/ 56 h 477"/>
                <a:gd name="T26" fmla="*/ 340 w 385"/>
                <a:gd name="T27" fmla="*/ 68 h 477"/>
                <a:gd name="T28" fmla="*/ 331 w 385"/>
                <a:gd name="T29" fmla="*/ 82 h 477"/>
                <a:gd name="T30" fmla="*/ 317 w 385"/>
                <a:gd name="T31" fmla="*/ 71 h 477"/>
                <a:gd name="T32" fmla="*/ 326 w 385"/>
                <a:gd name="T33" fmla="*/ 56 h 477"/>
                <a:gd name="T34" fmla="*/ 326 w 385"/>
                <a:gd name="T35" fmla="*/ 56 h 477"/>
                <a:gd name="T36" fmla="*/ 281 w 385"/>
                <a:gd name="T37" fmla="*/ 113 h 477"/>
                <a:gd name="T38" fmla="*/ 295 w 385"/>
                <a:gd name="T39" fmla="*/ 125 h 477"/>
                <a:gd name="T40" fmla="*/ 286 w 385"/>
                <a:gd name="T41" fmla="*/ 139 h 477"/>
                <a:gd name="T42" fmla="*/ 272 w 385"/>
                <a:gd name="T43" fmla="*/ 127 h 477"/>
                <a:gd name="T44" fmla="*/ 281 w 385"/>
                <a:gd name="T45" fmla="*/ 113 h 477"/>
                <a:gd name="T46" fmla="*/ 281 w 385"/>
                <a:gd name="T47" fmla="*/ 113 h 477"/>
                <a:gd name="T48" fmla="*/ 236 w 385"/>
                <a:gd name="T49" fmla="*/ 170 h 477"/>
                <a:gd name="T50" fmla="*/ 250 w 385"/>
                <a:gd name="T51" fmla="*/ 182 h 477"/>
                <a:gd name="T52" fmla="*/ 241 w 385"/>
                <a:gd name="T53" fmla="*/ 196 h 477"/>
                <a:gd name="T54" fmla="*/ 227 w 385"/>
                <a:gd name="T55" fmla="*/ 184 h 477"/>
                <a:gd name="T56" fmla="*/ 236 w 385"/>
                <a:gd name="T57" fmla="*/ 170 h 477"/>
                <a:gd name="T58" fmla="*/ 236 w 385"/>
                <a:gd name="T59" fmla="*/ 170 h 477"/>
                <a:gd name="T60" fmla="*/ 191 w 385"/>
                <a:gd name="T61" fmla="*/ 226 h 477"/>
                <a:gd name="T62" fmla="*/ 206 w 385"/>
                <a:gd name="T63" fmla="*/ 236 h 477"/>
                <a:gd name="T64" fmla="*/ 196 w 385"/>
                <a:gd name="T65" fmla="*/ 250 h 477"/>
                <a:gd name="T66" fmla="*/ 182 w 385"/>
                <a:gd name="T67" fmla="*/ 241 h 477"/>
                <a:gd name="T68" fmla="*/ 191 w 385"/>
                <a:gd name="T69" fmla="*/ 226 h 477"/>
                <a:gd name="T70" fmla="*/ 191 w 385"/>
                <a:gd name="T71" fmla="*/ 226 h 477"/>
                <a:gd name="T72" fmla="*/ 146 w 385"/>
                <a:gd name="T73" fmla="*/ 281 h 477"/>
                <a:gd name="T74" fmla="*/ 161 w 385"/>
                <a:gd name="T75" fmla="*/ 293 h 477"/>
                <a:gd name="T76" fmla="*/ 149 w 385"/>
                <a:gd name="T77" fmla="*/ 307 h 477"/>
                <a:gd name="T78" fmla="*/ 137 w 385"/>
                <a:gd name="T79" fmla="*/ 295 h 477"/>
                <a:gd name="T80" fmla="*/ 146 w 385"/>
                <a:gd name="T81" fmla="*/ 281 h 477"/>
                <a:gd name="T82" fmla="*/ 146 w 385"/>
                <a:gd name="T83" fmla="*/ 281 h 477"/>
                <a:gd name="T84" fmla="*/ 102 w 385"/>
                <a:gd name="T85" fmla="*/ 337 h 477"/>
                <a:gd name="T86" fmla="*/ 116 w 385"/>
                <a:gd name="T87" fmla="*/ 349 h 477"/>
                <a:gd name="T88" fmla="*/ 104 w 385"/>
                <a:gd name="T89" fmla="*/ 363 h 477"/>
                <a:gd name="T90" fmla="*/ 90 w 385"/>
                <a:gd name="T91" fmla="*/ 352 h 477"/>
                <a:gd name="T92" fmla="*/ 102 w 385"/>
                <a:gd name="T93" fmla="*/ 337 h 477"/>
                <a:gd name="T94" fmla="*/ 102 w 385"/>
                <a:gd name="T95" fmla="*/ 337 h 477"/>
                <a:gd name="T96" fmla="*/ 57 w 385"/>
                <a:gd name="T97" fmla="*/ 394 h 477"/>
                <a:gd name="T98" fmla="*/ 71 w 385"/>
                <a:gd name="T99" fmla="*/ 406 h 477"/>
                <a:gd name="T100" fmla="*/ 59 w 385"/>
                <a:gd name="T101" fmla="*/ 420 h 477"/>
                <a:gd name="T102" fmla="*/ 45 w 385"/>
                <a:gd name="T103" fmla="*/ 408 h 477"/>
                <a:gd name="T104" fmla="*/ 57 w 385"/>
                <a:gd name="T105" fmla="*/ 394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 h="477">
                  <a:moveTo>
                    <a:pt x="12" y="451"/>
                  </a:moveTo>
                  <a:lnTo>
                    <a:pt x="26" y="463"/>
                  </a:lnTo>
                  <a:lnTo>
                    <a:pt x="14" y="477"/>
                  </a:lnTo>
                  <a:lnTo>
                    <a:pt x="0" y="465"/>
                  </a:lnTo>
                  <a:lnTo>
                    <a:pt x="12" y="451"/>
                  </a:lnTo>
                  <a:lnTo>
                    <a:pt x="12" y="451"/>
                  </a:lnTo>
                  <a:close/>
                  <a:moveTo>
                    <a:pt x="373" y="0"/>
                  </a:moveTo>
                  <a:lnTo>
                    <a:pt x="385" y="11"/>
                  </a:lnTo>
                  <a:lnTo>
                    <a:pt x="376" y="26"/>
                  </a:lnTo>
                  <a:lnTo>
                    <a:pt x="361" y="14"/>
                  </a:lnTo>
                  <a:lnTo>
                    <a:pt x="373" y="0"/>
                  </a:lnTo>
                  <a:lnTo>
                    <a:pt x="373" y="0"/>
                  </a:lnTo>
                  <a:close/>
                  <a:moveTo>
                    <a:pt x="326" y="56"/>
                  </a:moveTo>
                  <a:lnTo>
                    <a:pt x="340" y="68"/>
                  </a:lnTo>
                  <a:lnTo>
                    <a:pt x="331" y="82"/>
                  </a:lnTo>
                  <a:lnTo>
                    <a:pt x="317" y="71"/>
                  </a:lnTo>
                  <a:lnTo>
                    <a:pt x="326" y="56"/>
                  </a:lnTo>
                  <a:lnTo>
                    <a:pt x="326" y="56"/>
                  </a:lnTo>
                  <a:close/>
                  <a:moveTo>
                    <a:pt x="281" y="113"/>
                  </a:moveTo>
                  <a:lnTo>
                    <a:pt x="295" y="125"/>
                  </a:lnTo>
                  <a:lnTo>
                    <a:pt x="286" y="139"/>
                  </a:lnTo>
                  <a:lnTo>
                    <a:pt x="272" y="127"/>
                  </a:lnTo>
                  <a:lnTo>
                    <a:pt x="281" y="113"/>
                  </a:lnTo>
                  <a:lnTo>
                    <a:pt x="281" y="113"/>
                  </a:lnTo>
                  <a:close/>
                  <a:moveTo>
                    <a:pt x="236" y="170"/>
                  </a:moveTo>
                  <a:lnTo>
                    <a:pt x="250" y="182"/>
                  </a:lnTo>
                  <a:lnTo>
                    <a:pt x="241" y="196"/>
                  </a:lnTo>
                  <a:lnTo>
                    <a:pt x="227" y="184"/>
                  </a:lnTo>
                  <a:lnTo>
                    <a:pt x="236" y="170"/>
                  </a:lnTo>
                  <a:lnTo>
                    <a:pt x="236" y="170"/>
                  </a:lnTo>
                  <a:close/>
                  <a:moveTo>
                    <a:pt x="191" y="226"/>
                  </a:moveTo>
                  <a:lnTo>
                    <a:pt x="206" y="236"/>
                  </a:lnTo>
                  <a:lnTo>
                    <a:pt x="196" y="250"/>
                  </a:lnTo>
                  <a:lnTo>
                    <a:pt x="182" y="241"/>
                  </a:lnTo>
                  <a:lnTo>
                    <a:pt x="191" y="226"/>
                  </a:lnTo>
                  <a:lnTo>
                    <a:pt x="191" y="226"/>
                  </a:lnTo>
                  <a:close/>
                  <a:moveTo>
                    <a:pt x="146" y="281"/>
                  </a:moveTo>
                  <a:lnTo>
                    <a:pt x="161" y="293"/>
                  </a:lnTo>
                  <a:lnTo>
                    <a:pt x="149" y="307"/>
                  </a:lnTo>
                  <a:lnTo>
                    <a:pt x="137" y="295"/>
                  </a:lnTo>
                  <a:lnTo>
                    <a:pt x="146" y="281"/>
                  </a:lnTo>
                  <a:lnTo>
                    <a:pt x="146" y="281"/>
                  </a:lnTo>
                  <a:close/>
                  <a:moveTo>
                    <a:pt x="102" y="337"/>
                  </a:moveTo>
                  <a:lnTo>
                    <a:pt x="116" y="349"/>
                  </a:lnTo>
                  <a:lnTo>
                    <a:pt x="104" y="363"/>
                  </a:lnTo>
                  <a:lnTo>
                    <a:pt x="90" y="352"/>
                  </a:lnTo>
                  <a:lnTo>
                    <a:pt x="102" y="337"/>
                  </a:lnTo>
                  <a:lnTo>
                    <a:pt x="102" y="337"/>
                  </a:lnTo>
                  <a:close/>
                  <a:moveTo>
                    <a:pt x="57" y="394"/>
                  </a:moveTo>
                  <a:lnTo>
                    <a:pt x="71" y="406"/>
                  </a:lnTo>
                  <a:lnTo>
                    <a:pt x="59" y="420"/>
                  </a:lnTo>
                  <a:lnTo>
                    <a:pt x="45" y="408"/>
                  </a:lnTo>
                  <a:lnTo>
                    <a:pt x="57" y="3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24"/>
            <p:cNvSpPr>
              <a:spLocks noEditPoints="1"/>
            </p:cNvSpPr>
            <p:nvPr/>
          </p:nvSpPr>
          <p:spPr bwMode="auto">
            <a:xfrm>
              <a:off x="2428875" y="3321050"/>
              <a:ext cx="1260475" cy="663575"/>
            </a:xfrm>
            <a:custGeom>
              <a:avLst/>
              <a:gdLst>
                <a:gd name="T0" fmla="*/ 17 w 794"/>
                <a:gd name="T1" fmla="*/ 24 h 418"/>
                <a:gd name="T2" fmla="*/ 9 w 794"/>
                <a:gd name="T3" fmla="*/ 0 h 418"/>
                <a:gd name="T4" fmla="*/ 24 w 794"/>
                <a:gd name="T5" fmla="*/ 10 h 418"/>
                <a:gd name="T6" fmla="*/ 784 w 794"/>
                <a:gd name="T7" fmla="*/ 418 h 418"/>
                <a:gd name="T8" fmla="*/ 777 w 794"/>
                <a:gd name="T9" fmla="*/ 395 h 418"/>
                <a:gd name="T10" fmla="*/ 794 w 794"/>
                <a:gd name="T11" fmla="*/ 402 h 418"/>
                <a:gd name="T12" fmla="*/ 720 w 794"/>
                <a:gd name="T13" fmla="*/ 385 h 418"/>
                <a:gd name="T14" fmla="*/ 713 w 794"/>
                <a:gd name="T15" fmla="*/ 362 h 418"/>
                <a:gd name="T16" fmla="*/ 730 w 794"/>
                <a:gd name="T17" fmla="*/ 369 h 418"/>
                <a:gd name="T18" fmla="*/ 657 w 794"/>
                <a:gd name="T19" fmla="*/ 352 h 418"/>
                <a:gd name="T20" fmla="*/ 650 w 794"/>
                <a:gd name="T21" fmla="*/ 329 h 418"/>
                <a:gd name="T22" fmla="*/ 666 w 794"/>
                <a:gd name="T23" fmla="*/ 336 h 418"/>
                <a:gd name="T24" fmla="*/ 593 w 794"/>
                <a:gd name="T25" fmla="*/ 319 h 418"/>
                <a:gd name="T26" fmla="*/ 586 w 794"/>
                <a:gd name="T27" fmla="*/ 296 h 418"/>
                <a:gd name="T28" fmla="*/ 602 w 794"/>
                <a:gd name="T29" fmla="*/ 305 h 418"/>
                <a:gd name="T30" fmla="*/ 529 w 794"/>
                <a:gd name="T31" fmla="*/ 286 h 418"/>
                <a:gd name="T32" fmla="*/ 522 w 794"/>
                <a:gd name="T33" fmla="*/ 263 h 418"/>
                <a:gd name="T34" fmla="*/ 536 w 794"/>
                <a:gd name="T35" fmla="*/ 272 h 418"/>
                <a:gd name="T36" fmla="*/ 465 w 794"/>
                <a:gd name="T37" fmla="*/ 255 h 418"/>
                <a:gd name="T38" fmla="*/ 458 w 794"/>
                <a:gd name="T39" fmla="*/ 229 h 418"/>
                <a:gd name="T40" fmla="*/ 472 w 794"/>
                <a:gd name="T41" fmla="*/ 239 h 418"/>
                <a:gd name="T42" fmla="*/ 402 w 794"/>
                <a:gd name="T43" fmla="*/ 222 h 418"/>
                <a:gd name="T44" fmla="*/ 392 w 794"/>
                <a:gd name="T45" fmla="*/ 196 h 418"/>
                <a:gd name="T46" fmla="*/ 409 w 794"/>
                <a:gd name="T47" fmla="*/ 206 h 418"/>
                <a:gd name="T48" fmla="*/ 338 w 794"/>
                <a:gd name="T49" fmla="*/ 189 h 418"/>
                <a:gd name="T50" fmla="*/ 328 w 794"/>
                <a:gd name="T51" fmla="*/ 163 h 418"/>
                <a:gd name="T52" fmla="*/ 345 w 794"/>
                <a:gd name="T53" fmla="*/ 173 h 418"/>
                <a:gd name="T54" fmla="*/ 272 w 794"/>
                <a:gd name="T55" fmla="*/ 156 h 418"/>
                <a:gd name="T56" fmla="*/ 265 w 794"/>
                <a:gd name="T57" fmla="*/ 133 h 418"/>
                <a:gd name="T58" fmla="*/ 281 w 794"/>
                <a:gd name="T59" fmla="*/ 140 h 418"/>
                <a:gd name="T60" fmla="*/ 208 w 794"/>
                <a:gd name="T61" fmla="*/ 123 h 418"/>
                <a:gd name="T62" fmla="*/ 201 w 794"/>
                <a:gd name="T63" fmla="*/ 100 h 418"/>
                <a:gd name="T64" fmla="*/ 217 w 794"/>
                <a:gd name="T65" fmla="*/ 107 h 418"/>
                <a:gd name="T66" fmla="*/ 144 w 794"/>
                <a:gd name="T67" fmla="*/ 90 h 418"/>
                <a:gd name="T68" fmla="*/ 137 w 794"/>
                <a:gd name="T69" fmla="*/ 66 h 418"/>
                <a:gd name="T70" fmla="*/ 153 w 794"/>
                <a:gd name="T71" fmla="*/ 74 h 418"/>
                <a:gd name="T72" fmla="*/ 80 w 794"/>
                <a:gd name="T73" fmla="*/ 57 h 418"/>
                <a:gd name="T74" fmla="*/ 73 w 794"/>
                <a:gd name="T75" fmla="*/ 33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4" h="418">
                  <a:moveTo>
                    <a:pt x="24" y="10"/>
                  </a:moveTo>
                  <a:lnTo>
                    <a:pt x="17" y="24"/>
                  </a:lnTo>
                  <a:lnTo>
                    <a:pt x="0" y="17"/>
                  </a:lnTo>
                  <a:lnTo>
                    <a:pt x="9" y="0"/>
                  </a:lnTo>
                  <a:lnTo>
                    <a:pt x="24" y="10"/>
                  </a:lnTo>
                  <a:lnTo>
                    <a:pt x="24" y="10"/>
                  </a:lnTo>
                  <a:close/>
                  <a:moveTo>
                    <a:pt x="794" y="402"/>
                  </a:moveTo>
                  <a:lnTo>
                    <a:pt x="784" y="418"/>
                  </a:lnTo>
                  <a:lnTo>
                    <a:pt x="770" y="409"/>
                  </a:lnTo>
                  <a:lnTo>
                    <a:pt x="777" y="395"/>
                  </a:lnTo>
                  <a:lnTo>
                    <a:pt x="794" y="402"/>
                  </a:lnTo>
                  <a:lnTo>
                    <a:pt x="794" y="402"/>
                  </a:lnTo>
                  <a:close/>
                  <a:moveTo>
                    <a:pt x="730" y="369"/>
                  </a:moveTo>
                  <a:lnTo>
                    <a:pt x="720" y="385"/>
                  </a:lnTo>
                  <a:lnTo>
                    <a:pt x="706" y="378"/>
                  </a:lnTo>
                  <a:lnTo>
                    <a:pt x="713" y="362"/>
                  </a:lnTo>
                  <a:lnTo>
                    <a:pt x="730" y="369"/>
                  </a:lnTo>
                  <a:lnTo>
                    <a:pt x="730" y="369"/>
                  </a:lnTo>
                  <a:close/>
                  <a:moveTo>
                    <a:pt x="666" y="336"/>
                  </a:moveTo>
                  <a:lnTo>
                    <a:pt x="657" y="352"/>
                  </a:lnTo>
                  <a:lnTo>
                    <a:pt x="640" y="345"/>
                  </a:lnTo>
                  <a:lnTo>
                    <a:pt x="650" y="329"/>
                  </a:lnTo>
                  <a:lnTo>
                    <a:pt x="666" y="336"/>
                  </a:lnTo>
                  <a:lnTo>
                    <a:pt x="666" y="336"/>
                  </a:lnTo>
                  <a:close/>
                  <a:moveTo>
                    <a:pt x="602" y="305"/>
                  </a:moveTo>
                  <a:lnTo>
                    <a:pt x="593" y="319"/>
                  </a:lnTo>
                  <a:lnTo>
                    <a:pt x="576" y="312"/>
                  </a:lnTo>
                  <a:lnTo>
                    <a:pt x="586" y="296"/>
                  </a:lnTo>
                  <a:lnTo>
                    <a:pt x="602" y="305"/>
                  </a:lnTo>
                  <a:lnTo>
                    <a:pt x="602" y="305"/>
                  </a:lnTo>
                  <a:close/>
                  <a:moveTo>
                    <a:pt x="536" y="272"/>
                  </a:moveTo>
                  <a:lnTo>
                    <a:pt x="529" y="286"/>
                  </a:lnTo>
                  <a:lnTo>
                    <a:pt x="513" y="279"/>
                  </a:lnTo>
                  <a:lnTo>
                    <a:pt x="522" y="263"/>
                  </a:lnTo>
                  <a:lnTo>
                    <a:pt x="536" y="272"/>
                  </a:lnTo>
                  <a:lnTo>
                    <a:pt x="536" y="272"/>
                  </a:lnTo>
                  <a:close/>
                  <a:moveTo>
                    <a:pt x="472" y="239"/>
                  </a:moveTo>
                  <a:lnTo>
                    <a:pt x="465" y="255"/>
                  </a:lnTo>
                  <a:lnTo>
                    <a:pt x="449" y="246"/>
                  </a:lnTo>
                  <a:lnTo>
                    <a:pt x="458" y="229"/>
                  </a:lnTo>
                  <a:lnTo>
                    <a:pt x="472" y="239"/>
                  </a:lnTo>
                  <a:lnTo>
                    <a:pt x="472" y="239"/>
                  </a:lnTo>
                  <a:close/>
                  <a:moveTo>
                    <a:pt x="409" y="206"/>
                  </a:moveTo>
                  <a:lnTo>
                    <a:pt x="402" y="222"/>
                  </a:lnTo>
                  <a:lnTo>
                    <a:pt x="385" y="213"/>
                  </a:lnTo>
                  <a:lnTo>
                    <a:pt x="392" y="196"/>
                  </a:lnTo>
                  <a:lnTo>
                    <a:pt x="409" y="206"/>
                  </a:lnTo>
                  <a:lnTo>
                    <a:pt x="409" y="206"/>
                  </a:lnTo>
                  <a:close/>
                  <a:moveTo>
                    <a:pt x="345" y="173"/>
                  </a:moveTo>
                  <a:lnTo>
                    <a:pt x="338" y="189"/>
                  </a:lnTo>
                  <a:lnTo>
                    <a:pt x="321" y="180"/>
                  </a:lnTo>
                  <a:lnTo>
                    <a:pt x="328" y="163"/>
                  </a:lnTo>
                  <a:lnTo>
                    <a:pt x="345" y="173"/>
                  </a:lnTo>
                  <a:lnTo>
                    <a:pt x="345" y="173"/>
                  </a:lnTo>
                  <a:close/>
                  <a:moveTo>
                    <a:pt x="281" y="140"/>
                  </a:moveTo>
                  <a:lnTo>
                    <a:pt x="272" y="156"/>
                  </a:lnTo>
                  <a:lnTo>
                    <a:pt x="257" y="147"/>
                  </a:lnTo>
                  <a:lnTo>
                    <a:pt x="265" y="133"/>
                  </a:lnTo>
                  <a:lnTo>
                    <a:pt x="281" y="140"/>
                  </a:lnTo>
                  <a:lnTo>
                    <a:pt x="281" y="140"/>
                  </a:lnTo>
                  <a:close/>
                  <a:moveTo>
                    <a:pt x="217" y="107"/>
                  </a:moveTo>
                  <a:lnTo>
                    <a:pt x="208" y="123"/>
                  </a:lnTo>
                  <a:lnTo>
                    <a:pt x="194" y="116"/>
                  </a:lnTo>
                  <a:lnTo>
                    <a:pt x="201" y="100"/>
                  </a:lnTo>
                  <a:lnTo>
                    <a:pt x="217" y="107"/>
                  </a:lnTo>
                  <a:lnTo>
                    <a:pt x="217" y="107"/>
                  </a:lnTo>
                  <a:close/>
                  <a:moveTo>
                    <a:pt x="153" y="74"/>
                  </a:moveTo>
                  <a:lnTo>
                    <a:pt x="144" y="90"/>
                  </a:lnTo>
                  <a:lnTo>
                    <a:pt x="128" y="83"/>
                  </a:lnTo>
                  <a:lnTo>
                    <a:pt x="137" y="66"/>
                  </a:lnTo>
                  <a:lnTo>
                    <a:pt x="153" y="74"/>
                  </a:lnTo>
                  <a:lnTo>
                    <a:pt x="153" y="74"/>
                  </a:lnTo>
                  <a:close/>
                  <a:moveTo>
                    <a:pt x="90" y="40"/>
                  </a:moveTo>
                  <a:lnTo>
                    <a:pt x="80" y="57"/>
                  </a:lnTo>
                  <a:lnTo>
                    <a:pt x="64" y="50"/>
                  </a:lnTo>
                  <a:lnTo>
                    <a:pt x="73" y="33"/>
                  </a:lnTo>
                  <a:lnTo>
                    <a:pt x="9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5"/>
            <p:cNvSpPr>
              <a:spLocks noEditPoints="1"/>
            </p:cNvSpPr>
            <p:nvPr/>
          </p:nvSpPr>
          <p:spPr bwMode="auto">
            <a:xfrm>
              <a:off x="3295650" y="2601913"/>
              <a:ext cx="427038" cy="1349375"/>
            </a:xfrm>
            <a:custGeom>
              <a:avLst/>
              <a:gdLst>
                <a:gd name="T0" fmla="*/ 7 w 269"/>
                <a:gd name="T1" fmla="*/ 23 h 850"/>
                <a:gd name="T2" fmla="*/ 18 w 269"/>
                <a:gd name="T3" fmla="*/ 0 h 850"/>
                <a:gd name="T4" fmla="*/ 23 w 269"/>
                <a:gd name="T5" fmla="*/ 19 h 850"/>
                <a:gd name="T6" fmla="*/ 252 w 269"/>
                <a:gd name="T7" fmla="*/ 850 h 850"/>
                <a:gd name="T8" fmla="*/ 264 w 269"/>
                <a:gd name="T9" fmla="*/ 829 h 850"/>
                <a:gd name="T10" fmla="*/ 269 w 269"/>
                <a:gd name="T11" fmla="*/ 845 h 850"/>
                <a:gd name="T12" fmla="*/ 231 w 269"/>
                <a:gd name="T13" fmla="*/ 782 h 850"/>
                <a:gd name="T14" fmla="*/ 243 w 269"/>
                <a:gd name="T15" fmla="*/ 760 h 850"/>
                <a:gd name="T16" fmla="*/ 250 w 269"/>
                <a:gd name="T17" fmla="*/ 777 h 850"/>
                <a:gd name="T18" fmla="*/ 212 w 269"/>
                <a:gd name="T19" fmla="*/ 713 h 850"/>
                <a:gd name="T20" fmla="*/ 224 w 269"/>
                <a:gd name="T21" fmla="*/ 692 h 850"/>
                <a:gd name="T22" fmla="*/ 229 w 269"/>
                <a:gd name="T23" fmla="*/ 708 h 850"/>
                <a:gd name="T24" fmla="*/ 191 w 269"/>
                <a:gd name="T25" fmla="*/ 645 h 850"/>
                <a:gd name="T26" fmla="*/ 203 w 269"/>
                <a:gd name="T27" fmla="*/ 621 h 850"/>
                <a:gd name="T28" fmla="*/ 207 w 269"/>
                <a:gd name="T29" fmla="*/ 640 h 850"/>
                <a:gd name="T30" fmla="*/ 170 w 269"/>
                <a:gd name="T31" fmla="*/ 576 h 850"/>
                <a:gd name="T32" fmla="*/ 181 w 269"/>
                <a:gd name="T33" fmla="*/ 553 h 850"/>
                <a:gd name="T34" fmla="*/ 189 w 269"/>
                <a:gd name="T35" fmla="*/ 569 h 850"/>
                <a:gd name="T36" fmla="*/ 151 w 269"/>
                <a:gd name="T37" fmla="*/ 505 h 850"/>
                <a:gd name="T38" fmla="*/ 163 w 269"/>
                <a:gd name="T39" fmla="*/ 484 h 850"/>
                <a:gd name="T40" fmla="*/ 167 w 269"/>
                <a:gd name="T41" fmla="*/ 501 h 850"/>
                <a:gd name="T42" fmla="*/ 129 w 269"/>
                <a:gd name="T43" fmla="*/ 437 h 850"/>
                <a:gd name="T44" fmla="*/ 141 w 269"/>
                <a:gd name="T45" fmla="*/ 416 h 850"/>
                <a:gd name="T46" fmla="*/ 146 w 269"/>
                <a:gd name="T47" fmla="*/ 432 h 850"/>
                <a:gd name="T48" fmla="*/ 108 w 269"/>
                <a:gd name="T49" fmla="*/ 368 h 850"/>
                <a:gd name="T50" fmla="*/ 120 w 269"/>
                <a:gd name="T51" fmla="*/ 347 h 850"/>
                <a:gd name="T52" fmla="*/ 125 w 269"/>
                <a:gd name="T53" fmla="*/ 364 h 850"/>
                <a:gd name="T54" fmla="*/ 87 w 269"/>
                <a:gd name="T55" fmla="*/ 300 h 850"/>
                <a:gd name="T56" fmla="*/ 101 w 269"/>
                <a:gd name="T57" fmla="*/ 276 h 850"/>
                <a:gd name="T58" fmla="*/ 106 w 269"/>
                <a:gd name="T59" fmla="*/ 295 h 850"/>
                <a:gd name="T60" fmla="*/ 68 w 269"/>
                <a:gd name="T61" fmla="*/ 231 h 850"/>
                <a:gd name="T62" fmla="*/ 80 w 269"/>
                <a:gd name="T63" fmla="*/ 208 h 850"/>
                <a:gd name="T64" fmla="*/ 85 w 269"/>
                <a:gd name="T65" fmla="*/ 224 h 850"/>
                <a:gd name="T66" fmla="*/ 47 w 269"/>
                <a:gd name="T67" fmla="*/ 160 h 850"/>
                <a:gd name="T68" fmla="*/ 59 w 269"/>
                <a:gd name="T69" fmla="*/ 139 h 850"/>
                <a:gd name="T70" fmla="*/ 63 w 269"/>
                <a:gd name="T71" fmla="*/ 156 h 850"/>
                <a:gd name="T72" fmla="*/ 26 w 269"/>
                <a:gd name="T73" fmla="*/ 92 h 850"/>
                <a:gd name="T74" fmla="*/ 37 w 269"/>
                <a:gd name="T75" fmla="*/ 71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9" h="850">
                  <a:moveTo>
                    <a:pt x="23" y="19"/>
                  </a:moveTo>
                  <a:lnTo>
                    <a:pt x="7" y="23"/>
                  </a:lnTo>
                  <a:lnTo>
                    <a:pt x="0" y="7"/>
                  </a:lnTo>
                  <a:lnTo>
                    <a:pt x="18" y="0"/>
                  </a:lnTo>
                  <a:lnTo>
                    <a:pt x="23" y="19"/>
                  </a:lnTo>
                  <a:lnTo>
                    <a:pt x="23" y="19"/>
                  </a:lnTo>
                  <a:close/>
                  <a:moveTo>
                    <a:pt x="269" y="845"/>
                  </a:moveTo>
                  <a:lnTo>
                    <a:pt x="252" y="850"/>
                  </a:lnTo>
                  <a:lnTo>
                    <a:pt x="248" y="834"/>
                  </a:lnTo>
                  <a:lnTo>
                    <a:pt x="264" y="829"/>
                  </a:lnTo>
                  <a:lnTo>
                    <a:pt x="269" y="845"/>
                  </a:lnTo>
                  <a:lnTo>
                    <a:pt x="269" y="845"/>
                  </a:lnTo>
                  <a:close/>
                  <a:moveTo>
                    <a:pt x="250" y="777"/>
                  </a:moveTo>
                  <a:lnTo>
                    <a:pt x="231" y="782"/>
                  </a:lnTo>
                  <a:lnTo>
                    <a:pt x="226" y="765"/>
                  </a:lnTo>
                  <a:lnTo>
                    <a:pt x="243" y="760"/>
                  </a:lnTo>
                  <a:lnTo>
                    <a:pt x="250" y="777"/>
                  </a:lnTo>
                  <a:lnTo>
                    <a:pt x="250" y="777"/>
                  </a:lnTo>
                  <a:close/>
                  <a:moveTo>
                    <a:pt x="229" y="708"/>
                  </a:moveTo>
                  <a:lnTo>
                    <a:pt x="212" y="713"/>
                  </a:lnTo>
                  <a:lnTo>
                    <a:pt x="205" y="697"/>
                  </a:lnTo>
                  <a:lnTo>
                    <a:pt x="224" y="692"/>
                  </a:lnTo>
                  <a:lnTo>
                    <a:pt x="229" y="708"/>
                  </a:lnTo>
                  <a:lnTo>
                    <a:pt x="229" y="708"/>
                  </a:lnTo>
                  <a:close/>
                  <a:moveTo>
                    <a:pt x="207" y="640"/>
                  </a:moveTo>
                  <a:lnTo>
                    <a:pt x="191" y="645"/>
                  </a:lnTo>
                  <a:lnTo>
                    <a:pt x="186" y="628"/>
                  </a:lnTo>
                  <a:lnTo>
                    <a:pt x="203" y="621"/>
                  </a:lnTo>
                  <a:lnTo>
                    <a:pt x="207" y="640"/>
                  </a:lnTo>
                  <a:lnTo>
                    <a:pt x="207" y="640"/>
                  </a:lnTo>
                  <a:close/>
                  <a:moveTo>
                    <a:pt x="189" y="569"/>
                  </a:moveTo>
                  <a:lnTo>
                    <a:pt x="170" y="576"/>
                  </a:lnTo>
                  <a:lnTo>
                    <a:pt x="165" y="557"/>
                  </a:lnTo>
                  <a:lnTo>
                    <a:pt x="181" y="553"/>
                  </a:lnTo>
                  <a:lnTo>
                    <a:pt x="189" y="569"/>
                  </a:lnTo>
                  <a:lnTo>
                    <a:pt x="189" y="569"/>
                  </a:lnTo>
                  <a:close/>
                  <a:moveTo>
                    <a:pt x="167" y="501"/>
                  </a:moveTo>
                  <a:lnTo>
                    <a:pt x="151" y="505"/>
                  </a:lnTo>
                  <a:lnTo>
                    <a:pt x="144" y="489"/>
                  </a:lnTo>
                  <a:lnTo>
                    <a:pt x="163" y="484"/>
                  </a:lnTo>
                  <a:lnTo>
                    <a:pt x="167" y="501"/>
                  </a:lnTo>
                  <a:lnTo>
                    <a:pt x="167" y="501"/>
                  </a:lnTo>
                  <a:close/>
                  <a:moveTo>
                    <a:pt x="146" y="432"/>
                  </a:moveTo>
                  <a:lnTo>
                    <a:pt x="129" y="437"/>
                  </a:lnTo>
                  <a:lnTo>
                    <a:pt x="125" y="420"/>
                  </a:lnTo>
                  <a:lnTo>
                    <a:pt x="141" y="416"/>
                  </a:lnTo>
                  <a:lnTo>
                    <a:pt x="146" y="432"/>
                  </a:lnTo>
                  <a:lnTo>
                    <a:pt x="146" y="432"/>
                  </a:lnTo>
                  <a:close/>
                  <a:moveTo>
                    <a:pt x="125" y="364"/>
                  </a:moveTo>
                  <a:lnTo>
                    <a:pt x="108" y="368"/>
                  </a:lnTo>
                  <a:lnTo>
                    <a:pt x="104" y="352"/>
                  </a:lnTo>
                  <a:lnTo>
                    <a:pt x="120" y="347"/>
                  </a:lnTo>
                  <a:lnTo>
                    <a:pt x="125" y="364"/>
                  </a:lnTo>
                  <a:lnTo>
                    <a:pt x="125" y="364"/>
                  </a:lnTo>
                  <a:close/>
                  <a:moveTo>
                    <a:pt x="106" y="295"/>
                  </a:moveTo>
                  <a:lnTo>
                    <a:pt x="87" y="300"/>
                  </a:lnTo>
                  <a:lnTo>
                    <a:pt x="82" y="281"/>
                  </a:lnTo>
                  <a:lnTo>
                    <a:pt x="101" y="276"/>
                  </a:lnTo>
                  <a:lnTo>
                    <a:pt x="106" y="295"/>
                  </a:lnTo>
                  <a:lnTo>
                    <a:pt x="106" y="295"/>
                  </a:lnTo>
                  <a:close/>
                  <a:moveTo>
                    <a:pt x="85" y="224"/>
                  </a:moveTo>
                  <a:lnTo>
                    <a:pt x="68" y="231"/>
                  </a:lnTo>
                  <a:lnTo>
                    <a:pt x="63" y="212"/>
                  </a:lnTo>
                  <a:lnTo>
                    <a:pt x="80" y="208"/>
                  </a:lnTo>
                  <a:lnTo>
                    <a:pt x="85" y="224"/>
                  </a:lnTo>
                  <a:lnTo>
                    <a:pt x="85" y="224"/>
                  </a:lnTo>
                  <a:close/>
                  <a:moveTo>
                    <a:pt x="63" y="156"/>
                  </a:moveTo>
                  <a:lnTo>
                    <a:pt x="47" y="160"/>
                  </a:lnTo>
                  <a:lnTo>
                    <a:pt x="42" y="144"/>
                  </a:lnTo>
                  <a:lnTo>
                    <a:pt x="59" y="139"/>
                  </a:lnTo>
                  <a:lnTo>
                    <a:pt x="63" y="156"/>
                  </a:lnTo>
                  <a:lnTo>
                    <a:pt x="63" y="156"/>
                  </a:lnTo>
                  <a:close/>
                  <a:moveTo>
                    <a:pt x="44" y="87"/>
                  </a:moveTo>
                  <a:lnTo>
                    <a:pt x="26" y="92"/>
                  </a:lnTo>
                  <a:lnTo>
                    <a:pt x="21" y="75"/>
                  </a:lnTo>
                  <a:lnTo>
                    <a:pt x="37" y="71"/>
                  </a:lnTo>
                  <a:lnTo>
                    <a:pt x="44"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26"/>
            <p:cNvSpPr>
              <a:spLocks noEditPoints="1"/>
            </p:cNvSpPr>
            <p:nvPr/>
          </p:nvSpPr>
          <p:spPr bwMode="auto">
            <a:xfrm>
              <a:off x="3095625" y="1919288"/>
              <a:ext cx="228600" cy="693738"/>
            </a:xfrm>
            <a:custGeom>
              <a:avLst/>
              <a:gdLst>
                <a:gd name="T0" fmla="*/ 121 w 144"/>
                <a:gd name="T1" fmla="*/ 418 h 437"/>
                <a:gd name="T2" fmla="*/ 140 w 144"/>
                <a:gd name="T3" fmla="*/ 413 h 437"/>
                <a:gd name="T4" fmla="*/ 144 w 144"/>
                <a:gd name="T5" fmla="*/ 432 h 437"/>
                <a:gd name="T6" fmla="*/ 126 w 144"/>
                <a:gd name="T7" fmla="*/ 437 h 437"/>
                <a:gd name="T8" fmla="*/ 121 w 144"/>
                <a:gd name="T9" fmla="*/ 418 h 437"/>
                <a:gd name="T10" fmla="*/ 121 w 144"/>
                <a:gd name="T11" fmla="*/ 418 h 437"/>
                <a:gd name="T12" fmla="*/ 0 w 144"/>
                <a:gd name="T13" fmla="*/ 5 h 437"/>
                <a:gd name="T14" fmla="*/ 17 w 144"/>
                <a:gd name="T15" fmla="*/ 0 h 437"/>
                <a:gd name="T16" fmla="*/ 24 w 144"/>
                <a:gd name="T17" fmla="*/ 16 h 437"/>
                <a:gd name="T18" fmla="*/ 5 w 144"/>
                <a:gd name="T19" fmla="*/ 21 h 437"/>
                <a:gd name="T20" fmla="*/ 0 w 144"/>
                <a:gd name="T21" fmla="*/ 5 h 437"/>
                <a:gd name="T22" fmla="*/ 0 w 144"/>
                <a:gd name="T23" fmla="*/ 5 h 437"/>
                <a:gd name="T24" fmla="*/ 22 w 144"/>
                <a:gd name="T25" fmla="*/ 73 h 437"/>
                <a:gd name="T26" fmla="*/ 38 w 144"/>
                <a:gd name="T27" fmla="*/ 68 h 437"/>
                <a:gd name="T28" fmla="*/ 43 w 144"/>
                <a:gd name="T29" fmla="*/ 85 h 437"/>
                <a:gd name="T30" fmla="*/ 26 w 144"/>
                <a:gd name="T31" fmla="*/ 90 h 437"/>
                <a:gd name="T32" fmla="*/ 22 w 144"/>
                <a:gd name="T33" fmla="*/ 73 h 437"/>
                <a:gd name="T34" fmla="*/ 22 w 144"/>
                <a:gd name="T35" fmla="*/ 73 h 437"/>
                <a:gd name="T36" fmla="*/ 41 w 144"/>
                <a:gd name="T37" fmla="*/ 142 h 437"/>
                <a:gd name="T38" fmla="*/ 59 w 144"/>
                <a:gd name="T39" fmla="*/ 137 h 437"/>
                <a:gd name="T40" fmla="*/ 64 w 144"/>
                <a:gd name="T41" fmla="*/ 153 h 437"/>
                <a:gd name="T42" fmla="*/ 45 w 144"/>
                <a:gd name="T43" fmla="*/ 160 h 437"/>
                <a:gd name="T44" fmla="*/ 41 w 144"/>
                <a:gd name="T45" fmla="*/ 142 h 437"/>
                <a:gd name="T46" fmla="*/ 41 w 144"/>
                <a:gd name="T47" fmla="*/ 142 h 437"/>
                <a:gd name="T48" fmla="*/ 62 w 144"/>
                <a:gd name="T49" fmla="*/ 212 h 437"/>
                <a:gd name="T50" fmla="*/ 78 w 144"/>
                <a:gd name="T51" fmla="*/ 205 h 437"/>
                <a:gd name="T52" fmla="*/ 83 w 144"/>
                <a:gd name="T53" fmla="*/ 224 h 437"/>
                <a:gd name="T54" fmla="*/ 67 w 144"/>
                <a:gd name="T55" fmla="*/ 229 h 437"/>
                <a:gd name="T56" fmla="*/ 62 w 144"/>
                <a:gd name="T57" fmla="*/ 212 h 437"/>
                <a:gd name="T58" fmla="*/ 62 w 144"/>
                <a:gd name="T59" fmla="*/ 212 h 437"/>
                <a:gd name="T60" fmla="*/ 81 w 144"/>
                <a:gd name="T61" fmla="*/ 281 h 437"/>
                <a:gd name="T62" fmla="*/ 100 w 144"/>
                <a:gd name="T63" fmla="*/ 276 h 437"/>
                <a:gd name="T64" fmla="*/ 104 w 144"/>
                <a:gd name="T65" fmla="*/ 293 h 437"/>
                <a:gd name="T66" fmla="*/ 85 w 144"/>
                <a:gd name="T67" fmla="*/ 297 h 437"/>
                <a:gd name="T68" fmla="*/ 81 w 144"/>
                <a:gd name="T69" fmla="*/ 281 h 437"/>
                <a:gd name="T70" fmla="*/ 81 w 144"/>
                <a:gd name="T71" fmla="*/ 281 h 437"/>
                <a:gd name="T72" fmla="*/ 102 w 144"/>
                <a:gd name="T73" fmla="*/ 349 h 437"/>
                <a:gd name="T74" fmla="*/ 118 w 144"/>
                <a:gd name="T75" fmla="*/ 345 h 437"/>
                <a:gd name="T76" fmla="*/ 123 w 144"/>
                <a:gd name="T77" fmla="*/ 361 h 437"/>
                <a:gd name="T78" fmla="*/ 107 w 144"/>
                <a:gd name="T79" fmla="*/ 366 h 437"/>
                <a:gd name="T80" fmla="*/ 102 w 144"/>
                <a:gd name="T81" fmla="*/ 34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4" h="437">
                  <a:moveTo>
                    <a:pt x="121" y="418"/>
                  </a:moveTo>
                  <a:lnTo>
                    <a:pt x="140" y="413"/>
                  </a:lnTo>
                  <a:lnTo>
                    <a:pt x="144" y="432"/>
                  </a:lnTo>
                  <a:lnTo>
                    <a:pt x="126" y="437"/>
                  </a:lnTo>
                  <a:lnTo>
                    <a:pt x="121" y="418"/>
                  </a:lnTo>
                  <a:lnTo>
                    <a:pt x="121" y="418"/>
                  </a:lnTo>
                  <a:close/>
                  <a:moveTo>
                    <a:pt x="0" y="5"/>
                  </a:moveTo>
                  <a:lnTo>
                    <a:pt x="17" y="0"/>
                  </a:lnTo>
                  <a:lnTo>
                    <a:pt x="24" y="16"/>
                  </a:lnTo>
                  <a:lnTo>
                    <a:pt x="5" y="21"/>
                  </a:lnTo>
                  <a:lnTo>
                    <a:pt x="0" y="5"/>
                  </a:lnTo>
                  <a:lnTo>
                    <a:pt x="0" y="5"/>
                  </a:lnTo>
                  <a:close/>
                  <a:moveTo>
                    <a:pt x="22" y="73"/>
                  </a:moveTo>
                  <a:lnTo>
                    <a:pt x="38" y="68"/>
                  </a:lnTo>
                  <a:lnTo>
                    <a:pt x="43" y="85"/>
                  </a:lnTo>
                  <a:lnTo>
                    <a:pt x="26" y="90"/>
                  </a:lnTo>
                  <a:lnTo>
                    <a:pt x="22" y="73"/>
                  </a:lnTo>
                  <a:lnTo>
                    <a:pt x="22" y="73"/>
                  </a:lnTo>
                  <a:close/>
                  <a:moveTo>
                    <a:pt x="41" y="142"/>
                  </a:moveTo>
                  <a:lnTo>
                    <a:pt x="59" y="137"/>
                  </a:lnTo>
                  <a:lnTo>
                    <a:pt x="64" y="153"/>
                  </a:lnTo>
                  <a:lnTo>
                    <a:pt x="45" y="160"/>
                  </a:lnTo>
                  <a:lnTo>
                    <a:pt x="41" y="142"/>
                  </a:lnTo>
                  <a:lnTo>
                    <a:pt x="41" y="142"/>
                  </a:lnTo>
                  <a:close/>
                  <a:moveTo>
                    <a:pt x="62" y="212"/>
                  </a:moveTo>
                  <a:lnTo>
                    <a:pt x="78" y="205"/>
                  </a:lnTo>
                  <a:lnTo>
                    <a:pt x="83" y="224"/>
                  </a:lnTo>
                  <a:lnTo>
                    <a:pt x="67" y="229"/>
                  </a:lnTo>
                  <a:lnTo>
                    <a:pt x="62" y="212"/>
                  </a:lnTo>
                  <a:lnTo>
                    <a:pt x="62" y="212"/>
                  </a:lnTo>
                  <a:close/>
                  <a:moveTo>
                    <a:pt x="81" y="281"/>
                  </a:moveTo>
                  <a:lnTo>
                    <a:pt x="100" y="276"/>
                  </a:lnTo>
                  <a:lnTo>
                    <a:pt x="104" y="293"/>
                  </a:lnTo>
                  <a:lnTo>
                    <a:pt x="85" y="297"/>
                  </a:lnTo>
                  <a:lnTo>
                    <a:pt x="81" y="281"/>
                  </a:lnTo>
                  <a:lnTo>
                    <a:pt x="81" y="281"/>
                  </a:lnTo>
                  <a:close/>
                  <a:moveTo>
                    <a:pt x="102" y="349"/>
                  </a:moveTo>
                  <a:lnTo>
                    <a:pt x="118" y="345"/>
                  </a:lnTo>
                  <a:lnTo>
                    <a:pt x="123" y="361"/>
                  </a:lnTo>
                  <a:lnTo>
                    <a:pt x="107" y="366"/>
                  </a:lnTo>
                  <a:lnTo>
                    <a:pt x="102" y="3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27"/>
            <p:cNvSpPr>
              <a:spLocks noEditPoints="1"/>
            </p:cNvSpPr>
            <p:nvPr/>
          </p:nvSpPr>
          <p:spPr bwMode="auto">
            <a:xfrm>
              <a:off x="3302000" y="1955800"/>
              <a:ext cx="1260475" cy="665163"/>
            </a:xfrm>
            <a:custGeom>
              <a:avLst/>
              <a:gdLst>
                <a:gd name="T0" fmla="*/ 26 w 794"/>
                <a:gd name="T1" fmla="*/ 409 h 419"/>
                <a:gd name="T2" fmla="*/ 0 w 794"/>
                <a:gd name="T3" fmla="*/ 402 h 419"/>
                <a:gd name="T4" fmla="*/ 17 w 794"/>
                <a:gd name="T5" fmla="*/ 395 h 419"/>
                <a:gd name="T6" fmla="*/ 794 w 794"/>
                <a:gd name="T7" fmla="*/ 17 h 419"/>
                <a:gd name="T8" fmla="*/ 770 w 794"/>
                <a:gd name="T9" fmla="*/ 10 h 419"/>
                <a:gd name="T10" fmla="*/ 787 w 794"/>
                <a:gd name="T11" fmla="*/ 0 h 419"/>
                <a:gd name="T12" fmla="*/ 730 w 794"/>
                <a:gd name="T13" fmla="*/ 50 h 419"/>
                <a:gd name="T14" fmla="*/ 707 w 794"/>
                <a:gd name="T15" fmla="*/ 41 h 419"/>
                <a:gd name="T16" fmla="*/ 723 w 794"/>
                <a:gd name="T17" fmla="*/ 34 h 419"/>
                <a:gd name="T18" fmla="*/ 666 w 794"/>
                <a:gd name="T19" fmla="*/ 83 h 419"/>
                <a:gd name="T20" fmla="*/ 643 w 794"/>
                <a:gd name="T21" fmla="*/ 74 h 419"/>
                <a:gd name="T22" fmla="*/ 657 w 794"/>
                <a:gd name="T23" fmla="*/ 67 h 419"/>
                <a:gd name="T24" fmla="*/ 603 w 794"/>
                <a:gd name="T25" fmla="*/ 116 h 419"/>
                <a:gd name="T26" fmla="*/ 579 w 794"/>
                <a:gd name="T27" fmla="*/ 107 h 419"/>
                <a:gd name="T28" fmla="*/ 593 w 794"/>
                <a:gd name="T29" fmla="*/ 100 h 419"/>
                <a:gd name="T30" fmla="*/ 539 w 794"/>
                <a:gd name="T31" fmla="*/ 147 h 419"/>
                <a:gd name="T32" fmla="*/ 513 w 794"/>
                <a:gd name="T33" fmla="*/ 140 h 419"/>
                <a:gd name="T34" fmla="*/ 529 w 794"/>
                <a:gd name="T35" fmla="*/ 133 h 419"/>
                <a:gd name="T36" fmla="*/ 473 w 794"/>
                <a:gd name="T37" fmla="*/ 180 h 419"/>
                <a:gd name="T38" fmla="*/ 449 w 794"/>
                <a:gd name="T39" fmla="*/ 173 h 419"/>
                <a:gd name="T40" fmla="*/ 466 w 794"/>
                <a:gd name="T41" fmla="*/ 166 h 419"/>
                <a:gd name="T42" fmla="*/ 409 w 794"/>
                <a:gd name="T43" fmla="*/ 213 h 419"/>
                <a:gd name="T44" fmla="*/ 385 w 794"/>
                <a:gd name="T45" fmla="*/ 206 h 419"/>
                <a:gd name="T46" fmla="*/ 402 w 794"/>
                <a:gd name="T47" fmla="*/ 197 h 419"/>
                <a:gd name="T48" fmla="*/ 345 w 794"/>
                <a:gd name="T49" fmla="*/ 246 h 419"/>
                <a:gd name="T50" fmla="*/ 322 w 794"/>
                <a:gd name="T51" fmla="*/ 239 h 419"/>
                <a:gd name="T52" fmla="*/ 338 w 794"/>
                <a:gd name="T53" fmla="*/ 230 h 419"/>
                <a:gd name="T54" fmla="*/ 281 w 794"/>
                <a:gd name="T55" fmla="*/ 279 h 419"/>
                <a:gd name="T56" fmla="*/ 258 w 794"/>
                <a:gd name="T57" fmla="*/ 272 h 419"/>
                <a:gd name="T58" fmla="*/ 274 w 794"/>
                <a:gd name="T59" fmla="*/ 263 h 419"/>
                <a:gd name="T60" fmla="*/ 218 w 794"/>
                <a:gd name="T61" fmla="*/ 312 h 419"/>
                <a:gd name="T62" fmla="*/ 194 w 794"/>
                <a:gd name="T63" fmla="*/ 305 h 419"/>
                <a:gd name="T64" fmla="*/ 211 w 794"/>
                <a:gd name="T65" fmla="*/ 296 h 419"/>
                <a:gd name="T66" fmla="*/ 154 w 794"/>
                <a:gd name="T67" fmla="*/ 345 h 419"/>
                <a:gd name="T68" fmla="*/ 130 w 794"/>
                <a:gd name="T69" fmla="*/ 336 h 419"/>
                <a:gd name="T70" fmla="*/ 144 w 794"/>
                <a:gd name="T71" fmla="*/ 329 h 419"/>
                <a:gd name="T72" fmla="*/ 90 w 794"/>
                <a:gd name="T73" fmla="*/ 378 h 419"/>
                <a:gd name="T74" fmla="*/ 64 w 794"/>
                <a:gd name="T75" fmla="*/ 3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94" h="419">
                  <a:moveTo>
                    <a:pt x="17" y="395"/>
                  </a:moveTo>
                  <a:lnTo>
                    <a:pt x="26" y="409"/>
                  </a:lnTo>
                  <a:lnTo>
                    <a:pt x="10" y="419"/>
                  </a:lnTo>
                  <a:lnTo>
                    <a:pt x="0" y="402"/>
                  </a:lnTo>
                  <a:lnTo>
                    <a:pt x="17" y="395"/>
                  </a:lnTo>
                  <a:lnTo>
                    <a:pt x="17" y="395"/>
                  </a:lnTo>
                  <a:close/>
                  <a:moveTo>
                    <a:pt x="787" y="0"/>
                  </a:moveTo>
                  <a:lnTo>
                    <a:pt x="794" y="17"/>
                  </a:lnTo>
                  <a:lnTo>
                    <a:pt x="777" y="24"/>
                  </a:lnTo>
                  <a:lnTo>
                    <a:pt x="770" y="10"/>
                  </a:lnTo>
                  <a:lnTo>
                    <a:pt x="787" y="0"/>
                  </a:lnTo>
                  <a:lnTo>
                    <a:pt x="787" y="0"/>
                  </a:lnTo>
                  <a:close/>
                  <a:moveTo>
                    <a:pt x="723" y="34"/>
                  </a:moveTo>
                  <a:lnTo>
                    <a:pt x="730" y="50"/>
                  </a:lnTo>
                  <a:lnTo>
                    <a:pt x="714" y="57"/>
                  </a:lnTo>
                  <a:lnTo>
                    <a:pt x="707" y="41"/>
                  </a:lnTo>
                  <a:lnTo>
                    <a:pt x="723" y="34"/>
                  </a:lnTo>
                  <a:lnTo>
                    <a:pt x="723" y="34"/>
                  </a:lnTo>
                  <a:close/>
                  <a:moveTo>
                    <a:pt x="657" y="67"/>
                  </a:moveTo>
                  <a:lnTo>
                    <a:pt x="666" y="83"/>
                  </a:lnTo>
                  <a:lnTo>
                    <a:pt x="650" y="90"/>
                  </a:lnTo>
                  <a:lnTo>
                    <a:pt x="643" y="74"/>
                  </a:lnTo>
                  <a:lnTo>
                    <a:pt x="657" y="67"/>
                  </a:lnTo>
                  <a:lnTo>
                    <a:pt x="657" y="67"/>
                  </a:lnTo>
                  <a:close/>
                  <a:moveTo>
                    <a:pt x="593" y="100"/>
                  </a:moveTo>
                  <a:lnTo>
                    <a:pt x="603" y="116"/>
                  </a:lnTo>
                  <a:lnTo>
                    <a:pt x="586" y="123"/>
                  </a:lnTo>
                  <a:lnTo>
                    <a:pt x="579" y="107"/>
                  </a:lnTo>
                  <a:lnTo>
                    <a:pt x="593" y="100"/>
                  </a:lnTo>
                  <a:lnTo>
                    <a:pt x="593" y="100"/>
                  </a:lnTo>
                  <a:close/>
                  <a:moveTo>
                    <a:pt x="529" y="133"/>
                  </a:moveTo>
                  <a:lnTo>
                    <a:pt x="539" y="147"/>
                  </a:lnTo>
                  <a:lnTo>
                    <a:pt x="522" y="156"/>
                  </a:lnTo>
                  <a:lnTo>
                    <a:pt x="513" y="140"/>
                  </a:lnTo>
                  <a:lnTo>
                    <a:pt x="529" y="133"/>
                  </a:lnTo>
                  <a:lnTo>
                    <a:pt x="529" y="133"/>
                  </a:lnTo>
                  <a:close/>
                  <a:moveTo>
                    <a:pt x="466" y="166"/>
                  </a:moveTo>
                  <a:lnTo>
                    <a:pt x="473" y="180"/>
                  </a:lnTo>
                  <a:lnTo>
                    <a:pt x="459" y="189"/>
                  </a:lnTo>
                  <a:lnTo>
                    <a:pt x="449" y="173"/>
                  </a:lnTo>
                  <a:lnTo>
                    <a:pt x="466" y="166"/>
                  </a:lnTo>
                  <a:lnTo>
                    <a:pt x="466" y="166"/>
                  </a:lnTo>
                  <a:close/>
                  <a:moveTo>
                    <a:pt x="402" y="197"/>
                  </a:moveTo>
                  <a:lnTo>
                    <a:pt x="409" y="213"/>
                  </a:lnTo>
                  <a:lnTo>
                    <a:pt x="395" y="223"/>
                  </a:lnTo>
                  <a:lnTo>
                    <a:pt x="385" y="206"/>
                  </a:lnTo>
                  <a:lnTo>
                    <a:pt x="402" y="197"/>
                  </a:lnTo>
                  <a:lnTo>
                    <a:pt x="402" y="197"/>
                  </a:lnTo>
                  <a:close/>
                  <a:moveTo>
                    <a:pt x="338" y="230"/>
                  </a:moveTo>
                  <a:lnTo>
                    <a:pt x="345" y="246"/>
                  </a:lnTo>
                  <a:lnTo>
                    <a:pt x="329" y="256"/>
                  </a:lnTo>
                  <a:lnTo>
                    <a:pt x="322" y="239"/>
                  </a:lnTo>
                  <a:lnTo>
                    <a:pt x="338" y="230"/>
                  </a:lnTo>
                  <a:lnTo>
                    <a:pt x="338" y="230"/>
                  </a:lnTo>
                  <a:close/>
                  <a:moveTo>
                    <a:pt x="274" y="263"/>
                  </a:moveTo>
                  <a:lnTo>
                    <a:pt x="281" y="279"/>
                  </a:lnTo>
                  <a:lnTo>
                    <a:pt x="265" y="286"/>
                  </a:lnTo>
                  <a:lnTo>
                    <a:pt x="258" y="272"/>
                  </a:lnTo>
                  <a:lnTo>
                    <a:pt x="274" y="263"/>
                  </a:lnTo>
                  <a:lnTo>
                    <a:pt x="274" y="263"/>
                  </a:lnTo>
                  <a:close/>
                  <a:moveTo>
                    <a:pt x="211" y="296"/>
                  </a:moveTo>
                  <a:lnTo>
                    <a:pt x="218" y="312"/>
                  </a:lnTo>
                  <a:lnTo>
                    <a:pt x="201" y="319"/>
                  </a:lnTo>
                  <a:lnTo>
                    <a:pt x="194" y="305"/>
                  </a:lnTo>
                  <a:lnTo>
                    <a:pt x="211" y="296"/>
                  </a:lnTo>
                  <a:lnTo>
                    <a:pt x="211" y="296"/>
                  </a:lnTo>
                  <a:close/>
                  <a:moveTo>
                    <a:pt x="144" y="329"/>
                  </a:moveTo>
                  <a:lnTo>
                    <a:pt x="154" y="345"/>
                  </a:lnTo>
                  <a:lnTo>
                    <a:pt x="137" y="352"/>
                  </a:lnTo>
                  <a:lnTo>
                    <a:pt x="130" y="336"/>
                  </a:lnTo>
                  <a:lnTo>
                    <a:pt x="144" y="329"/>
                  </a:lnTo>
                  <a:lnTo>
                    <a:pt x="144" y="329"/>
                  </a:lnTo>
                  <a:close/>
                  <a:moveTo>
                    <a:pt x="81" y="362"/>
                  </a:moveTo>
                  <a:lnTo>
                    <a:pt x="90" y="378"/>
                  </a:lnTo>
                  <a:lnTo>
                    <a:pt x="74" y="386"/>
                  </a:lnTo>
                  <a:lnTo>
                    <a:pt x="64" y="369"/>
                  </a:lnTo>
                  <a:lnTo>
                    <a:pt x="81" y="3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28"/>
            <p:cNvSpPr>
              <a:spLocks noEditPoints="1"/>
            </p:cNvSpPr>
            <p:nvPr/>
          </p:nvSpPr>
          <p:spPr bwMode="auto">
            <a:xfrm>
              <a:off x="4505325" y="2084388"/>
              <a:ext cx="225425" cy="1387475"/>
            </a:xfrm>
            <a:custGeom>
              <a:avLst/>
              <a:gdLst>
                <a:gd name="T0" fmla="*/ 22 w 142"/>
                <a:gd name="T1" fmla="*/ 857 h 874"/>
                <a:gd name="T2" fmla="*/ 0 w 142"/>
                <a:gd name="T3" fmla="*/ 871 h 874"/>
                <a:gd name="T4" fmla="*/ 3 w 142"/>
                <a:gd name="T5" fmla="*/ 855 h 874"/>
                <a:gd name="T6" fmla="*/ 142 w 142"/>
                <a:gd name="T7" fmla="*/ 2 h 874"/>
                <a:gd name="T8" fmla="*/ 123 w 142"/>
                <a:gd name="T9" fmla="*/ 16 h 874"/>
                <a:gd name="T10" fmla="*/ 126 w 142"/>
                <a:gd name="T11" fmla="*/ 0 h 874"/>
                <a:gd name="T12" fmla="*/ 133 w 142"/>
                <a:gd name="T13" fmla="*/ 73 h 874"/>
                <a:gd name="T14" fmla="*/ 112 w 142"/>
                <a:gd name="T15" fmla="*/ 87 h 874"/>
                <a:gd name="T16" fmla="*/ 114 w 142"/>
                <a:gd name="T17" fmla="*/ 71 h 874"/>
                <a:gd name="T18" fmla="*/ 123 w 142"/>
                <a:gd name="T19" fmla="*/ 144 h 874"/>
                <a:gd name="T20" fmla="*/ 102 w 142"/>
                <a:gd name="T21" fmla="*/ 158 h 874"/>
                <a:gd name="T22" fmla="*/ 104 w 142"/>
                <a:gd name="T23" fmla="*/ 142 h 874"/>
                <a:gd name="T24" fmla="*/ 112 w 142"/>
                <a:gd name="T25" fmla="*/ 215 h 874"/>
                <a:gd name="T26" fmla="*/ 93 w 142"/>
                <a:gd name="T27" fmla="*/ 231 h 874"/>
                <a:gd name="T28" fmla="*/ 95 w 142"/>
                <a:gd name="T29" fmla="*/ 212 h 874"/>
                <a:gd name="T30" fmla="*/ 102 w 142"/>
                <a:gd name="T31" fmla="*/ 286 h 874"/>
                <a:gd name="T32" fmla="*/ 83 w 142"/>
                <a:gd name="T33" fmla="*/ 302 h 874"/>
                <a:gd name="T34" fmla="*/ 86 w 142"/>
                <a:gd name="T35" fmla="*/ 283 h 874"/>
                <a:gd name="T36" fmla="*/ 93 w 142"/>
                <a:gd name="T37" fmla="*/ 359 h 874"/>
                <a:gd name="T38" fmla="*/ 71 w 142"/>
                <a:gd name="T39" fmla="*/ 373 h 874"/>
                <a:gd name="T40" fmla="*/ 74 w 142"/>
                <a:gd name="T41" fmla="*/ 354 h 874"/>
                <a:gd name="T42" fmla="*/ 83 w 142"/>
                <a:gd name="T43" fmla="*/ 430 h 874"/>
                <a:gd name="T44" fmla="*/ 62 w 142"/>
                <a:gd name="T45" fmla="*/ 444 h 874"/>
                <a:gd name="T46" fmla="*/ 64 w 142"/>
                <a:gd name="T47" fmla="*/ 427 h 874"/>
                <a:gd name="T48" fmla="*/ 71 w 142"/>
                <a:gd name="T49" fmla="*/ 501 h 874"/>
                <a:gd name="T50" fmla="*/ 52 w 142"/>
                <a:gd name="T51" fmla="*/ 515 h 874"/>
                <a:gd name="T52" fmla="*/ 55 w 142"/>
                <a:gd name="T53" fmla="*/ 498 h 874"/>
                <a:gd name="T54" fmla="*/ 62 w 142"/>
                <a:gd name="T55" fmla="*/ 571 h 874"/>
                <a:gd name="T56" fmla="*/ 41 w 142"/>
                <a:gd name="T57" fmla="*/ 588 h 874"/>
                <a:gd name="T58" fmla="*/ 45 w 142"/>
                <a:gd name="T59" fmla="*/ 569 h 874"/>
                <a:gd name="T60" fmla="*/ 52 w 142"/>
                <a:gd name="T61" fmla="*/ 642 h 874"/>
                <a:gd name="T62" fmla="*/ 31 w 142"/>
                <a:gd name="T63" fmla="*/ 659 h 874"/>
                <a:gd name="T64" fmla="*/ 34 w 142"/>
                <a:gd name="T65" fmla="*/ 640 h 874"/>
                <a:gd name="T66" fmla="*/ 43 w 142"/>
                <a:gd name="T67" fmla="*/ 713 h 874"/>
                <a:gd name="T68" fmla="*/ 22 w 142"/>
                <a:gd name="T69" fmla="*/ 730 h 874"/>
                <a:gd name="T70" fmla="*/ 24 w 142"/>
                <a:gd name="T71" fmla="*/ 711 h 874"/>
                <a:gd name="T72" fmla="*/ 31 w 142"/>
                <a:gd name="T73" fmla="*/ 786 h 874"/>
                <a:gd name="T74" fmla="*/ 12 w 142"/>
                <a:gd name="T75" fmla="*/ 801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 h="874">
                  <a:moveTo>
                    <a:pt x="3" y="855"/>
                  </a:moveTo>
                  <a:lnTo>
                    <a:pt x="22" y="857"/>
                  </a:lnTo>
                  <a:lnTo>
                    <a:pt x="19" y="874"/>
                  </a:lnTo>
                  <a:lnTo>
                    <a:pt x="0" y="871"/>
                  </a:lnTo>
                  <a:lnTo>
                    <a:pt x="3" y="855"/>
                  </a:lnTo>
                  <a:lnTo>
                    <a:pt x="3" y="855"/>
                  </a:lnTo>
                  <a:close/>
                  <a:moveTo>
                    <a:pt x="126" y="0"/>
                  </a:moveTo>
                  <a:lnTo>
                    <a:pt x="142" y="2"/>
                  </a:lnTo>
                  <a:lnTo>
                    <a:pt x="140" y="19"/>
                  </a:lnTo>
                  <a:lnTo>
                    <a:pt x="123" y="16"/>
                  </a:lnTo>
                  <a:lnTo>
                    <a:pt x="126" y="0"/>
                  </a:lnTo>
                  <a:lnTo>
                    <a:pt x="126" y="0"/>
                  </a:lnTo>
                  <a:close/>
                  <a:moveTo>
                    <a:pt x="114" y="71"/>
                  </a:moveTo>
                  <a:lnTo>
                    <a:pt x="133" y="73"/>
                  </a:lnTo>
                  <a:lnTo>
                    <a:pt x="130" y="90"/>
                  </a:lnTo>
                  <a:lnTo>
                    <a:pt x="112" y="87"/>
                  </a:lnTo>
                  <a:lnTo>
                    <a:pt x="114" y="71"/>
                  </a:lnTo>
                  <a:lnTo>
                    <a:pt x="114" y="71"/>
                  </a:lnTo>
                  <a:close/>
                  <a:moveTo>
                    <a:pt x="104" y="142"/>
                  </a:moveTo>
                  <a:lnTo>
                    <a:pt x="123" y="144"/>
                  </a:lnTo>
                  <a:lnTo>
                    <a:pt x="121" y="163"/>
                  </a:lnTo>
                  <a:lnTo>
                    <a:pt x="102" y="158"/>
                  </a:lnTo>
                  <a:lnTo>
                    <a:pt x="104" y="142"/>
                  </a:lnTo>
                  <a:lnTo>
                    <a:pt x="104" y="142"/>
                  </a:lnTo>
                  <a:close/>
                  <a:moveTo>
                    <a:pt x="95" y="212"/>
                  </a:moveTo>
                  <a:lnTo>
                    <a:pt x="112" y="215"/>
                  </a:lnTo>
                  <a:lnTo>
                    <a:pt x="109" y="234"/>
                  </a:lnTo>
                  <a:lnTo>
                    <a:pt x="93" y="231"/>
                  </a:lnTo>
                  <a:lnTo>
                    <a:pt x="95" y="212"/>
                  </a:lnTo>
                  <a:lnTo>
                    <a:pt x="95" y="212"/>
                  </a:lnTo>
                  <a:close/>
                  <a:moveTo>
                    <a:pt x="86" y="283"/>
                  </a:moveTo>
                  <a:lnTo>
                    <a:pt x="102" y="286"/>
                  </a:lnTo>
                  <a:lnTo>
                    <a:pt x="100" y="305"/>
                  </a:lnTo>
                  <a:lnTo>
                    <a:pt x="83" y="302"/>
                  </a:lnTo>
                  <a:lnTo>
                    <a:pt x="86" y="283"/>
                  </a:lnTo>
                  <a:lnTo>
                    <a:pt x="86" y="283"/>
                  </a:lnTo>
                  <a:close/>
                  <a:moveTo>
                    <a:pt x="74" y="354"/>
                  </a:moveTo>
                  <a:lnTo>
                    <a:pt x="93" y="359"/>
                  </a:lnTo>
                  <a:lnTo>
                    <a:pt x="90" y="375"/>
                  </a:lnTo>
                  <a:lnTo>
                    <a:pt x="71" y="373"/>
                  </a:lnTo>
                  <a:lnTo>
                    <a:pt x="74" y="354"/>
                  </a:lnTo>
                  <a:lnTo>
                    <a:pt x="74" y="354"/>
                  </a:lnTo>
                  <a:close/>
                  <a:moveTo>
                    <a:pt x="64" y="427"/>
                  </a:moveTo>
                  <a:lnTo>
                    <a:pt x="83" y="430"/>
                  </a:lnTo>
                  <a:lnTo>
                    <a:pt x="81" y="446"/>
                  </a:lnTo>
                  <a:lnTo>
                    <a:pt x="62" y="444"/>
                  </a:lnTo>
                  <a:lnTo>
                    <a:pt x="64" y="427"/>
                  </a:lnTo>
                  <a:lnTo>
                    <a:pt x="64" y="427"/>
                  </a:lnTo>
                  <a:close/>
                  <a:moveTo>
                    <a:pt x="55" y="498"/>
                  </a:moveTo>
                  <a:lnTo>
                    <a:pt x="71" y="501"/>
                  </a:lnTo>
                  <a:lnTo>
                    <a:pt x="69" y="517"/>
                  </a:lnTo>
                  <a:lnTo>
                    <a:pt x="52" y="515"/>
                  </a:lnTo>
                  <a:lnTo>
                    <a:pt x="55" y="498"/>
                  </a:lnTo>
                  <a:lnTo>
                    <a:pt x="55" y="498"/>
                  </a:lnTo>
                  <a:close/>
                  <a:moveTo>
                    <a:pt x="45" y="569"/>
                  </a:moveTo>
                  <a:lnTo>
                    <a:pt x="62" y="571"/>
                  </a:lnTo>
                  <a:lnTo>
                    <a:pt x="60" y="590"/>
                  </a:lnTo>
                  <a:lnTo>
                    <a:pt x="41" y="588"/>
                  </a:lnTo>
                  <a:lnTo>
                    <a:pt x="45" y="569"/>
                  </a:lnTo>
                  <a:lnTo>
                    <a:pt x="45" y="569"/>
                  </a:lnTo>
                  <a:close/>
                  <a:moveTo>
                    <a:pt x="34" y="640"/>
                  </a:moveTo>
                  <a:lnTo>
                    <a:pt x="52" y="642"/>
                  </a:lnTo>
                  <a:lnTo>
                    <a:pt x="50" y="661"/>
                  </a:lnTo>
                  <a:lnTo>
                    <a:pt x="31" y="659"/>
                  </a:lnTo>
                  <a:lnTo>
                    <a:pt x="34" y="640"/>
                  </a:lnTo>
                  <a:lnTo>
                    <a:pt x="34" y="640"/>
                  </a:lnTo>
                  <a:close/>
                  <a:moveTo>
                    <a:pt x="24" y="711"/>
                  </a:moveTo>
                  <a:lnTo>
                    <a:pt x="43" y="713"/>
                  </a:lnTo>
                  <a:lnTo>
                    <a:pt x="38" y="732"/>
                  </a:lnTo>
                  <a:lnTo>
                    <a:pt x="22" y="730"/>
                  </a:lnTo>
                  <a:lnTo>
                    <a:pt x="24" y="711"/>
                  </a:lnTo>
                  <a:lnTo>
                    <a:pt x="24" y="711"/>
                  </a:lnTo>
                  <a:close/>
                  <a:moveTo>
                    <a:pt x="15" y="784"/>
                  </a:moveTo>
                  <a:lnTo>
                    <a:pt x="31" y="786"/>
                  </a:lnTo>
                  <a:lnTo>
                    <a:pt x="29" y="803"/>
                  </a:lnTo>
                  <a:lnTo>
                    <a:pt x="12" y="801"/>
                  </a:lnTo>
                  <a:lnTo>
                    <a:pt x="15" y="7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29"/>
            <p:cNvSpPr>
              <a:spLocks noEditPoints="1"/>
            </p:cNvSpPr>
            <p:nvPr/>
          </p:nvSpPr>
          <p:spPr bwMode="auto">
            <a:xfrm>
              <a:off x="4487863" y="1093788"/>
              <a:ext cx="209550" cy="577850"/>
            </a:xfrm>
            <a:custGeom>
              <a:avLst/>
              <a:gdLst>
                <a:gd name="T0" fmla="*/ 21 w 132"/>
                <a:gd name="T1" fmla="*/ 17 h 364"/>
                <a:gd name="T2" fmla="*/ 4 w 132"/>
                <a:gd name="T3" fmla="*/ 21 h 364"/>
                <a:gd name="T4" fmla="*/ 0 w 132"/>
                <a:gd name="T5" fmla="*/ 5 h 364"/>
                <a:gd name="T6" fmla="*/ 16 w 132"/>
                <a:gd name="T7" fmla="*/ 0 h 364"/>
                <a:gd name="T8" fmla="*/ 21 w 132"/>
                <a:gd name="T9" fmla="*/ 17 h 364"/>
                <a:gd name="T10" fmla="*/ 21 w 132"/>
                <a:gd name="T11" fmla="*/ 17 h 364"/>
                <a:gd name="T12" fmla="*/ 132 w 132"/>
                <a:gd name="T13" fmla="*/ 359 h 364"/>
                <a:gd name="T14" fmla="*/ 115 w 132"/>
                <a:gd name="T15" fmla="*/ 364 h 364"/>
                <a:gd name="T16" fmla="*/ 108 w 132"/>
                <a:gd name="T17" fmla="*/ 347 h 364"/>
                <a:gd name="T18" fmla="*/ 127 w 132"/>
                <a:gd name="T19" fmla="*/ 343 h 364"/>
                <a:gd name="T20" fmla="*/ 132 w 132"/>
                <a:gd name="T21" fmla="*/ 359 h 364"/>
                <a:gd name="T22" fmla="*/ 132 w 132"/>
                <a:gd name="T23" fmla="*/ 359 h 364"/>
                <a:gd name="T24" fmla="*/ 111 w 132"/>
                <a:gd name="T25" fmla="*/ 291 h 364"/>
                <a:gd name="T26" fmla="*/ 92 w 132"/>
                <a:gd name="T27" fmla="*/ 295 h 364"/>
                <a:gd name="T28" fmla="*/ 87 w 132"/>
                <a:gd name="T29" fmla="*/ 279 h 364"/>
                <a:gd name="T30" fmla="*/ 104 w 132"/>
                <a:gd name="T31" fmla="*/ 274 h 364"/>
                <a:gd name="T32" fmla="*/ 111 w 132"/>
                <a:gd name="T33" fmla="*/ 291 h 364"/>
                <a:gd name="T34" fmla="*/ 111 w 132"/>
                <a:gd name="T35" fmla="*/ 291 h 364"/>
                <a:gd name="T36" fmla="*/ 87 w 132"/>
                <a:gd name="T37" fmla="*/ 222 h 364"/>
                <a:gd name="T38" fmla="*/ 71 w 132"/>
                <a:gd name="T39" fmla="*/ 227 h 364"/>
                <a:gd name="T40" fmla="*/ 66 w 132"/>
                <a:gd name="T41" fmla="*/ 210 h 364"/>
                <a:gd name="T42" fmla="*/ 82 w 132"/>
                <a:gd name="T43" fmla="*/ 206 h 364"/>
                <a:gd name="T44" fmla="*/ 87 w 132"/>
                <a:gd name="T45" fmla="*/ 222 h 364"/>
                <a:gd name="T46" fmla="*/ 87 w 132"/>
                <a:gd name="T47" fmla="*/ 222 h 364"/>
                <a:gd name="T48" fmla="*/ 66 w 132"/>
                <a:gd name="T49" fmla="*/ 154 h 364"/>
                <a:gd name="T50" fmla="*/ 49 w 132"/>
                <a:gd name="T51" fmla="*/ 158 h 364"/>
                <a:gd name="T52" fmla="*/ 42 w 132"/>
                <a:gd name="T53" fmla="*/ 142 h 364"/>
                <a:gd name="T54" fmla="*/ 61 w 132"/>
                <a:gd name="T55" fmla="*/ 137 h 364"/>
                <a:gd name="T56" fmla="*/ 66 w 132"/>
                <a:gd name="T57" fmla="*/ 154 h 364"/>
                <a:gd name="T58" fmla="*/ 66 w 132"/>
                <a:gd name="T59" fmla="*/ 154 h 364"/>
                <a:gd name="T60" fmla="*/ 45 w 132"/>
                <a:gd name="T61" fmla="*/ 85 h 364"/>
                <a:gd name="T62" fmla="*/ 26 w 132"/>
                <a:gd name="T63" fmla="*/ 90 h 364"/>
                <a:gd name="T64" fmla="*/ 21 w 132"/>
                <a:gd name="T65" fmla="*/ 73 h 364"/>
                <a:gd name="T66" fmla="*/ 37 w 132"/>
                <a:gd name="T67" fmla="*/ 69 h 364"/>
                <a:gd name="T68" fmla="*/ 45 w 132"/>
                <a:gd name="T69" fmla="*/ 8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2" h="364">
                  <a:moveTo>
                    <a:pt x="21" y="17"/>
                  </a:moveTo>
                  <a:lnTo>
                    <a:pt x="4" y="21"/>
                  </a:lnTo>
                  <a:lnTo>
                    <a:pt x="0" y="5"/>
                  </a:lnTo>
                  <a:lnTo>
                    <a:pt x="16" y="0"/>
                  </a:lnTo>
                  <a:lnTo>
                    <a:pt x="21" y="17"/>
                  </a:lnTo>
                  <a:lnTo>
                    <a:pt x="21" y="17"/>
                  </a:lnTo>
                  <a:close/>
                  <a:moveTo>
                    <a:pt x="132" y="359"/>
                  </a:moveTo>
                  <a:lnTo>
                    <a:pt x="115" y="364"/>
                  </a:lnTo>
                  <a:lnTo>
                    <a:pt x="108" y="347"/>
                  </a:lnTo>
                  <a:lnTo>
                    <a:pt x="127" y="343"/>
                  </a:lnTo>
                  <a:lnTo>
                    <a:pt x="132" y="359"/>
                  </a:lnTo>
                  <a:lnTo>
                    <a:pt x="132" y="359"/>
                  </a:lnTo>
                  <a:close/>
                  <a:moveTo>
                    <a:pt x="111" y="291"/>
                  </a:moveTo>
                  <a:lnTo>
                    <a:pt x="92" y="295"/>
                  </a:lnTo>
                  <a:lnTo>
                    <a:pt x="87" y="279"/>
                  </a:lnTo>
                  <a:lnTo>
                    <a:pt x="104" y="274"/>
                  </a:lnTo>
                  <a:lnTo>
                    <a:pt x="111" y="291"/>
                  </a:lnTo>
                  <a:lnTo>
                    <a:pt x="111" y="291"/>
                  </a:lnTo>
                  <a:close/>
                  <a:moveTo>
                    <a:pt x="87" y="222"/>
                  </a:moveTo>
                  <a:lnTo>
                    <a:pt x="71" y="227"/>
                  </a:lnTo>
                  <a:lnTo>
                    <a:pt x="66" y="210"/>
                  </a:lnTo>
                  <a:lnTo>
                    <a:pt x="82" y="206"/>
                  </a:lnTo>
                  <a:lnTo>
                    <a:pt x="87" y="222"/>
                  </a:lnTo>
                  <a:lnTo>
                    <a:pt x="87" y="222"/>
                  </a:lnTo>
                  <a:close/>
                  <a:moveTo>
                    <a:pt x="66" y="154"/>
                  </a:moveTo>
                  <a:lnTo>
                    <a:pt x="49" y="158"/>
                  </a:lnTo>
                  <a:lnTo>
                    <a:pt x="42" y="142"/>
                  </a:lnTo>
                  <a:lnTo>
                    <a:pt x="61" y="137"/>
                  </a:lnTo>
                  <a:lnTo>
                    <a:pt x="66" y="154"/>
                  </a:lnTo>
                  <a:lnTo>
                    <a:pt x="66" y="154"/>
                  </a:lnTo>
                  <a:close/>
                  <a:moveTo>
                    <a:pt x="45" y="85"/>
                  </a:moveTo>
                  <a:lnTo>
                    <a:pt x="26" y="90"/>
                  </a:lnTo>
                  <a:lnTo>
                    <a:pt x="21" y="73"/>
                  </a:lnTo>
                  <a:lnTo>
                    <a:pt x="37" y="69"/>
                  </a:lnTo>
                  <a:lnTo>
                    <a:pt x="4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30"/>
            <p:cNvSpPr>
              <a:spLocks noEditPoints="1"/>
            </p:cNvSpPr>
            <p:nvPr/>
          </p:nvSpPr>
          <p:spPr bwMode="auto">
            <a:xfrm>
              <a:off x="2489200" y="2597150"/>
              <a:ext cx="831850" cy="698500"/>
            </a:xfrm>
            <a:custGeom>
              <a:avLst/>
              <a:gdLst>
                <a:gd name="T0" fmla="*/ 510 w 524"/>
                <a:gd name="T1" fmla="*/ 24 h 440"/>
                <a:gd name="T2" fmla="*/ 498 w 524"/>
                <a:gd name="T3" fmla="*/ 12 h 440"/>
                <a:gd name="T4" fmla="*/ 512 w 524"/>
                <a:gd name="T5" fmla="*/ 0 h 440"/>
                <a:gd name="T6" fmla="*/ 524 w 524"/>
                <a:gd name="T7" fmla="*/ 15 h 440"/>
                <a:gd name="T8" fmla="*/ 510 w 524"/>
                <a:gd name="T9" fmla="*/ 24 h 440"/>
                <a:gd name="T10" fmla="*/ 510 w 524"/>
                <a:gd name="T11" fmla="*/ 24 h 440"/>
                <a:gd name="T12" fmla="*/ 12 w 524"/>
                <a:gd name="T13" fmla="*/ 440 h 440"/>
                <a:gd name="T14" fmla="*/ 0 w 524"/>
                <a:gd name="T15" fmla="*/ 426 h 440"/>
                <a:gd name="T16" fmla="*/ 14 w 524"/>
                <a:gd name="T17" fmla="*/ 414 h 440"/>
                <a:gd name="T18" fmla="*/ 26 w 524"/>
                <a:gd name="T19" fmla="*/ 428 h 440"/>
                <a:gd name="T20" fmla="*/ 12 w 524"/>
                <a:gd name="T21" fmla="*/ 440 h 440"/>
                <a:gd name="T22" fmla="*/ 12 w 524"/>
                <a:gd name="T23" fmla="*/ 440 h 440"/>
                <a:gd name="T24" fmla="*/ 66 w 524"/>
                <a:gd name="T25" fmla="*/ 393 h 440"/>
                <a:gd name="T26" fmla="*/ 54 w 524"/>
                <a:gd name="T27" fmla="*/ 378 h 440"/>
                <a:gd name="T28" fmla="*/ 68 w 524"/>
                <a:gd name="T29" fmla="*/ 369 h 440"/>
                <a:gd name="T30" fmla="*/ 80 w 524"/>
                <a:gd name="T31" fmla="*/ 381 h 440"/>
                <a:gd name="T32" fmla="*/ 66 w 524"/>
                <a:gd name="T33" fmla="*/ 393 h 440"/>
                <a:gd name="T34" fmla="*/ 66 w 524"/>
                <a:gd name="T35" fmla="*/ 393 h 440"/>
                <a:gd name="T36" fmla="*/ 123 w 524"/>
                <a:gd name="T37" fmla="*/ 348 h 440"/>
                <a:gd name="T38" fmla="*/ 111 w 524"/>
                <a:gd name="T39" fmla="*/ 333 h 440"/>
                <a:gd name="T40" fmla="*/ 125 w 524"/>
                <a:gd name="T41" fmla="*/ 322 h 440"/>
                <a:gd name="T42" fmla="*/ 134 w 524"/>
                <a:gd name="T43" fmla="*/ 336 h 440"/>
                <a:gd name="T44" fmla="*/ 123 w 524"/>
                <a:gd name="T45" fmla="*/ 348 h 440"/>
                <a:gd name="T46" fmla="*/ 123 w 524"/>
                <a:gd name="T47" fmla="*/ 348 h 440"/>
                <a:gd name="T48" fmla="*/ 177 w 524"/>
                <a:gd name="T49" fmla="*/ 300 h 440"/>
                <a:gd name="T50" fmla="*/ 165 w 524"/>
                <a:gd name="T51" fmla="*/ 286 h 440"/>
                <a:gd name="T52" fmla="*/ 179 w 524"/>
                <a:gd name="T53" fmla="*/ 277 h 440"/>
                <a:gd name="T54" fmla="*/ 191 w 524"/>
                <a:gd name="T55" fmla="*/ 289 h 440"/>
                <a:gd name="T56" fmla="*/ 177 w 524"/>
                <a:gd name="T57" fmla="*/ 300 h 440"/>
                <a:gd name="T58" fmla="*/ 177 w 524"/>
                <a:gd name="T59" fmla="*/ 300 h 440"/>
                <a:gd name="T60" fmla="*/ 231 w 524"/>
                <a:gd name="T61" fmla="*/ 256 h 440"/>
                <a:gd name="T62" fmla="*/ 222 w 524"/>
                <a:gd name="T63" fmla="*/ 241 h 440"/>
                <a:gd name="T64" fmla="*/ 234 w 524"/>
                <a:gd name="T65" fmla="*/ 230 h 440"/>
                <a:gd name="T66" fmla="*/ 245 w 524"/>
                <a:gd name="T67" fmla="*/ 244 h 440"/>
                <a:gd name="T68" fmla="*/ 231 w 524"/>
                <a:gd name="T69" fmla="*/ 256 h 440"/>
                <a:gd name="T70" fmla="*/ 231 w 524"/>
                <a:gd name="T71" fmla="*/ 256 h 440"/>
                <a:gd name="T72" fmla="*/ 288 w 524"/>
                <a:gd name="T73" fmla="*/ 208 h 440"/>
                <a:gd name="T74" fmla="*/ 276 w 524"/>
                <a:gd name="T75" fmla="*/ 194 h 440"/>
                <a:gd name="T76" fmla="*/ 290 w 524"/>
                <a:gd name="T77" fmla="*/ 185 h 440"/>
                <a:gd name="T78" fmla="*/ 302 w 524"/>
                <a:gd name="T79" fmla="*/ 196 h 440"/>
                <a:gd name="T80" fmla="*/ 288 w 524"/>
                <a:gd name="T81" fmla="*/ 208 h 440"/>
                <a:gd name="T82" fmla="*/ 288 w 524"/>
                <a:gd name="T83" fmla="*/ 208 h 440"/>
                <a:gd name="T84" fmla="*/ 342 w 524"/>
                <a:gd name="T85" fmla="*/ 163 h 440"/>
                <a:gd name="T86" fmla="*/ 330 w 524"/>
                <a:gd name="T87" fmla="*/ 149 h 440"/>
                <a:gd name="T88" fmla="*/ 345 w 524"/>
                <a:gd name="T89" fmla="*/ 137 h 440"/>
                <a:gd name="T90" fmla="*/ 356 w 524"/>
                <a:gd name="T91" fmla="*/ 152 h 440"/>
                <a:gd name="T92" fmla="*/ 342 w 524"/>
                <a:gd name="T93" fmla="*/ 163 h 440"/>
                <a:gd name="T94" fmla="*/ 342 w 524"/>
                <a:gd name="T95" fmla="*/ 163 h 440"/>
                <a:gd name="T96" fmla="*/ 399 w 524"/>
                <a:gd name="T97" fmla="*/ 116 h 440"/>
                <a:gd name="T98" fmla="*/ 387 w 524"/>
                <a:gd name="T99" fmla="*/ 102 h 440"/>
                <a:gd name="T100" fmla="*/ 401 w 524"/>
                <a:gd name="T101" fmla="*/ 93 h 440"/>
                <a:gd name="T102" fmla="*/ 413 w 524"/>
                <a:gd name="T103" fmla="*/ 104 h 440"/>
                <a:gd name="T104" fmla="*/ 399 w 524"/>
                <a:gd name="T105" fmla="*/ 116 h 440"/>
                <a:gd name="T106" fmla="*/ 399 w 524"/>
                <a:gd name="T107" fmla="*/ 116 h 440"/>
                <a:gd name="T108" fmla="*/ 453 w 524"/>
                <a:gd name="T109" fmla="*/ 71 h 440"/>
                <a:gd name="T110" fmla="*/ 441 w 524"/>
                <a:gd name="T111" fmla="*/ 57 h 440"/>
                <a:gd name="T112" fmla="*/ 456 w 524"/>
                <a:gd name="T113" fmla="*/ 45 h 440"/>
                <a:gd name="T114" fmla="*/ 467 w 524"/>
                <a:gd name="T115" fmla="*/ 59 h 440"/>
                <a:gd name="T116" fmla="*/ 453 w 524"/>
                <a:gd name="T117" fmla="*/ 71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4" h="440">
                  <a:moveTo>
                    <a:pt x="510" y="24"/>
                  </a:moveTo>
                  <a:lnTo>
                    <a:pt x="498" y="12"/>
                  </a:lnTo>
                  <a:lnTo>
                    <a:pt x="512" y="0"/>
                  </a:lnTo>
                  <a:lnTo>
                    <a:pt x="524" y="15"/>
                  </a:lnTo>
                  <a:lnTo>
                    <a:pt x="510" y="24"/>
                  </a:lnTo>
                  <a:lnTo>
                    <a:pt x="510" y="24"/>
                  </a:lnTo>
                  <a:close/>
                  <a:moveTo>
                    <a:pt x="12" y="440"/>
                  </a:moveTo>
                  <a:lnTo>
                    <a:pt x="0" y="426"/>
                  </a:lnTo>
                  <a:lnTo>
                    <a:pt x="14" y="414"/>
                  </a:lnTo>
                  <a:lnTo>
                    <a:pt x="26" y="428"/>
                  </a:lnTo>
                  <a:lnTo>
                    <a:pt x="12" y="440"/>
                  </a:lnTo>
                  <a:lnTo>
                    <a:pt x="12" y="440"/>
                  </a:lnTo>
                  <a:close/>
                  <a:moveTo>
                    <a:pt x="66" y="393"/>
                  </a:moveTo>
                  <a:lnTo>
                    <a:pt x="54" y="378"/>
                  </a:lnTo>
                  <a:lnTo>
                    <a:pt x="68" y="369"/>
                  </a:lnTo>
                  <a:lnTo>
                    <a:pt x="80" y="381"/>
                  </a:lnTo>
                  <a:lnTo>
                    <a:pt x="66" y="393"/>
                  </a:lnTo>
                  <a:lnTo>
                    <a:pt x="66" y="393"/>
                  </a:lnTo>
                  <a:close/>
                  <a:moveTo>
                    <a:pt x="123" y="348"/>
                  </a:moveTo>
                  <a:lnTo>
                    <a:pt x="111" y="333"/>
                  </a:lnTo>
                  <a:lnTo>
                    <a:pt x="125" y="322"/>
                  </a:lnTo>
                  <a:lnTo>
                    <a:pt x="134" y="336"/>
                  </a:lnTo>
                  <a:lnTo>
                    <a:pt x="123" y="348"/>
                  </a:lnTo>
                  <a:lnTo>
                    <a:pt x="123" y="348"/>
                  </a:lnTo>
                  <a:close/>
                  <a:moveTo>
                    <a:pt x="177" y="300"/>
                  </a:moveTo>
                  <a:lnTo>
                    <a:pt x="165" y="286"/>
                  </a:lnTo>
                  <a:lnTo>
                    <a:pt x="179" y="277"/>
                  </a:lnTo>
                  <a:lnTo>
                    <a:pt x="191" y="289"/>
                  </a:lnTo>
                  <a:lnTo>
                    <a:pt x="177" y="300"/>
                  </a:lnTo>
                  <a:lnTo>
                    <a:pt x="177" y="300"/>
                  </a:lnTo>
                  <a:close/>
                  <a:moveTo>
                    <a:pt x="231" y="256"/>
                  </a:moveTo>
                  <a:lnTo>
                    <a:pt x="222" y="241"/>
                  </a:lnTo>
                  <a:lnTo>
                    <a:pt x="234" y="230"/>
                  </a:lnTo>
                  <a:lnTo>
                    <a:pt x="245" y="244"/>
                  </a:lnTo>
                  <a:lnTo>
                    <a:pt x="231" y="256"/>
                  </a:lnTo>
                  <a:lnTo>
                    <a:pt x="231" y="256"/>
                  </a:lnTo>
                  <a:close/>
                  <a:moveTo>
                    <a:pt x="288" y="208"/>
                  </a:moveTo>
                  <a:lnTo>
                    <a:pt x="276" y="194"/>
                  </a:lnTo>
                  <a:lnTo>
                    <a:pt x="290" y="185"/>
                  </a:lnTo>
                  <a:lnTo>
                    <a:pt x="302" y="196"/>
                  </a:lnTo>
                  <a:lnTo>
                    <a:pt x="288" y="208"/>
                  </a:lnTo>
                  <a:lnTo>
                    <a:pt x="288" y="208"/>
                  </a:lnTo>
                  <a:close/>
                  <a:moveTo>
                    <a:pt x="342" y="163"/>
                  </a:moveTo>
                  <a:lnTo>
                    <a:pt x="330" y="149"/>
                  </a:lnTo>
                  <a:lnTo>
                    <a:pt x="345" y="137"/>
                  </a:lnTo>
                  <a:lnTo>
                    <a:pt x="356" y="152"/>
                  </a:lnTo>
                  <a:lnTo>
                    <a:pt x="342" y="163"/>
                  </a:lnTo>
                  <a:lnTo>
                    <a:pt x="342" y="163"/>
                  </a:lnTo>
                  <a:close/>
                  <a:moveTo>
                    <a:pt x="399" y="116"/>
                  </a:moveTo>
                  <a:lnTo>
                    <a:pt x="387" y="102"/>
                  </a:lnTo>
                  <a:lnTo>
                    <a:pt x="401" y="93"/>
                  </a:lnTo>
                  <a:lnTo>
                    <a:pt x="413" y="104"/>
                  </a:lnTo>
                  <a:lnTo>
                    <a:pt x="399" y="116"/>
                  </a:lnTo>
                  <a:lnTo>
                    <a:pt x="399" y="116"/>
                  </a:lnTo>
                  <a:close/>
                  <a:moveTo>
                    <a:pt x="453" y="71"/>
                  </a:moveTo>
                  <a:lnTo>
                    <a:pt x="441" y="57"/>
                  </a:lnTo>
                  <a:lnTo>
                    <a:pt x="456" y="45"/>
                  </a:lnTo>
                  <a:lnTo>
                    <a:pt x="467" y="59"/>
                  </a:lnTo>
                  <a:lnTo>
                    <a:pt x="453"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31"/>
            <p:cNvSpPr>
              <a:spLocks noEditPoints="1"/>
            </p:cNvSpPr>
            <p:nvPr/>
          </p:nvSpPr>
          <p:spPr bwMode="auto">
            <a:xfrm>
              <a:off x="7599363" y="3284538"/>
              <a:ext cx="1090613" cy="479425"/>
            </a:xfrm>
            <a:custGeom>
              <a:avLst/>
              <a:gdLst>
                <a:gd name="T0" fmla="*/ 17 w 687"/>
                <a:gd name="T1" fmla="*/ 23 h 302"/>
                <a:gd name="T2" fmla="*/ 7 w 687"/>
                <a:gd name="T3" fmla="*/ 0 h 302"/>
                <a:gd name="T4" fmla="*/ 24 w 687"/>
                <a:gd name="T5" fmla="*/ 7 h 302"/>
                <a:gd name="T6" fmla="*/ 680 w 687"/>
                <a:gd name="T7" fmla="*/ 302 h 302"/>
                <a:gd name="T8" fmla="*/ 671 w 687"/>
                <a:gd name="T9" fmla="*/ 278 h 302"/>
                <a:gd name="T10" fmla="*/ 687 w 687"/>
                <a:gd name="T11" fmla="*/ 286 h 302"/>
                <a:gd name="T12" fmla="*/ 614 w 687"/>
                <a:gd name="T13" fmla="*/ 274 h 302"/>
                <a:gd name="T14" fmla="*/ 605 w 687"/>
                <a:gd name="T15" fmla="*/ 250 h 302"/>
                <a:gd name="T16" fmla="*/ 621 w 687"/>
                <a:gd name="T17" fmla="*/ 257 h 302"/>
                <a:gd name="T18" fmla="*/ 548 w 687"/>
                <a:gd name="T19" fmla="*/ 245 h 302"/>
                <a:gd name="T20" fmla="*/ 539 w 687"/>
                <a:gd name="T21" fmla="*/ 222 h 302"/>
                <a:gd name="T22" fmla="*/ 555 w 687"/>
                <a:gd name="T23" fmla="*/ 229 h 302"/>
                <a:gd name="T24" fmla="*/ 482 w 687"/>
                <a:gd name="T25" fmla="*/ 217 h 302"/>
                <a:gd name="T26" fmla="*/ 473 w 687"/>
                <a:gd name="T27" fmla="*/ 193 h 302"/>
                <a:gd name="T28" fmla="*/ 489 w 687"/>
                <a:gd name="T29" fmla="*/ 200 h 302"/>
                <a:gd name="T30" fmla="*/ 416 w 687"/>
                <a:gd name="T31" fmla="*/ 191 h 302"/>
                <a:gd name="T32" fmla="*/ 406 w 687"/>
                <a:gd name="T33" fmla="*/ 167 h 302"/>
                <a:gd name="T34" fmla="*/ 423 w 687"/>
                <a:gd name="T35" fmla="*/ 174 h 302"/>
                <a:gd name="T36" fmla="*/ 350 w 687"/>
                <a:gd name="T37" fmla="*/ 163 h 302"/>
                <a:gd name="T38" fmla="*/ 340 w 687"/>
                <a:gd name="T39" fmla="*/ 139 h 302"/>
                <a:gd name="T40" fmla="*/ 357 w 687"/>
                <a:gd name="T41" fmla="*/ 146 h 302"/>
                <a:gd name="T42" fmla="*/ 284 w 687"/>
                <a:gd name="T43" fmla="*/ 134 h 302"/>
                <a:gd name="T44" fmla="*/ 274 w 687"/>
                <a:gd name="T45" fmla="*/ 111 h 302"/>
                <a:gd name="T46" fmla="*/ 291 w 687"/>
                <a:gd name="T47" fmla="*/ 118 h 302"/>
                <a:gd name="T48" fmla="*/ 217 w 687"/>
                <a:gd name="T49" fmla="*/ 106 h 302"/>
                <a:gd name="T50" fmla="*/ 208 w 687"/>
                <a:gd name="T51" fmla="*/ 82 h 302"/>
                <a:gd name="T52" fmla="*/ 225 w 687"/>
                <a:gd name="T53" fmla="*/ 89 h 302"/>
                <a:gd name="T54" fmla="*/ 149 w 687"/>
                <a:gd name="T55" fmla="*/ 78 h 302"/>
                <a:gd name="T56" fmla="*/ 139 w 687"/>
                <a:gd name="T57" fmla="*/ 54 h 302"/>
                <a:gd name="T58" fmla="*/ 156 w 687"/>
                <a:gd name="T59" fmla="*/ 61 h 302"/>
                <a:gd name="T60" fmla="*/ 83 w 687"/>
                <a:gd name="T61" fmla="*/ 52 h 302"/>
                <a:gd name="T62" fmla="*/ 73 w 687"/>
                <a:gd name="T63" fmla="*/ 28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7" h="302">
                  <a:moveTo>
                    <a:pt x="24" y="7"/>
                  </a:moveTo>
                  <a:lnTo>
                    <a:pt x="17" y="23"/>
                  </a:lnTo>
                  <a:lnTo>
                    <a:pt x="0" y="16"/>
                  </a:lnTo>
                  <a:lnTo>
                    <a:pt x="7" y="0"/>
                  </a:lnTo>
                  <a:lnTo>
                    <a:pt x="24" y="7"/>
                  </a:lnTo>
                  <a:lnTo>
                    <a:pt x="24" y="7"/>
                  </a:lnTo>
                  <a:close/>
                  <a:moveTo>
                    <a:pt x="687" y="286"/>
                  </a:moveTo>
                  <a:lnTo>
                    <a:pt x="680" y="302"/>
                  </a:lnTo>
                  <a:lnTo>
                    <a:pt x="664" y="295"/>
                  </a:lnTo>
                  <a:lnTo>
                    <a:pt x="671" y="278"/>
                  </a:lnTo>
                  <a:lnTo>
                    <a:pt x="687" y="286"/>
                  </a:lnTo>
                  <a:lnTo>
                    <a:pt x="687" y="286"/>
                  </a:lnTo>
                  <a:close/>
                  <a:moveTo>
                    <a:pt x="621" y="257"/>
                  </a:moveTo>
                  <a:lnTo>
                    <a:pt x="614" y="274"/>
                  </a:lnTo>
                  <a:lnTo>
                    <a:pt x="598" y="267"/>
                  </a:lnTo>
                  <a:lnTo>
                    <a:pt x="605" y="250"/>
                  </a:lnTo>
                  <a:lnTo>
                    <a:pt x="621" y="257"/>
                  </a:lnTo>
                  <a:lnTo>
                    <a:pt x="621" y="257"/>
                  </a:lnTo>
                  <a:close/>
                  <a:moveTo>
                    <a:pt x="555" y="229"/>
                  </a:moveTo>
                  <a:lnTo>
                    <a:pt x="548" y="245"/>
                  </a:lnTo>
                  <a:lnTo>
                    <a:pt x="532" y="238"/>
                  </a:lnTo>
                  <a:lnTo>
                    <a:pt x="539" y="222"/>
                  </a:lnTo>
                  <a:lnTo>
                    <a:pt x="555" y="229"/>
                  </a:lnTo>
                  <a:lnTo>
                    <a:pt x="555" y="229"/>
                  </a:lnTo>
                  <a:close/>
                  <a:moveTo>
                    <a:pt x="489" y="200"/>
                  </a:moveTo>
                  <a:lnTo>
                    <a:pt x="482" y="217"/>
                  </a:lnTo>
                  <a:lnTo>
                    <a:pt x="465" y="212"/>
                  </a:lnTo>
                  <a:lnTo>
                    <a:pt x="473" y="193"/>
                  </a:lnTo>
                  <a:lnTo>
                    <a:pt x="489" y="200"/>
                  </a:lnTo>
                  <a:lnTo>
                    <a:pt x="489" y="200"/>
                  </a:lnTo>
                  <a:close/>
                  <a:moveTo>
                    <a:pt x="423" y="174"/>
                  </a:moveTo>
                  <a:lnTo>
                    <a:pt x="416" y="191"/>
                  </a:lnTo>
                  <a:lnTo>
                    <a:pt x="399" y="184"/>
                  </a:lnTo>
                  <a:lnTo>
                    <a:pt x="406" y="167"/>
                  </a:lnTo>
                  <a:lnTo>
                    <a:pt x="423" y="174"/>
                  </a:lnTo>
                  <a:lnTo>
                    <a:pt x="423" y="174"/>
                  </a:lnTo>
                  <a:close/>
                  <a:moveTo>
                    <a:pt x="357" y="146"/>
                  </a:moveTo>
                  <a:lnTo>
                    <a:pt x="350" y="163"/>
                  </a:lnTo>
                  <a:lnTo>
                    <a:pt x="333" y="156"/>
                  </a:lnTo>
                  <a:lnTo>
                    <a:pt x="340" y="139"/>
                  </a:lnTo>
                  <a:lnTo>
                    <a:pt x="357" y="146"/>
                  </a:lnTo>
                  <a:lnTo>
                    <a:pt x="357" y="146"/>
                  </a:lnTo>
                  <a:close/>
                  <a:moveTo>
                    <a:pt x="291" y="118"/>
                  </a:moveTo>
                  <a:lnTo>
                    <a:pt x="284" y="134"/>
                  </a:lnTo>
                  <a:lnTo>
                    <a:pt x="267" y="127"/>
                  </a:lnTo>
                  <a:lnTo>
                    <a:pt x="274" y="111"/>
                  </a:lnTo>
                  <a:lnTo>
                    <a:pt x="291" y="118"/>
                  </a:lnTo>
                  <a:lnTo>
                    <a:pt x="291" y="118"/>
                  </a:lnTo>
                  <a:close/>
                  <a:moveTo>
                    <a:pt x="225" y="89"/>
                  </a:moveTo>
                  <a:lnTo>
                    <a:pt x="217" y="106"/>
                  </a:lnTo>
                  <a:lnTo>
                    <a:pt x="201" y="99"/>
                  </a:lnTo>
                  <a:lnTo>
                    <a:pt x="208" y="82"/>
                  </a:lnTo>
                  <a:lnTo>
                    <a:pt x="225" y="89"/>
                  </a:lnTo>
                  <a:lnTo>
                    <a:pt x="225" y="89"/>
                  </a:lnTo>
                  <a:close/>
                  <a:moveTo>
                    <a:pt x="156" y="61"/>
                  </a:moveTo>
                  <a:lnTo>
                    <a:pt x="149" y="78"/>
                  </a:lnTo>
                  <a:lnTo>
                    <a:pt x="132" y="73"/>
                  </a:lnTo>
                  <a:lnTo>
                    <a:pt x="139" y="54"/>
                  </a:lnTo>
                  <a:lnTo>
                    <a:pt x="156" y="61"/>
                  </a:lnTo>
                  <a:lnTo>
                    <a:pt x="156" y="61"/>
                  </a:lnTo>
                  <a:close/>
                  <a:moveTo>
                    <a:pt x="90" y="35"/>
                  </a:moveTo>
                  <a:lnTo>
                    <a:pt x="83" y="52"/>
                  </a:lnTo>
                  <a:lnTo>
                    <a:pt x="66" y="45"/>
                  </a:lnTo>
                  <a:lnTo>
                    <a:pt x="73" y="28"/>
                  </a:lnTo>
                  <a:lnTo>
                    <a:pt x="9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32"/>
            <p:cNvSpPr>
              <a:spLocks noEditPoints="1"/>
            </p:cNvSpPr>
            <p:nvPr/>
          </p:nvSpPr>
          <p:spPr bwMode="auto">
            <a:xfrm>
              <a:off x="8750300" y="2946400"/>
              <a:ext cx="539750" cy="803275"/>
            </a:xfrm>
            <a:custGeom>
              <a:avLst/>
              <a:gdLst>
                <a:gd name="T0" fmla="*/ 331 w 340"/>
                <a:gd name="T1" fmla="*/ 24 h 506"/>
                <a:gd name="T2" fmla="*/ 317 w 340"/>
                <a:gd name="T3" fmla="*/ 14 h 506"/>
                <a:gd name="T4" fmla="*/ 326 w 340"/>
                <a:gd name="T5" fmla="*/ 0 h 506"/>
                <a:gd name="T6" fmla="*/ 340 w 340"/>
                <a:gd name="T7" fmla="*/ 10 h 506"/>
                <a:gd name="T8" fmla="*/ 331 w 340"/>
                <a:gd name="T9" fmla="*/ 24 h 506"/>
                <a:gd name="T10" fmla="*/ 331 w 340"/>
                <a:gd name="T11" fmla="*/ 24 h 506"/>
                <a:gd name="T12" fmla="*/ 14 w 340"/>
                <a:gd name="T13" fmla="*/ 506 h 506"/>
                <a:gd name="T14" fmla="*/ 0 w 340"/>
                <a:gd name="T15" fmla="*/ 496 h 506"/>
                <a:gd name="T16" fmla="*/ 10 w 340"/>
                <a:gd name="T17" fmla="*/ 482 h 506"/>
                <a:gd name="T18" fmla="*/ 24 w 340"/>
                <a:gd name="T19" fmla="*/ 491 h 506"/>
                <a:gd name="T20" fmla="*/ 14 w 340"/>
                <a:gd name="T21" fmla="*/ 506 h 506"/>
                <a:gd name="T22" fmla="*/ 14 w 340"/>
                <a:gd name="T23" fmla="*/ 506 h 506"/>
                <a:gd name="T24" fmla="*/ 55 w 340"/>
                <a:gd name="T25" fmla="*/ 447 h 506"/>
                <a:gd name="T26" fmla="*/ 40 w 340"/>
                <a:gd name="T27" fmla="*/ 435 h 506"/>
                <a:gd name="T28" fmla="*/ 50 w 340"/>
                <a:gd name="T29" fmla="*/ 421 h 506"/>
                <a:gd name="T30" fmla="*/ 64 w 340"/>
                <a:gd name="T31" fmla="*/ 430 h 506"/>
                <a:gd name="T32" fmla="*/ 55 w 340"/>
                <a:gd name="T33" fmla="*/ 447 h 506"/>
                <a:gd name="T34" fmla="*/ 55 w 340"/>
                <a:gd name="T35" fmla="*/ 447 h 506"/>
                <a:gd name="T36" fmla="*/ 95 w 340"/>
                <a:gd name="T37" fmla="*/ 385 h 506"/>
                <a:gd name="T38" fmla="*/ 78 w 340"/>
                <a:gd name="T39" fmla="*/ 376 h 506"/>
                <a:gd name="T40" fmla="*/ 88 w 340"/>
                <a:gd name="T41" fmla="*/ 361 h 506"/>
                <a:gd name="T42" fmla="*/ 104 w 340"/>
                <a:gd name="T43" fmla="*/ 371 h 506"/>
                <a:gd name="T44" fmla="*/ 95 w 340"/>
                <a:gd name="T45" fmla="*/ 385 h 506"/>
                <a:gd name="T46" fmla="*/ 95 w 340"/>
                <a:gd name="T47" fmla="*/ 385 h 506"/>
                <a:gd name="T48" fmla="*/ 133 w 340"/>
                <a:gd name="T49" fmla="*/ 326 h 506"/>
                <a:gd name="T50" fmla="*/ 118 w 340"/>
                <a:gd name="T51" fmla="*/ 314 h 506"/>
                <a:gd name="T52" fmla="*/ 128 w 340"/>
                <a:gd name="T53" fmla="*/ 300 h 506"/>
                <a:gd name="T54" fmla="*/ 144 w 340"/>
                <a:gd name="T55" fmla="*/ 310 h 506"/>
                <a:gd name="T56" fmla="*/ 133 w 340"/>
                <a:gd name="T57" fmla="*/ 326 h 506"/>
                <a:gd name="T58" fmla="*/ 133 w 340"/>
                <a:gd name="T59" fmla="*/ 326 h 506"/>
                <a:gd name="T60" fmla="*/ 173 w 340"/>
                <a:gd name="T61" fmla="*/ 265 h 506"/>
                <a:gd name="T62" fmla="*/ 158 w 340"/>
                <a:gd name="T63" fmla="*/ 255 h 506"/>
                <a:gd name="T64" fmla="*/ 168 w 340"/>
                <a:gd name="T65" fmla="*/ 241 h 506"/>
                <a:gd name="T66" fmla="*/ 182 w 340"/>
                <a:gd name="T67" fmla="*/ 250 h 506"/>
                <a:gd name="T68" fmla="*/ 173 w 340"/>
                <a:gd name="T69" fmla="*/ 265 h 506"/>
                <a:gd name="T70" fmla="*/ 173 w 340"/>
                <a:gd name="T71" fmla="*/ 265 h 506"/>
                <a:gd name="T72" fmla="*/ 213 w 340"/>
                <a:gd name="T73" fmla="*/ 206 h 506"/>
                <a:gd name="T74" fmla="*/ 196 w 340"/>
                <a:gd name="T75" fmla="*/ 196 h 506"/>
                <a:gd name="T76" fmla="*/ 208 w 340"/>
                <a:gd name="T77" fmla="*/ 180 h 506"/>
                <a:gd name="T78" fmla="*/ 222 w 340"/>
                <a:gd name="T79" fmla="*/ 189 h 506"/>
                <a:gd name="T80" fmla="*/ 213 w 340"/>
                <a:gd name="T81" fmla="*/ 206 h 506"/>
                <a:gd name="T82" fmla="*/ 213 w 340"/>
                <a:gd name="T83" fmla="*/ 206 h 506"/>
                <a:gd name="T84" fmla="*/ 253 w 340"/>
                <a:gd name="T85" fmla="*/ 144 h 506"/>
                <a:gd name="T86" fmla="*/ 236 w 340"/>
                <a:gd name="T87" fmla="*/ 135 h 506"/>
                <a:gd name="T88" fmla="*/ 246 w 340"/>
                <a:gd name="T89" fmla="*/ 121 h 506"/>
                <a:gd name="T90" fmla="*/ 262 w 340"/>
                <a:gd name="T91" fmla="*/ 130 h 506"/>
                <a:gd name="T92" fmla="*/ 253 w 340"/>
                <a:gd name="T93" fmla="*/ 144 h 506"/>
                <a:gd name="T94" fmla="*/ 253 w 340"/>
                <a:gd name="T95" fmla="*/ 144 h 506"/>
                <a:gd name="T96" fmla="*/ 291 w 340"/>
                <a:gd name="T97" fmla="*/ 85 h 506"/>
                <a:gd name="T98" fmla="*/ 277 w 340"/>
                <a:gd name="T99" fmla="*/ 76 h 506"/>
                <a:gd name="T100" fmla="*/ 286 w 340"/>
                <a:gd name="T101" fmla="*/ 59 h 506"/>
                <a:gd name="T102" fmla="*/ 300 w 340"/>
                <a:gd name="T103" fmla="*/ 69 h 506"/>
                <a:gd name="T104" fmla="*/ 291 w 340"/>
                <a:gd name="T105" fmla="*/ 85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0" h="506">
                  <a:moveTo>
                    <a:pt x="331" y="24"/>
                  </a:moveTo>
                  <a:lnTo>
                    <a:pt x="317" y="14"/>
                  </a:lnTo>
                  <a:lnTo>
                    <a:pt x="326" y="0"/>
                  </a:lnTo>
                  <a:lnTo>
                    <a:pt x="340" y="10"/>
                  </a:lnTo>
                  <a:lnTo>
                    <a:pt x="331" y="24"/>
                  </a:lnTo>
                  <a:lnTo>
                    <a:pt x="331" y="24"/>
                  </a:lnTo>
                  <a:close/>
                  <a:moveTo>
                    <a:pt x="14" y="506"/>
                  </a:moveTo>
                  <a:lnTo>
                    <a:pt x="0" y="496"/>
                  </a:lnTo>
                  <a:lnTo>
                    <a:pt x="10" y="482"/>
                  </a:lnTo>
                  <a:lnTo>
                    <a:pt x="24" y="491"/>
                  </a:lnTo>
                  <a:lnTo>
                    <a:pt x="14" y="506"/>
                  </a:lnTo>
                  <a:lnTo>
                    <a:pt x="14" y="506"/>
                  </a:lnTo>
                  <a:close/>
                  <a:moveTo>
                    <a:pt x="55" y="447"/>
                  </a:moveTo>
                  <a:lnTo>
                    <a:pt x="40" y="435"/>
                  </a:lnTo>
                  <a:lnTo>
                    <a:pt x="50" y="421"/>
                  </a:lnTo>
                  <a:lnTo>
                    <a:pt x="64" y="430"/>
                  </a:lnTo>
                  <a:lnTo>
                    <a:pt x="55" y="447"/>
                  </a:lnTo>
                  <a:lnTo>
                    <a:pt x="55" y="447"/>
                  </a:lnTo>
                  <a:close/>
                  <a:moveTo>
                    <a:pt x="95" y="385"/>
                  </a:moveTo>
                  <a:lnTo>
                    <a:pt x="78" y="376"/>
                  </a:lnTo>
                  <a:lnTo>
                    <a:pt x="88" y="361"/>
                  </a:lnTo>
                  <a:lnTo>
                    <a:pt x="104" y="371"/>
                  </a:lnTo>
                  <a:lnTo>
                    <a:pt x="95" y="385"/>
                  </a:lnTo>
                  <a:lnTo>
                    <a:pt x="95" y="385"/>
                  </a:lnTo>
                  <a:close/>
                  <a:moveTo>
                    <a:pt x="133" y="326"/>
                  </a:moveTo>
                  <a:lnTo>
                    <a:pt x="118" y="314"/>
                  </a:lnTo>
                  <a:lnTo>
                    <a:pt x="128" y="300"/>
                  </a:lnTo>
                  <a:lnTo>
                    <a:pt x="144" y="310"/>
                  </a:lnTo>
                  <a:lnTo>
                    <a:pt x="133" y="326"/>
                  </a:lnTo>
                  <a:lnTo>
                    <a:pt x="133" y="326"/>
                  </a:lnTo>
                  <a:close/>
                  <a:moveTo>
                    <a:pt x="173" y="265"/>
                  </a:moveTo>
                  <a:lnTo>
                    <a:pt x="158" y="255"/>
                  </a:lnTo>
                  <a:lnTo>
                    <a:pt x="168" y="241"/>
                  </a:lnTo>
                  <a:lnTo>
                    <a:pt x="182" y="250"/>
                  </a:lnTo>
                  <a:lnTo>
                    <a:pt x="173" y="265"/>
                  </a:lnTo>
                  <a:lnTo>
                    <a:pt x="173" y="265"/>
                  </a:lnTo>
                  <a:close/>
                  <a:moveTo>
                    <a:pt x="213" y="206"/>
                  </a:moveTo>
                  <a:lnTo>
                    <a:pt x="196" y="196"/>
                  </a:lnTo>
                  <a:lnTo>
                    <a:pt x="208" y="180"/>
                  </a:lnTo>
                  <a:lnTo>
                    <a:pt x="222" y="189"/>
                  </a:lnTo>
                  <a:lnTo>
                    <a:pt x="213" y="206"/>
                  </a:lnTo>
                  <a:lnTo>
                    <a:pt x="213" y="206"/>
                  </a:lnTo>
                  <a:close/>
                  <a:moveTo>
                    <a:pt x="253" y="144"/>
                  </a:moveTo>
                  <a:lnTo>
                    <a:pt x="236" y="135"/>
                  </a:lnTo>
                  <a:lnTo>
                    <a:pt x="246" y="121"/>
                  </a:lnTo>
                  <a:lnTo>
                    <a:pt x="262" y="130"/>
                  </a:lnTo>
                  <a:lnTo>
                    <a:pt x="253" y="144"/>
                  </a:lnTo>
                  <a:lnTo>
                    <a:pt x="253" y="144"/>
                  </a:lnTo>
                  <a:close/>
                  <a:moveTo>
                    <a:pt x="291" y="85"/>
                  </a:moveTo>
                  <a:lnTo>
                    <a:pt x="277" y="76"/>
                  </a:lnTo>
                  <a:lnTo>
                    <a:pt x="286" y="59"/>
                  </a:lnTo>
                  <a:lnTo>
                    <a:pt x="300" y="69"/>
                  </a:lnTo>
                  <a:lnTo>
                    <a:pt x="291"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533"/>
            <p:cNvSpPr>
              <a:spLocks noEditPoints="1"/>
            </p:cNvSpPr>
            <p:nvPr/>
          </p:nvSpPr>
          <p:spPr bwMode="auto">
            <a:xfrm>
              <a:off x="8521700" y="2332038"/>
              <a:ext cx="738188" cy="630238"/>
            </a:xfrm>
            <a:custGeom>
              <a:avLst/>
              <a:gdLst>
                <a:gd name="T0" fmla="*/ 439 w 465"/>
                <a:gd name="T1" fmla="*/ 385 h 397"/>
                <a:gd name="T2" fmla="*/ 451 w 465"/>
                <a:gd name="T3" fmla="*/ 373 h 397"/>
                <a:gd name="T4" fmla="*/ 465 w 465"/>
                <a:gd name="T5" fmla="*/ 382 h 397"/>
                <a:gd name="T6" fmla="*/ 454 w 465"/>
                <a:gd name="T7" fmla="*/ 397 h 397"/>
                <a:gd name="T8" fmla="*/ 439 w 465"/>
                <a:gd name="T9" fmla="*/ 385 h 397"/>
                <a:gd name="T10" fmla="*/ 439 w 465"/>
                <a:gd name="T11" fmla="*/ 385 h 397"/>
                <a:gd name="T12" fmla="*/ 0 w 465"/>
                <a:gd name="T13" fmla="*/ 14 h 397"/>
                <a:gd name="T14" fmla="*/ 12 w 465"/>
                <a:gd name="T15" fmla="*/ 0 h 397"/>
                <a:gd name="T16" fmla="*/ 26 w 465"/>
                <a:gd name="T17" fmla="*/ 12 h 397"/>
                <a:gd name="T18" fmla="*/ 14 w 465"/>
                <a:gd name="T19" fmla="*/ 26 h 397"/>
                <a:gd name="T20" fmla="*/ 0 w 465"/>
                <a:gd name="T21" fmla="*/ 14 h 397"/>
                <a:gd name="T22" fmla="*/ 0 w 465"/>
                <a:gd name="T23" fmla="*/ 14 h 397"/>
                <a:gd name="T24" fmla="*/ 57 w 465"/>
                <a:gd name="T25" fmla="*/ 59 h 397"/>
                <a:gd name="T26" fmla="*/ 69 w 465"/>
                <a:gd name="T27" fmla="*/ 47 h 397"/>
                <a:gd name="T28" fmla="*/ 80 w 465"/>
                <a:gd name="T29" fmla="*/ 59 h 397"/>
                <a:gd name="T30" fmla="*/ 69 w 465"/>
                <a:gd name="T31" fmla="*/ 71 h 397"/>
                <a:gd name="T32" fmla="*/ 57 w 465"/>
                <a:gd name="T33" fmla="*/ 59 h 397"/>
                <a:gd name="T34" fmla="*/ 57 w 465"/>
                <a:gd name="T35" fmla="*/ 59 h 397"/>
                <a:gd name="T36" fmla="*/ 111 w 465"/>
                <a:gd name="T37" fmla="*/ 106 h 397"/>
                <a:gd name="T38" fmla="*/ 123 w 465"/>
                <a:gd name="T39" fmla="*/ 92 h 397"/>
                <a:gd name="T40" fmla="*/ 137 w 465"/>
                <a:gd name="T41" fmla="*/ 104 h 397"/>
                <a:gd name="T42" fmla="*/ 125 w 465"/>
                <a:gd name="T43" fmla="*/ 118 h 397"/>
                <a:gd name="T44" fmla="*/ 111 w 465"/>
                <a:gd name="T45" fmla="*/ 106 h 397"/>
                <a:gd name="T46" fmla="*/ 111 w 465"/>
                <a:gd name="T47" fmla="*/ 106 h 397"/>
                <a:gd name="T48" fmla="*/ 165 w 465"/>
                <a:gd name="T49" fmla="*/ 153 h 397"/>
                <a:gd name="T50" fmla="*/ 177 w 465"/>
                <a:gd name="T51" fmla="*/ 139 h 397"/>
                <a:gd name="T52" fmla="*/ 191 w 465"/>
                <a:gd name="T53" fmla="*/ 151 h 397"/>
                <a:gd name="T54" fmla="*/ 180 w 465"/>
                <a:gd name="T55" fmla="*/ 165 h 397"/>
                <a:gd name="T56" fmla="*/ 165 w 465"/>
                <a:gd name="T57" fmla="*/ 153 h 397"/>
                <a:gd name="T58" fmla="*/ 165 w 465"/>
                <a:gd name="T59" fmla="*/ 153 h 397"/>
                <a:gd name="T60" fmla="*/ 220 w 465"/>
                <a:gd name="T61" fmla="*/ 200 h 397"/>
                <a:gd name="T62" fmla="*/ 232 w 465"/>
                <a:gd name="T63" fmla="*/ 186 h 397"/>
                <a:gd name="T64" fmla="*/ 246 w 465"/>
                <a:gd name="T65" fmla="*/ 198 h 397"/>
                <a:gd name="T66" fmla="*/ 234 w 465"/>
                <a:gd name="T67" fmla="*/ 210 h 397"/>
                <a:gd name="T68" fmla="*/ 220 w 465"/>
                <a:gd name="T69" fmla="*/ 200 h 397"/>
                <a:gd name="T70" fmla="*/ 220 w 465"/>
                <a:gd name="T71" fmla="*/ 200 h 397"/>
                <a:gd name="T72" fmla="*/ 277 w 465"/>
                <a:gd name="T73" fmla="*/ 245 h 397"/>
                <a:gd name="T74" fmla="*/ 288 w 465"/>
                <a:gd name="T75" fmla="*/ 231 h 397"/>
                <a:gd name="T76" fmla="*/ 300 w 465"/>
                <a:gd name="T77" fmla="*/ 243 h 397"/>
                <a:gd name="T78" fmla="*/ 288 w 465"/>
                <a:gd name="T79" fmla="*/ 257 h 397"/>
                <a:gd name="T80" fmla="*/ 277 w 465"/>
                <a:gd name="T81" fmla="*/ 245 h 397"/>
                <a:gd name="T82" fmla="*/ 277 w 465"/>
                <a:gd name="T83" fmla="*/ 245 h 397"/>
                <a:gd name="T84" fmla="*/ 331 w 465"/>
                <a:gd name="T85" fmla="*/ 293 h 397"/>
                <a:gd name="T86" fmla="*/ 343 w 465"/>
                <a:gd name="T87" fmla="*/ 278 h 397"/>
                <a:gd name="T88" fmla="*/ 357 w 465"/>
                <a:gd name="T89" fmla="*/ 290 h 397"/>
                <a:gd name="T90" fmla="*/ 345 w 465"/>
                <a:gd name="T91" fmla="*/ 304 h 397"/>
                <a:gd name="T92" fmla="*/ 331 w 465"/>
                <a:gd name="T93" fmla="*/ 293 h 397"/>
                <a:gd name="T94" fmla="*/ 331 w 465"/>
                <a:gd name="T95" fmla="*/ 293 h 397"/>
                <a:gd name="T96" fmla="*/ 385 w 465"/>
                <a:gd name="T97" fmla="*/ 340 h 397"/>
                <a:gd name="T98" fmla="*/ 397 w 465"/>
                <a:gd name="T99" fmla="*/ 326 h 397"/>
                <a:gd name="T100" fmla="*/ 411 w 465"/>
                <a:gd name="T101" fmla="*/ 337 h 397"/>
                <a:gd name="T102" fmla="*/ 399 w 465"/>
                <a:gd name="T103" fmla="*/ 352 h 397"/>
                <a:gd name="T104" fmla="*/ 385 w 465"/>
                <a:gd name="T105" fmla="*/ 34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5" h="397">
                  <a:moveTo>
                    <a:pt x="439" y="385"/>
                  </a:moveTo>
                  <a:lnTo>
                    <a:pt x="451" y="373"/>
                  </a:lnTo>
                  <a:lnTo>
                    <a:pt x="465" y="382"/>
                  </a:lnTo>
                  <a:lnTo>
                    <a:pt x="454" y="397"/>
                  </a:lnTo>
                  <a:lnTo>
                    <a:pt x="439" y="385"/>
                  </a:lnTo>
                  <a:lnTo>
                    <a:pt x="439" y="385"/>
                  </a:lnTo>
                  <a:close/>
                  <a:moveTo>
                    <a:pt x="0" y="14"/>
                  </a:moveTo>
                  <a:lnTo>
                    <a:pt x="12" y="0"/>
                  </a:lnTo>
                  <a:lnTo>
                    <a:pt x="26" y="12"/>
                  </a:lnTo>
                  <a:lnTo>
                    <a:pt x="14" y="26"/>
                  </a:lnTo>
                  <a:lnTo>
                    <a:pt x="0" y="14"/>
                  </a:lnTo>
                  <a:lnTo>
                    <a:pt x="0" y="14"/>
                  </a:lnTo>
                  <a:close/>
                  <a:moveTo>
                    <a:pt x="57" y="59"/>
                  </a:moveTo>
                  <a:lnTo>
                    <a:pt x="69" y="47"/>
                  </a:lnTo>
                  <a:lnTo>
                    <a:pt x="80" y="59"/>
                  </a:lnTo>
                  <a:lnTo>
                    <a:pt x="69" y="71"/>
                  </a:lnTo>
                  <a:lnTo>
                    <a:pt x="57" y="59"/>
                  </a:lnTo>
                  <a:lnTo>
                    <a:pt x="57" y="59"/>
                  </a:lnTo>
                  <a:close/>
                  <a:moveTo>
                    <a:pt x="111" y="106"/>
                  </a:moveTo>
                  <a:lnTo>
                    <a:pt x="123" y="92"/>
                  </a:lnTo>
                  <a:lnTo>
                    <a:pt x="137" y="104"/>
                  </a:lnTo>
                  <a:lnTo>
                    <a:pt x="125" y="118"/>
                  </a:lnTo>
                  <a:lnTo>
                    <a:pt x="111" y="106"/>
                  </a:lnTo>
                  <a:lnTo>
                    <a:pt x="111" y="106"/>
                  </a:lnTo>
                  <a:close/>
                  <a:moveTo>
                    <a:pt x="165" y="153"/>
                  </a:moveTo>
                  <a:lnTo>
                    <a:pt x="177" y="139"/>
                  </a:lnTo>
                  <a:lnTo>
                    <a:pt x="191" y="151"/>
                  </a:lnTo>
                  <a:lnTo>
                    <a:pt x="180" y="165"/>
                  </a:lnTo>
                  <a:lnTo>
                    <a:pt x="165" y="153"/>
                  </a:lnTo>
                  <a:lnTo>
                    <a:pt x="165" y="153"/>
                  </a:lnTo>
                  <a:close/>
                  <a:moveTo>
                    <a:pt x="220" y="200"/>
                  </a:moveTo>
                  <a:lnTo>
                    <a:pt x="232" y="186"/>
                  </a:lnTo>
                  <a:lnTo>
                    <a:pt x="246" y="198"/>
                  </a:lnTo>
                  <a:lnTo>
                    <a:pt x="234" y="210"/>
                  </a:lnTo>
                  <a:lnTo>
                    <a:pt x="220" y="200"/>
                  </a:lnTo>
                  <a:lnTo>
                    <a:pt x="220" y="200"/>
                  </a:lnTo>
                  <a:close/>
                  <a:moveTo>
                    <a:pt x="277" y="245"/>
                  </a:moveTo>
                  <a:lnTo>
                    <a:pt x="288" y="231"/>
                  </a:lnTo>
                  <a:lnTo>
                    <a:pt x="300" y="243"/>
                  </a:lnTo>
                  <a:lnTo>
                    <a:pt x="288" y="257"/>
                  </a:lnTo>
                  <a:lnTo>
                    <a:pt x="277" y="245"/>
                  </a:lnTo>
                  <a:lnTo>
                    <a:pt x="277" y="245"/>
                  </a:lnTo>
                  <a:close/>
                  <a:moveTo>
                    <a:pt x="331" y="293"/>
                  </a:moveTo>
                  <a:lnTo>
                    <a:pt x="343" y="278"/>
                  </a:lnTo>
                  <a:lnTo>
                    <a:pt x="357" y="290"/>
                  </a:lnTo>
                  <a:lnTo>
                    <a:pt x="345" y="304"/>
                  </a:lnTo>
                  <a:lnTo>
                    <a:pt x="331" y="293"/>
                  </a:lnTo>
                  <a:lnTo>
                    <a:pt x="331" y="293"/>
                  </a:lnTo>
                  <a:close/>
                  <a:moveTo>
                    <a:pt x="385" y="340"/>
                  </a:moveTo>
                  <a:lnTo>
                    <a:pt x="397" y="326"/>
                  </a:lnTo>
                  <a:lnTo>
                    <a:pt x="411" y="337"/>
                  </a:lnTo>
                  <a:lnTo>
                    <a:pt x="399" y="352"/>
                  </a:lnTo>
                  <a:lnTo>
                    <a:pt x="385" y="3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534"/>
            <p:cNvSpPr>
              <a:spLocks noEditPoints="1"/>
            </p:cNvSpPr>
            <p:nvPr/>
          </p:nvSpPr>
          <p:spPr bwMode="auto">
            <a:xfrm>
              <a:off x="7045325" y="2065338"/>
              <a:ext cx="1390650" cy="198438"/>
            </a:xfrm>
            <a:custGeom>
              <a:avLst/>
              <a:gdLst>
                <a:gd name="T0" fmla="*/ 16 w 876"/>
                <a:gd name="T1" fmla="*/ 19 h 125"/>
                <a:gd name="T2" fmla="*/ 0 w 876"/>
                <a:gd name="T3" fmla="*/ 0 h 125"/>
                <a:gd name="T4" fmla="*/ 18 w 876"/>
                <a:gd name="T5" fmla="*/ 2 h 125"/>
                <a:gd name="T6" fmla="*/ 873 w 876"/>
                <a:gd name="T7" fmla="*/ 125 h 125"/>
                <a:gd name="T8" fmla="*/ 857 w 876"/>
                <a:gd name="T9" fmla="*/ 106 h 125"/>
                <a:gd name="T10" fmla="*/ 876 w 876"/>
                <a:gd name="T11" fmla="*/ 106 h 125"/>
                <a:gd name="T12" fmla="*/ 803 w 876"/>
                <a:gd name="T13" fmla="*/ 116 h 125"/>
                <a:gd name="T14" fmla="*/ 786 w 876"/>
                <a:gd name="T15" fmla="*/ 97 h 125"/>
                <a:gd name="T16" fmla="*/ 805 w 876"/>
                <a:gd name="T17" fmla="*/ 99 h 125"/>
                <a:gd name="T18" fmla="*/ 732 w 876"/>
                <a:gd name="T19" fmla="*/ 109 h 125"/>
                <a:gd name="T20" fmla="*/ 715 w 876"/>
                <a:gd name="T21" fmla="*/ 87 h 125"/>
                <a:gd name="T22" fmla="*/ 734 w 876"/>
                <a:gd name="T23" fmla="*/ 90 h 125"/>
                <a:gd name="T24" fmla="*/ 659 w 876"/>
                <a:gd name="T25" fmla="*/ 99 h 125"/>
                <a:gd name="T26" fmla="*/ 644 w 876"/>
                <a:gd name="T27" fmla="*/ 78 h 125"/>
                <a:gd name="T28" fmla="*/ 661 w 876"/>
                <a:gd name="T29" fmla="*/ 80 h 125"/>
                <a:gd name="T30" fmla="*/ 588 w 876"/>
                <a:gd name="T31" fmla="*/ 90 h 125"/>
                <a:gd name="T32" fmla="*/ 571 w 876"/>
                <a:gd name="T33" fmla="*/ 71 h 125"/>
                <a:gd name="T34" fmla="*/ 590 w 876"/>
                <a:gd name="T35" fmla="*/ 73 h 125"/>
                <a:gd name="T36" fmla="*/ 517 w 876"/>
                <a:gd name="T37" fmla="*/ 80 h 125"/>
                <a:gd name="T38" fmla="*/ 500 w 876"/>
                <a:gd name="T39" fmla="*/ 61 h 125"/>
                <a:gd name="T40" fmla="*/ 519 w 876"/>
                <a:gd name="T41" fmla="*/ 64 h 125"/>
                <a:gd name="T42" fmla="*/ 446 w 876"/>
                <a:gd name="T43" fmla="*/ 73 h 125"/>
                <a:gd name="T44" fmla="*/ 429 w 876"/>
                <a:gd name="T45" fmla="*/ 52 h 125"/>
                <a:gd name="T46" fmla="*/ 448 w 876"/>
                <a:gd name="T47" fmla="*/ 54 h 125"/>
                <a:gd name="T48" fmla="*/ 373 w 876"/>
                <a:gd name="T49" fmla="*/ 64 h 125"/>
                <a:gd name="T50" fmla="*/ 359 w 876"/>
                <a:gd name="T51" fmla="*/ 43 h 125"/>
                <a:gd name="T52" fmla="*/ 375 w 876"/>
                <a:gd name="T53" fmla="*/ 45 h 125"/>
                <a:gd name="T54" fmla="*/ 302 w 876"/>
                <a:gd name="T55" fmla="*/ 54 h 125"/>
                <a:gd name="T56" fmla="*/ 285 w 876"/>
                <a:gd name="T57" fmla="*/ 35 h 125"/>
                <a:gd name="T58" fmla="*/ 304 w 876"/>
                <a:gd name="T59" fmla="*/ 38 h 125"/>
                <a:gd name="T60" fmla="*/ 231 w 876"/>
                <a:gd name="T61" fmla="*/ 47 h 125"/>
                <a:gd name="T62" fmla="*/ 214 w 876"/>
                <a:gd name="T63" fmla="*/ 26 h 125"/>
                <a:gd name="T64" fmla="*/ 233 w 876"/>
                <a:gd name="T65" fmla="*/ 28 h 125"/>
                <a:gd name="T66" fmla="*/ 160 w 876"/>
                <a:gd name="T67" fmla="*/ 38 h 125"/>
                <a:gd name="T68" fmla="*/ 144 w 876"/>
                <a:gd name="T69" fmla="*/ 17 h 125"/>
                <a:gd name="T70" fmla="*/ 163 w 876"/>
                <a:gd name="T71" fmla="*/ 19 h 125"/>
                <a:gd name="T72" fmla="*/ 87 w 876"/>
                <a:gd name="T73" fmla="*/ 28 h 125"/>
                <a:gd name="T74" fmla="*/ 73 w 876"/>
                <a:gd name="T75" fmla="*/ 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6" h="125">
                  <a:moveTo>
                    <a:pt x="18" y="2"/>
                  </a:moveTo>
                  <a:lnTo>
                    <a:pt x="16" y="19"/>
                  </a:lnTo>
                  <a:lnTo>
                    <a:pt x="0" y="17"/>
                  </a:lnTo>
                  <a:lnTo>
                    <a:pt x="0" y="0"/>
                  </a:lnTo>
                  <a:lnTo>
                    <a:pt x="18" y="2"/>
                  </a:lnTo>
                  <a:lnTo>
                    <a:pt x="18" y="2"/>
                  </a:lnTo>
                  <a:close/>
                  <a:moveTo>
                    <a:pt x="876" y="106"/>
                  </a:moveTo>
                  <a:lnTo>
                    <a:pt x="873" y="125"/>
                  </a:lnTo>
                  <a:lnTo>
                    <a:pt x="857" y="123"/>
                  </a:lnTo>
                  <a:lnTo>
                    <a:pt x="857" y="106"/>
                  </a:lnTo>
                  <a:lnTo>
                    <a:pt x="876" y="106"/>
                  </a:lnTo>
                  <a:lnTo>
                    <a:pt x="876" y="106"/>
                  </a:lnTo>
                  <a:close/>
                  <a:moveTo>
                    <a:pt x="805" y="99"/>
                  </a:moveTo>
                  <a:lnTo>
                    <a:pt x="803" y="116"/>
                  </a:lnTo>
                  <a:lnTo>
                    <a:pt x="784" y="113"/>
                  </a:lnTo>
                  <a:lnTo>
                    <a:pt x="786" y="97"/>
                  </a:lnTo>
                  <a:lnTo>
                    <a:pt x="805" y="99"/>
                  </a:lnTo>
                  <a:lnTo>
                    <a:pt x="805" y="99"/>
                  </a:lnTo>
                  <a:close/>
                  <a:moveTo>
                    <a:pt x="734" y="90"/>
                  </a:moveTo>
                  <a:lnTo>
                    <a:pt x="732" y="109"/>
                  </a:lnTo>
                  <a:lnTo>
                    <a:pt x="713" y="106"/>
                  </a:lnTo>
                  <a:lnTo>
                    <a:pt x="715" y="87"/>
                  </a:lnTo>
                  <a:lnTo>
                    <a:pt x="734" y="90"/>
                  </a:lnTo>
                  <a:lnTo>
                    <a:pt x="734" y="90"/>
                  </a:lnTo>
                  <a:close/>
                  <a:moveTo>
                    <a:pt x="661" y="80"/>
                  </a:moveTo>
                  <a:lnTo>
                    <a:pt x="659" y="99"/>
                  </a:lnTo>
                  <a:lnTo>
                    <a:pt x="642" y="97"/>
                  </a:lnTo>
                  <a:lnTo>
                    <a:pt x="644" y="78"/>
                  </a:lnTo>
                  <a:lnTo>
                    <a:pt x="661" y="80"/>
                  </a:lnTo>
                  <a:lnTo>
                    <a:pt x="661" y="80"/>
                  </a:lnTo>
                  <a:close/>
                  <a:moveTo>
                    <a:pt x="590" y="73"/>
                  </a:moveTo>
                  <a:lnTo>
                    <a:pt x="588" y="90"/>
                  </a:lnTo>
                  <a:lnTo>
                    <a:pt x="571" y="87"/>
                  </a:lnTo>
                  <a:lnTo>
                    <a:pt x="571" y="71"/>
                  </a:lnTo>
                  <a:lnTo>
                    <a:pt x="590" y="73"/>
                  </a:lnTo>
                  <a:lnTo>
                    <a:pt x="590" y="73"/>
                  </a:lnTo>
                  <a:close/>
                  <a:moveTo>
                    <a:pt x="519" y="64"/>
                  </a:moveTo>
                  <a:lnTo>
                    <a:pt x="517" y="80"/>
                  </a:lnTo>
                  <a:lnTo>
                    <a:pt x="498" y="78"/>
                  </a:lnTo>
                  <a:lnTo>
                    <a:pt x="500" y="61"/>
                  </a:lnTo>
                  <a:lnTo>
                    <a:pt x="519" y="64"/>
                  </a:lnTo>
                  <a:lnTo>
                    <a:pt x="519" y="64"/>
                  </a:lnTo>
                  <a:close/>
                  <a:moveTo>
                    <a:pt x="448" y="54"/>
                  </a:moveTo>
                  <a:lnTo>
                    <a:pt x="446" y="73"/>
                  </a:lnTo>
                  <a:lnTo>
                    <a:pt x="427" y="71"/>
                  </a:lnTo>
                  <a:lnTo>
                    <a:pt x="429" y="52"/>
                  </a:lnTo>
                  <a:lnTo>
                    <a:pt x="448" y="54"/>
                  </a:lnTo>
                  <a:lnTo>
                    <a:pt x="448" y="54"/>
                  </a:lnTo>
                  <a:close/>
                  <a:moveTo>
                    <a:pt x="375" y="45"/>
                  </a:moveTo>
                  <a:lnTo>
                    <a:pt x="373" y="64"/>
                  </a:lnTo>
                  <a:lnTo>
                    <a:pt x="356" y="61"/>
                  </a:lnTo>
                  <a:lnTo>
                    <a:pt x="359" y="43"/>
                  </a:lnTo>
                  <a:lnTo>
                    <a:pt x="375" y="45"/>
                  </a:lnTo>
                  <a:lnTo>
                    <a:pt x="375" y="45"/>
                  </a:lnTo>
                  <a:close/>
                  <a:moveTo>
                    <a:pt x="304" y="38"/>
                  </a:moveTo>
                  <a:lnTo>
                    <a:pt x="302" y="54"/>
                  </a:lnTo>
                  <a:lnTo>
                    <a:pt x="285" y="52"/>
                  </a:lnTo>
                  <a:lnTo>
                    <a:pt x="285" y="35"/>
                  </a:lnTo>
                  <a:lnTo>
                    <a:pt x="304" y="38"/>
                  </a:lnTo>
                  <a:lnTo>
                    <a:pt x="304" y="38"/>
                  </a:lnTo>
                  <a:close/>
                  <a:moveTo>
                    <a:pt x="233" y="28"/>
                  </a:moveTo>
                  <a:lnTo>
                    <a:pt x="231" y="47"/>
                  </a:lnTo>
                  <a:lnTo>
                    <a:pt x="212" y="45"/>
                  </a:lnTo>
                  <a:lnTo>
                    <a:pt x="214" y="26"/>
                  </a:lnTo>
                  <a:lnTo>
                    <a:pt x="233" y="28"/>
                  </a:lnTo>
                  <a:lnTo>
                    <a:pt x="233" y="28"/>
                  </a:lnTo>
                  <a:close/>
                  <a:moveTo>
                    <a:pt x="163" y="19"/>
                  </a:moveTo>
                  <a:lnTo>
                    <a:pt x="160" y="38"/>
                  </a:lnTo>
                  <a:lnTo>
                    <a:pt x="141" y="35"/>
                  </a:lnTo>
                  <a:lnTo>
                    <a:pt x="144" y="17"/>
                  </a:lnTo>
                  <a:lnTo>
                    <a:pt x="163" y="19"/>
                  </a:lnTo>
                  <a:lnTo>
                    <a:pt x="163" y="19"/>
                  </a:lnTo>
                  <a:close/>
                  <a:moveTo>
                    <a:pt x="89" y="12"/>
                  </a:moveTo>
                  <a:lnTo>
                    <a:pt x="87" y="28"/>
                  </a:lnTo>
                  <a:lnTo>
                    <a:pt x="70" y="26"/>
                  </a:lnTo>
                  <a:lnTo>
                    <a:pt x="73" y="9"/>
                  </a:lnTo>
                  <a:lnTo>
                    <a:pt x="8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535"/>
            <p:cNvSpPr>
              <a:spLocks noEditPoints="1"/>
            </p:cNvSpPr>
            <p:nvPr/>
          </p:nvSpPr>
          <p:spPr bwMode="auto">
            <a:xfrm>
              <a:off x="6126163" y="2098675"/>
              <a:ext cx="892175" cy="1114425"/>
            </a:xfrm>
            <a:custGeom>
              <a:avLst/>
              <a:gdLst>
                <a:gd name="T0" fmla="*/ 538 w 562"/>
                <a:gd name="T1" fmla="*/ 14 h 702"/>
                <a:gd name="T2" fmla="*/ 562 w 562"/>
                <a:gd name="T3" fmla="*/ 12 h 702"/>
                <a:gd name="T4" fmla="*/ 553 w 562"/>
                <a:gd name="T5" fmla="*/ 26 h 702"/>
                <a:gd name="T6" fmla="*/ 0 w 562"/>
                <a:gd name="T7" fmla="*/ 690 h 702"/>
                <a:gd name="T8" fmla="*/ 26 w 562"/>
                <a:gd name="T9" fmla="*/ 688 h 702"/>
                <a:gd name="T10" fmla="*/ 14 w 562"/>
                <a:gd name="T11" fmla="*/ 702 h 702"/>
                <a:gd name="T12" fmla="*/ 45 w 562"/>
                <a:gd name="T13" fmla="*/ 633 h 702"/>
                <a:gd name="T14" fmla="*/ 71 w 562"/>
                <a:gd name="T15" fmla="*/ 631 h 702"/>
                <a:gd name="T16" fmla="*/ 59 w 562"/>
                <a:gd name="T17" fmla="*/ 645 h 702"/>
                <a:gd name="T18" fmla="*/ 90 w 562"/>
                <a:gd name="T19" fmla="*/ 577 h 702"/>
                <a:gd name="T20" fmla="*/ 116 w 562"/>
                <a:gd name="T21" fmla="*/ 574 h 702"/>
                <a:gd name="T22" fmla="*/ 104 w 562"/>
                <a:gd name="T23" fmla="*/ 588 h 702"/>
                <a:gd name="T24" fmla="*/ 134 w 562"/>
                <a:gd name="T25" fmla="*/ 522 h 702"/>
                <a:gd name="T26" fmla="*/ 160 w 562"/>
                <a:gd name="T27" fmla="*/ 518 h 702"/>
                <a:gd name="T28" fmla="*/ 149 w 562"/>
                <a:gd name="T29" fmla="*/ 532 h 702"/>
                <a:gd name="T30" fmla="*/ 179 w 562"/>
                <a:gd name="T31" fmla="*/ 466 h 702"/>
                <a:gd name="T32" fmla="*/ 203 w 562"/>
                <a:gd name="T33" fmla="*/ 463 h 702"/>
                <a:gd name="T34" fmla="*/ 194 w 562"/>
                <a:gd name="T35" fmla="*/ 477 h 702"/>
                <a:gd name="T36" fmla="*/ 224 w 562"/>
                <a:gd name="T37" fmla="*/ 409 h 702"/>
                <a:gd name="T38" fmla="*/ 248 w 562"/>
                <a:gd name="T39" fmla="*/ 407 h 702"/>
                <a:gd name="T40" fmla="*/ 238 w 562"/>
                <a:gd name="T41" fmla="*/ 421 h 702"/>
                <a:gd name="T42" fmla="*/ 269 w 562"/>
                <a:gd name="T43" fmla="*/ 352 h 702"/>
                <a:gd name="T44" fmla="*/ 293 w 562"/>
                <a:gd name="T45" fmla="*/ 350 h 702"/>
                <a:gd name="T46" fmla="*/ 283 w 562"/>
                <a:gd name="T47" fmla="*/ 364 h 702"/>
                <a:gd name="T48" fmla="*/ 314 w 562"/>
                <a:gd name="T49" fmla="*/ 296 h 702"/>
                <a:gd name="T50" fmla="*/ 338 w 562"/>
                <a:gd name="T51" fmla="*/ 293 h 702"/>
                <a:gd name="T52" fmla="*/ 328 w 562"/>
                <a:gd name="T53" fmla="*/ 307 h 702"/>
                <a:gd name="T54" fmla="*/ 359 w 562"/>
                <a:gd name="T55" fmla="*/ 239 h 702"/>
                <a:gd name="T56" fmla="*/ 383 w 562"/>
                <a:gd name="T57" fmla="*/ 236 h 702"/>
                <a:gd name="T58" fmla="*/ 373 w 562"/>
                <a:gd name="T59" fmla="*/ 251 h 702"/>
                <a:gd name="T60" fmla="*/ 404 w 562"/>
                <a:gd name="T61" fmla="*/ 184 h 702"/>
                <a:gd name="T62" fmla="*/ 427 w 562"/>
                <a:gd name="T63" fmla="*/ 180 h 702"/>
                <a:gd name="T64" fmla="*/ 418 w 562"/>
                <a:gd name="T65" fmla="*/ 194 h 702"/>
                <a:gd name="T66" fmla="*/ 449 w 562"/>
                <a:gd name="T67" fmla="*/ 128 h 702"/>
                <a:gd name="T68" fmla="*/ 472 w 562"/>
                <a:gd name="T69" fmla="*/ 123 h 702"/>
                <a:gd name="T70" fmla="*/ 463 w 562"/>
                <a:gd name="T71" fmla="*/ 137 h 702"/>
                <a:gd name="T72" fmla="*/ 494 w 562"/>
                <a:gd name="T73" fmla="*/ 71 h 702"/>
                <a:gd name="T74" fmla="*/ 517 w 562"/>
                <a:gd name="T75" fmla="*/ 69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2" h="702">
                  <a:moveTo>
                    <a:pt x="553" y="26"/>
                  </a:moveTo>
                  <a:lnTo>
                    <a:pt x="538" y="14"/>
                  </a:lnTo>
                  <a:lnTo>
                    <a:pt x="548" y="0"/>
                  </a:lnTo>
                  <a:lnTo>
                    <a:pt x="562" y="12"/>
                  </a:lnTo>
                  <a:lnTo>
                    <a:pt x="553" y="26"/>
                  </a:lnTo>
                  <a:lnTo>
                    <a:pt x="553" y="26"/>
                  </a:lnTo>
                  <a:close/>
                  <a:moveTo>
                    <a:pt x="14" y="702"/>
                  </a:moveTo>
                  <a:lnTo>
                    <a:pt x="0" y="690"/>
                  </a:lnTo>
                  <a:lnTo>
                    <a:pt x="12" y="676"/>
                  </a:lnTo>
                  <a:lnTo>
                    <a:pt x="26" y="688"/>
                  </a:lnTo>
                  <a:lnTo>
                    <a:pt x="14" y="702"/>
                  </a:lnTo>
                  <a:lnTo>
                    <a:pt x="14" y="702"/>
                  </a:lnTo>
                  <a:close/>
                  <a:moveTo>
                    <a:pt x="59" y="645"/>
                  </a:moveTo>
                  <a:lnTo>
                    <a:pt x="45" y="633"/>
                  </a:lnTo>
                  <a:lnTo>
                    <a:pt x="57" y="619"/>
                  </a:lnTo>
                  <a:lnTo>
                    <a:pt x="71" y="631"/>
                  </a:lnTo>
                  <a:lnTo>
                    <a:pt x="59" y="645"/>
                  </a:lnTo>
                  <a:lnTo>
                    <a:pt x="59" y="645"/>
                  </a:lnTo>
                  <a:close/>
                  <a:moveTo>
                    <a:pt x="104" y="588"/>
                  </a:moveTo>
                  <a:lnTo>
                    <a:pt x="90" y="577"/>
                  </a:lnTo>
                  <a:lnTo>
                    <a:pt x="101" y="565"/>
                  </a:lnTo>
                  <a:lnTo>
                    <a:pt x="116" y="574"/>
                  </a:lnTo>
                  <a:lnTo>
                    <a:pt x="104" y="588"/>
                  </a:lnTo>
                  <a:lnTo>
                    <a:pt x="104" y="588"/>
                  </a:lnTo>
                  <a:close/>
                  <a:moveTo>
                    <a:pt x="149" y="532"/>
                  </a:moveTo>
                  <a:lnTo>
                    <a:pt x="134" y="522"/>
                  </a:lnTo>
                  <a:lnTo>
                    <a:pt x="146" y="508"/>
                  </a:lnTo>
                  <a:lnTo>
                    <a:pt x="160" y="518"/>
                  </a:lnTo>
                  <a:lnTo>
                    <a:pt x="149" y="532"/>
                  </a:lnTo>
                  <a:lnTo>
                    <a:pt x="149" y="532"/>
                  </a:lnTo>
                  <a:close/>
                  <a:moveTo>
                    <a:pt x="194" y="477"/>
                  </a:moveTo>
                  <a:lnTo>
                    <a:pt x="179" y="466"/>
                  </a:lnTo>
                  <a:lnTo>
                    <a:pt x="191" y="451"/>
                  </a:lnTo>
                  <a:lnTo>
                    <a:pt x="203" y="463"/>
                  </a:lnTo>
                  <a:lnTo>
                    <a:pt x="194" y="477"/>
                  </a:lnTo>
                  <a:lnTo>
                    <a:pt x="194" y="477"/>
                  </a:lnTo>
                  <a:close/>
                  <a:moveTo>
                    <a:pt x="238" y="421"/>
                  </a:moveTo>
                  <a:lnTo>
                    <a:pt x="224" y="409"/>
                  </a:lnTo>
                  <a:lnTo>
                    <a:pt x="236" y="395"/>
                  </a:lnTo>
                  <a:lnTo>
                    <a:pt x="248" y="407"/>
                  </a:lnTo>
                  <a:lnTo>
                    <a:pt x="238" y="421"/>
                  </a:lnTo>
                  <a:lnTo>
                    <a:pt x="238" y="421"/>
                  </a:lnTo>
                  <a:close/>
                  <a:moveTo>
                    <a:pt x="283" y="364"/>
                  </a:moveTo>
                  <a:lnTo>
                    <a:pt x="269" y="352"/>
                  </a:lnTo>
                  <a:lnTo>
                    <a:pt x="279" y="338"/>
                  </a:lnTo>
                  <a:lnTo>
                    <a:pt x="293" y="350"/>
                  </a:lnTo>
                  <a:lnTo>
                    <a:pt x="283" y="364"/>
                  </a:lnTo>
                  <a:lnTo>
                    <a:pt x="283" y="364"/>
                  </a:lnTo>
                  <a:close/>
                  <a:moveTo>
                    <a:pt x="328" y="307"/>
                  </a:moveTo>
                  <a:lnTo>
                    <a:pt x="314" y="296"/>
                  </a:lnTo>
                  <a:lnTo>
                    <a:pt x="323" y="281"/>
                  </a:lnTo>
                  <a:lnTo>
                    <a:pt x="338" y="293"/>
                  </a:lnTo>
                  <a:lnTo>
                    <a:pt x="328" y="307"/>
                  </a:lnTo>
                  <a:lnTo>
                    <a:pt x="328" y="307"/>
                  </a:lnTo>
                  <a:close/>
                  <a:moveTo>
                    <a:pt x="373" y="251"/>
                  </a:moveTo>
                  <a:lnTo>
                    <a:pt x="359" y="239"/>
                  </a:lnTo>
                  <a:lnTo>
                    <a:pt x="368" y="225"/>
                  </a:lnTo>
                  <a:lnTo>
                    <a:pt x="383" y="236"/>
                  </a:lnTo>
                  <a:lnTo>
                    <a:pt x="373" y="251"/>
                  </a:lnTo>
                  <a:lnTo>
                    <a:pt x="373" y="251"/>
                  </a:lnTo>
                  <a:close/>
                  <a:moveTo>
                    <a:pt x="418" y="194"/>
                  </a:moveTo>
                  <a:lnTo>
                    <a:pt x="404" y="184"/>
                  </a:lnTo>
                  <a:lnTo>
                    <a:pt x="413" y="170"/>
                  </a:lnTo>
                  <a:lnTo>
                    <a:pt x="427" y="180"/>
                  </a:lnTo>
                  <a:lnTo>
                    <a:pt x="418" y="194"/>
                  </a:lnTo>
                  <a:lnTo>
                    <a:pt x="418" y="194"/>
                  </a:lnTo>
                  <a:close/>
                  <a:moveTo>
                    <a:pt x="463" y="137"/>
                  </a:moveTo>
                  <a:lnTo>
                    <a:pt x="449" y="128"/>
                  </a:lnTo>
                  <a:lnTo>
                    <a:pt x="458" y="114"/>
                  </a:lnTo>
                  <a:lnTo>
                    <a:pt x="472" y="123"/>
                  </a:lnTo>
                  <a:lnTo>
                    <a:pt x="463" y="137"/>
                  </a:lnTo>
                  <a:lnTo>
                    <a:pt x="463" y="137"/>
                  </a:lnTo>
                  <a:close/>
                  <a:moveTo>
                    <a:pt x="508" y="83"/>
                  </a:moveTo>
                  <a:lnTo>
                    <a:pt x="494" y="71"/>
                  </a:lnTo>
                  <a:lnTo>
                    <a:pt x="503" y="57"/>
                  </a:lnTo>
                  <a:lnTo>
                    <a:pt x="517" y="69"/>
                  </a:lnTo>
                  <a:lnTo>
                    <a:pt x="508"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536"/>
            <p:cNvSpPr>
              <a:spLocks noEditPoints="1"/>
            </p:cNvSpPr>
            <p:nvPr/>
          </p:nvSpPr>
          <p:spPr bwMode="auto">
            <a:xfrm>
              <a:off x="6230938" y="1341438"/>
              <a:ext cx="773113" cy="738188"/>
            </a:xfrm>
            <a:custGeom>
              <a:avLst/>
              <a:gdLst>
                <a:gd name="T0" fmla="*/ 463 w 487"/>
                <a:gd name="T1" fmla="*/ 454 h 465"/>
                <a:gd name="T2" fmla="*/ 475 w 487"/>
                <a:gd name="T3" fmla="*/ 439 h 465"/>
                <a:gd name="T4" fmla="*/ 487 w 487"/>
                <a:gd name="T5" fmla="*/ 454 h 465"/>
                <a:gd name="T6" fmla="*/ 475 w 487"/>
                <a:gd name="T7" fmla="*/ 465 h 465"/>
                <a:gd name="T8" fmla="*/ 463 w 487"/>
                <a:gd name="T9" fmla="*/ 454 h 465"/>
                <a:gd name="T10" fmla="*/ 463 w 487"/>
                <a:gd name="T11" fmla="*/ 454 h 465"/>
                <a:gd name="T12" fmla="*/ 0 w 487"/>
                <a:gd name="T13" fmla="*/ 14 h 465"/>
                <a:gd name="T14" fmla="*/ 5 w 487"/>
                <a:gd name="T15" fmla="*/ 19 h 465"/>
                <a:gd name="T16" fmla="*/ 19 w 487"/>
                <a:gd name="T17" fmla="*/ 7 h 465"/>
                <a:gd name="T18" fmla="*/ 14 w 487"/>
                <a:gd name="T19" fmla="*/ 0 h 465"/>
                <a:gd name="T20" fmla="*/ 0 w 487"/>
                <a:gd name="T21" fmla="*/ 14 h 465"/>
                <a:gd name="T22" fmla="*/ 0 w 487"/>
                <a:gd name="T23" fmla="*/ 14 h 465"/>
                <a:gd name="T24" fmla="*/ 45 w 487"/>
                <a:gd name="T25" fmla="*/ 57 h 465"/>
                <a:gd name="T26" fmla="*/ 57 w 487"/>
                <a:gd name="T27" fmla="*/ 43 h 465"/>
                <a:gd name="T28" fmla="*/ 71 w 487"/>
                <a:gd name="T29" fmla="*/ 57 h 465"/>
                <a:gd name="T30" fmla="*/ 59 w 487"/>
                <a:gd name="T31" fmla="*/ 69 h 465"/>
                <a:gd name="T32" fmla="*/ 45 w 487"/>
                <a:gd name="T33" fmla="*/ 57 h 465"/>
                <a:gd name="T34" fmla="*/ 45 w 487"/>
                <a:gd name="T35" fmla="*/ 57 h 465"/>
                <a:gd name="T36" fmla="*/ 97 w 487"/>
                <a:gd name="T37" fmla="*/ 106 h 465"/>
                <a:gd name="T38" fmla="*/ 109 w 487"/>
                <a:gd name="T39" fmla="*/ 92 h 465"/>
                <a:gd name="T40" fmla="*/ 123 w 487"/>
                <a:gd name="T41" fmla="*/ 106 h 465"/>
                <a:gd name="T42" fmla="*/ 111 w 487"/>
                <a:gd name="T43" fmla="*/ 118 h 465"/>
                <a:gd name="T44" fmla="*/ 97 w 487"/>
                <a:gd name="T45" fmla="*/ 106 h 465"/>
                <a:gd name="T46" fmla="*/ 97 w 487"/>
                <a:gd name="T47" fmla="*/ 106 h 465"/>
                <a:gd name="T48" fmla="*/ 149 w 487"/>
                <a:gd name="T49" fmla="*/ 156 h 465"/>
                <a:gd name="T50" fmla="*/ 161 w 487"/>
                <a:gd name="T51" fmla="*/ 142 h 465"/>
                <a:gd name="T52" fmla="*/ 175 w 487"/>
                <a:gd name="T53" fmla="*/ 156 h 465"/>
                <a:gd name="T54" fmla="*/ 163 w 487"/>
                <a:gd name="T55" fmla="*/ 168 h 465"/>
                <a:gd name="T56" fmla="*/ 149 w 487"/>
                <a:gd name="T57" fmla="*/ 156 h 465"/>
                <a:gd name="T58" fmla="*/ 149 w 487"/>
                <a:gd name="T59" fmla="*/ 156 h 465"/>
                <a:gd name="T60" fmla="*/ 201 w 487"/>
                <a:gd name="T61" fmla="*/ 206 h 465"/>
                <a:gd name="T62" fmla="*/ 213 w 487"/>
                <a:gd name="T63" fmla="*/ 191 h 465"/>
                <a:gd name="T64" fmla="*/ 227 w 487"/>
                <a:gd name="T65" fmla="*/ 206 h 465"/>
                <a:gd name="T66" fmla="*/ 215 w 487"/>
                <a:gd name="T67" fmla="*/ 217 h 465"/>
                <a:gd name="T68" fmla="*/ 201 w 487"/>
                <a:gd name="T69" fmla="*/ 206 h 465"/>
                <a:gd name="T70" fmla="*/ 201 w 487"/>
                <a:gd name="T71" fmla="*/ 206 h 465"/>
                <a:gd name="T72" fmla="*/ 253 w 487"/>
                <a:gd name="T73" fmla="*/ 255 h 465"/>
                <a:gd name="T74" fmla="*/ 267 w 487"/>
                <a:gd name="T75" fmla="*/ 241 h 465"/>
                <a:gd name="T76" fmla="*/ 279 w 487"/>
                <a:gd name="T77" fmla="*/ 255 h 465"/>
                <a:gd name="T78" fmla="*/ 267 w 487"/>
                <a:gd name="T79" fmla="*/ 267 h 465"/>
                <a:gd name="T80" fmla="*/ 253 w 487"/>
                <a:gd name="T81" fmla="*/ 255 h 465"/>
                <a:gd name="T82" fmla="*/ 253 w 487"/>
                <a:gd name="T83" fmla="*/ 255 h 465"/>
                <a:gd name="T84" fmla="*/ 305 w 487"/>
                <a:gd name="T85" fmla="*/ 305 h 465"/>
                <a:gd name="T86" fmla="*/ 319 w 487"/>
                <a:gd name="T87" fmla="*/ 291 h 465"/>
                <a:gd name="T88" fmla="*/ 331 w 487"/>
                <a:gd name="T89" fmla="*/ 305 h 465"/>
                <a:gd name="T90" fmla="*/ 319 w 487"/>
                <a:gd name="T91" fmla="*/ 317 h 465"/>
                <a:gd name="T92" fmla="*/ 305 w 487"/>
                <a:gd name="T93" fmla="*/ 305 h 465"/>
                <a:gd name="T94" fmla="*/ 305 w 487"/>
                <a:gd name="T95" fmla="*/ 305 h 465"/>
                <a:gd name="T96" fmla="*/ 357 w 487"/>
                <a:gd name="T97" fmla="*/ 354 h 465"/>
                <a:gd name="T98" fmla="*/ 371 w 487"/>
                <a:gd name="T99" fmla="*/ 340 h 465"/>
                <a:gd name="T100" fmla="*/ 383 w 487"/>
                <a:gd name="T101" fmla="*/ 354 h 465"/>
                <a:gd name="T102" fmla="*/ 371 w 487"/>
                <a:gd name="T103" fmla="*/ 366 h 465"/>
                <a:gd name="T104" fmla="*/ 357 w 487"/>
                <a:gd name="T105" fmla="*/ 354 h 465"/>
                <a:gd name="T106" fmla="*/ 357 w 487"/>
                <a:gd name="T107" fmla="*/ 354 h 465"/>
                <a:gd name="T108" fmla="*/ 409 w 487"/>
                <a:gd name="T109" fmla="*/ 404 h 465"/>
                <a:gd name="T110" fmla="*/ 423 w 487"/>
                <a:gd name="T111" fmla="*/ 390 h 465"/>
                <a:gd name="T112" fmla="*/ 435 w 487"/>
                <a:gd name="T113" fmla="*/ 404 h 465"/>
                <a:gd name="T114" fmla="*/ 423 w 487"/>
                <a:gd name="T115" fmla="*/ 416 h 465"/>
                <a:gd name="T116" fmla="*/ 409 w 487"/>
                <a:gd name="T117" fmla="*/ 40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7" h="465">
                  <a:moveTo>
                    <a:pt x="463" y="454"/>
                  </a:moveTo>
                  <a:lnTo>
                    <a:pt x="475" y="439"/>
                  </a:lnTo>
                  <a:lnTo>
                    <a:pt x="487" y="454"/>
                  </a:lnTo>
                  <a:lnTo>
                    <a:pt x="475" y="465"/>
                  </a:lnTo>
                  <a:lnTo>
                    <a:pt x="463" y="454"/>
                  </a:lnTo>
                  <a:lnTo>
                    <a:pt x="463" y="454"/>
                  </a:lnTo>
                  <a:close/>
                  <a:moveTo>
                    <a:pt x="0" y="14"/>
                  </a:moveTo>
                  <a:lnTo>
                    <a:pt x="5" y="19"/>
                  </a:lnTo>
                  <a:lnTo>
                    <a:pt x="19" y="7"/>
                  </a:lnTo>
                  <a:lnTo>
                    <a:pt x="14" y="0"/>
                  </a:lnTo>
                  <a:lnTo>
                    <a:pt x="0" y="14"/>
                  </a:lnTo>
                  <a:lnTo>
                    <a:pt x="0" y="14"/>
                  </a:lnTo>
                  <a:close/>
                  <a:moveTo>
                    <a:pt x="45" y="57"/>
                  </a:moveTo>
                  <a:lnTo>
                    <a:pt x="57" y="43"/>
                  </a:lnTo>
                  <a:lnTo>
                    <a:pt x="71" y="57"/>
                  </a:lnTo>
                  <a:lnTo>
                    <a:pt x="59" y="69"/>
                  </a:lnTo>
                  <a:lnTo>
                    <a:pt x="45" y="57"/>
                  </a:lnTo>
                  <a:lnTo>
                    <a:pt x="45" y="57"/>
                  </a:lnTo>
                  <a:close/>
                  <a:moveTo>
                    <a:pt x="97" y="106"/>
                  </a:moveTo>
                  <a:lnTo>
                    <a:pt x="109" y="92"/>
                  </a:lnTo>
                  <a:lnTo>
                    <a:pt x="123" y="106"/>
                  </a:lnTo>
                  <a:lnTo>
                    <a:pt x="111" y="118"/>
                  </a:lnTo>
                  <a:lnTo>
                    <a:pt x="97" y="106"/>
                  </a:lnTo>
                  <a:lnTo>
                    <a:pt x="97" y="106"/>
                  </a:lnTo>
                  <a:close/>
                  <a:moveTo>
                    <a:pt x="149" y="156"/>
                  </a:moveTo>
                  <a:lnTo>
                    <a:pt x="161" y="142"/>
                  </a:lnTo>
                  <a:lnTo>
                    <a:pt x="175" y="156"/>
                  </a:lnTo>
                  <a:lnTo>
                    <a:pt x="163" y="168"/>
                  </a:lnTo>
                  <a:lnTo>
                    <a:pt x="149" y="156"/>
                  </a:lnTo>
                  <a:lnTo>
                    <a:pt x="149" y="156"/>
                  </a:lnTo>
                  <a:close/>
                  <a:moveTo>
                    <a:pt x="201" y="206"/>
                  </a:moveTo>
                  <a:lnTo>
                    <a:pt x="213" y="191"/>
                  </a:lnTo>
                  <a:lnTo>
                    <a:pt x="227" y="206"/>
                  </a:lnTo>
                  <a:lnTo>
                    <a:pt x="215" y="217"/>
                  </a:lnTo>
                  <a:lnTo>
                    <a:pt x="201" y="206"/>
                  </a:lnTo>
                  <a:lnTo>
                    <a:pt x="201" y="206"/>
                  </a:lnTo>
                  <a:close/>
                  <a:moveTo>
                    <a:pt x="253" y="255"/>
                  </a:moveTo>
                  <a:lnTo>
                    <a:pt x="267" y="241"/>
                  </a:lnTo>
                  <a:lnTo>
                    <a:pt x="279" y="255"/>
                  </a:lnTo>
                  <a:lnTo>
                    <a:pt x="267" y="267"/>
                  </a:lnTo>
                  <a:lnTo>
                    <a:pt x="253" y="255"/>
                  </a:lnTo>
                  <a:lnTo>
                    <a:pt x="253" y="255"/>
                  </a:lnTo>
                  <a:close/>
                  <a:moveTo>
                    <a:pt x="305" y="305"/>
                  </a:moveTo>
                  <a:lnTo>
                    <a:pt x="319" y="291"/>
                  </a:lnTo>
                  <a:lnTo>
                    <a:pt x="331" y="305"/>
                  </a:lnTo>
                  <a:lnTo>
                    <a:pt x="319" y="317"/>
                  </a:lnTo>
                  <a:lnTo>
                    <a:pt x="305" y="305"/>
                  </a:lnTo>
                  <a:lnTo>
                    <a:pt x="305" y="305"/>
                  </a:lnTo>
                  <a:close/>
                  <a:moveTo>
                    <a:pt x="357" y="354"/>
                  </a:moveTo>
                  <a:lnTo>
                    <a:pt x="371" y="340"/>
                  </a:lnTo>
                  <a:lnTo>
                    <a:pt x="383" y="354"/>
                  </a:lnTo>
                  <a:lnTo>
                    <a:pt x="371" y="366"/>
                  </a:lnTo>
                  <a:lnTo>
                    <a:pt x="357" y="354"/>
                  </a:lnTo>
                  <a:lnTo>
                    <a:pt x="357" y="354"/>
                  </a:lnTo>
                  <a:close/>
                  <a:moveTo>
                    <a:pt x="409" y="404"/>
                  </a:moveTo>
                  <a:lnTo>
                    <a:pt x="423" y="390"/>
                  </a:lnTo>
                  <a:lnTo>
                    <a:pt x="435" y="404"/>
                  </a:lnTo>
                  <a:lnTo>
                    <a:pt x="423" y="416"/>
                  </a:lnTo>
                  <a:lnTo>
                    <a:pt x="409" y="4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537"/>
            <p:cNvSpPr>
              <a:spLocks noEditPoints="1"/>
            </p:cNvSpPr>
            <p:nvPr/>
          </p:nvSpPr>
          <p:spPr bwMode="auto">
            <a:xfrm>
              <a:off x="5259388" y="1341438"/>
              <a:ext cx="985838" cy="385763"/>
            </a:xfrm>
            <a:custGeom>
              <a:avLst/>
              <a:gdLst>
                <a:gd name="T0" fmla="*/ 17 w 621"/>
                <a:gd name="T1" fmla="*/ 220 h 243"/>
                <a:gd name="T2" fmla="*/ 24 w 621"/>
                <a:gd name="T3" fmla="*/ 236 h 243"/>
                <a:gd name="T4" fmla="*/ 7 w 621"/>
                <a:gd name="T5" fmla="*/ 243 h 243"/>
                <a:gd name="T6" fmla="*/ 0 w 621"/>
                <a:gd name="T7" fmla="*/ 224 h 243"/>
                <a:gd name="T8" fmla="*/ 17 w 621"/>
                <a:gd name="T9" fmla="*/ 220 h 243"/>
                <a:gd name="T10" fmla="*/ 17 w 621"/>
                <a:gd name="T11" fmla="*/ 220 h 243"/>
                <a:gd name="T12" fmla="*/ 617 w 621"/>
                <a:gd name="T13" fmla="*/ 0 h 243"/>
                <a:gd name="T14" fmla="*/ 610 w 621"/>
                <a:gd name="T15" fmla="*/ 2 h 243"/>
                <a:gd name="T16" fmla="*/ 614 w 621"/>
                <a:gd name="T17" fmla="*/ 19 h 243"/>
                <a:gd name="T18" fmla="*/ 621 w 621"/>
                <a:gd name="T19" fmla="*/ 17 h 243"/>
                <a:gd name="T20" fmla="*/ 617 w 621"/>
                <a:gd name="T21" fmla="*/ 0 h 243"/>
                <a:gd name="T22" fmla="*/ 617 w 621"/>
                <a:gd name="T23" fmla="*/ 0 h 243"/>
                <a:gd name="T24" fmla="*/ 558 w 621"/>
                <a:gd name="T25" fmla="*/ 21 h 243"/>
                <a:gd name="T26" fmla="*/ 565 w 621"/>
                <a:gd name="T27" fmla="*/ 38 h 243"/>
                <a:gd name="T28" fmla="*/ 548 w 621"/>
                <a:gd name="T29" fmla="*/ 43 h 243"/>
                <a:gd name="T30" fmla="*/ 541 w 621"/>
                <a:gd name="T31" fmla="*/ 26 h 243"/>
                <a:gd name="T32" fmla="*/ 558 w 621"/>
                <a:gd name="T33" fmla="*/ 21 h 243"/>
                <a:gd name="T34" fmla="*/ 558 w 621"/>
                <a:gd name="T35" fmla="*/ 21 h 243"/>
                <a:gd name="T36" fmla="*/ 492 w 621"/>
                <a:gd name="T37" fmla="*/ 45 h 243"/>
                <a:gd name="T38" fmla="*/ 496 w 621"/>
                <a:gd name="T39" fmla="*/ 62 h 243"/>
                <a:gd name="T40" fmla="*/ 480 w 621"/>
                <a:gd name="T41" fmla="*/ 69 h 243"/>
                <a:gd name="T42" fmla="*/ 475 w 621"/>
                <a:gd name="T43" fmla="*/ 52 h 243"/>
                <a:gd name="T44" fmla="*/ 492 w 621"/>
                <a:gd name="T45" fmla="*/ 45 h 243"/>
                <a:gd name="T46" fmla="*/ 492 w 621"/>
                <a:gd name="T47" fmla="*/ 45 h 243"/>
                <a:gd name="T48" fmla="*/ 423 w 621"/>
                <a:gd name="T49" fmla="*/ 71 h 243"/>
                <a:gd name="T50" fmla="*/ 430 w 621"/>
                <a:gd name="T51" fmla="*/ 87 h 243"/>
                <a:gd name="T52" fmla="*/ 414 w 621"/>
                <a:gd name="T53" fmla="*/ 92 h 243"/>
                <a:gd name="T54" fmla="*/ 407 w 621"/>
                <a:gd name="T55" fmla="*/ 76 h 243"/>
                <a:gd name="T56" fmla="*/ 423 w 621"/>
                <a:gd name="T57" fmla="*/ 71 h 243"/>
                <a:gd name="T58" fmla="*/ 423 w 621"/>
                <a:gd name="T59" fmla="*/ 71 h 243"/>
                <a:gd name="T60" fmla="*/ 355 w 621"/>
                <a:gd name="T61" fmla="*/ 95 h 243"/>
                <a:gd name="T62" fmla="*/ 362 w 621"/>
                <a:gd name="T63" fmla="*/ 111 h 243"/>
                <a:gd name="T64" fmla="*/ 345 w 621"/>
                <a:gd name="T65" fmla="*/ 118 h 243"/>
                <a:gd name="T66" fmla="*/ 338 w 621"/>
                <a:gd name="T67" fmla="*/ 102 h 243"/>
                <a:gd name="T68" fmla="*/ 355 w 621"/>
                <a:gd name="T69" fmla="*/ 95 h 243"/>
                <a:gd name="T70" fmla="*/ 355 w 621"/>
                <a:gd name="T71" fmla="*/ 95 h 243"/>
                <a:gd name="T72" fmla="*/ 288 w 621"/>
                <a:gd name="T73" fmla="*/ 121 h 243"/>
                <a:gd name="T74" fmla="*/ 293 w 621"/>
                <a:gd name="T75" fmla="*/ 137 h 243"/>
                <a:gd name="T76" fmla="*/ 277 w 621"/>
                <a:gd name="T77" fmla="*/ 142 h 243"/>
                <a:gd name="T78" fmla="*/ 272 w 621"/>
                <a:gd name="T79" fmla="*/ 125 h 243"/>
                <a:gd name="T80" fmla="*/ 288 w 621"/>
                <a:gd name="T81" fmla="*/ 121 h 243"/>
                <a:gd name="T82" fmla="*/ 288 w 621"/>
                <a:gd name="T83" fmla="*/ 121 h 243"/>
                <a:gd name="T84" fmla="*/ 220 w 621"/>
                <a:gd name="T85" fmla="*/ 144 h 243"/>
                <a:gd name="T86" fmla="*/ 227 w 621"/>
                <a:gd name="T87" fmla="*/ 161 h 243"/>
                <a:gd name="T88" fmla="*/ 210 w 621"/>
                <a:gd name="T89" fmla="*/ 168 h 243"/>
                <a:gd name="T90" fmla="*/ 203 w 621"/>
                <a:gd name="T91" fmla="*/ 151 h 243"/>
                <a:gd name="T92" fmla="*/ 220 w 621"/>
                <a:gd name="T93" fmla="*/ 144 h 243"/>
                <a:gd name="T94" fmla="*/ 220 w 621"/>
                <a:gd name="T95" fmla="*/ 144 h 243"/>
                <a:gd name="T96" fmla="*/ 154 w 621"/>
                <a:gd name="T97" fmla="*/ 170 h 243"/>
                <a:gd name="T98" fmla="*/ 159 w 621"/>
                <a:gd name="T99" fmla="*/ 187 h 243"/>
                <a:gd name="T100" fmla="*/ 142 w 621"/>
                <a:gd name="T101" fmla="*/ 194 h 243"/>
                <a:gd name="T102" fmla="*/ 137 w 621"/>
                <a:gd name="T103" fmla="*/ 175 h 243"/>
                <a:gd name="T104" fmla="*/ 154 w 621"/>
                <a:gd name="T105" fmla="*/ 170 h 243"/>
                <a:gd name="T106" fmla="*/ 154 w 621"/>
                <a:gd name="T107" fmla="*/ 170 h 243"/>
                <a:gd name="T108" fmla="*/ 85 w 621"/>
                <a:gd name="T109" fmla="*/ 194 h 243"/>
                <a:gd name="T110" fmla="*/ 92 w 621"/>
                <a:gd name="T111" fmla="*/ 210 h 243"/>
                <a:gd name="T112" fmla="*/ 76 w 621"/>
                <a:gd name="T113" fmla="*/ 217 h 243"/>
                <a:gd name="T114" fmla="*/ 69 w 621"/>
                <a:gd name="T115" fmla="*/ 201 h 243"/>
                <a:gd name="T116" fmla="*/ 85 w 621"/>
                <a:gd name="T117" fmla="*/ 194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21" h="243">
                  <a:moveTo>
                    <a:pt x="17" y="220"/>
                  </a:moveTo>
                  <a:lnTo>
                    <a:pt x="24" y="236"/>
                  </a:lnTo>
                  <a:lnTo>
                    <a:pt x="7" y="243"/>
                  </a:lnTo>
                  <a:lnTo>
                    <a:pt x="0" y="224"/>
                  </a:lnTo>
                  <a:lnTo>
                    <a:pt x="17" y="220"/>
                  </a:lnTo>
                  <a:lnTo>
                    <a:pt x="17" y="220"/>
                  </a:lnTo>
                  <a:close/>
                  <a:moveTo>
                    <a:pt x="617" y="0"/>
                  </a:moveTo>
                  <a:lnTo>
                    <a:pt x="610" y="2"/>
                  </a:lnTo>
                  <a:lnTo>
                    <a:pt x="614" y="19"/>
                  </a:lnTo>
                  <a:lnTo>
                    <a:pt x="621" y="17"/>
                  </a:lnTo>
                  <a:lnTo>
                    <a:pt x="617" y="0"/>
                  </a:lnTo>
                  <a:lnTo>
                    <a:pt x="617" y="0"/>
                  </a:lnTo>
                  <a:close/>
                  <a:moveTo>
                    <a:pt x="558" y="21"/>
                  </a:moveTo>
                  <a:lnTo>
                    <a:pt x="565" y="38"/>
                  </a:lnTo>
                  <a:lnTo>
                    <a:pt x="548" y="43"/>
                  </a:lnTo>
                  <a:lnTo>
                    <a:pt x="541" y="26"/>
                  </a:lnTo>
                  <a:lnTo>
                    <a:pt x="558" y="21"/>
                  </a:lnTo>
                  <a:lnTo>
                    <a:pt x="558" y="21"/>
                  </a:lnTo>
                  <a:close/>
                  <a:moveTo>
                    <a:pt x="492" y="45"/>
                  </a:moveTo>
                  <a:lnTo>
                    <a:pt x="496" y="62"/>
                  </a:lnTo>
                  <a:lnTo>
                    <a:pt x="480" y="69"/>
                  </a:lnTo>
                  <a:lnTo>
                    <a:pt x="475" y="52"/>
                  </a:lnTo>
                  <a:lnTo>
                    <a:pt x="492" y="45"/>
                  </a:lnTo>
                  <a:lnTo>
                    <a:pt x="492" y="45"/>
                  </a:lnTo>
                  <a:close/>
                  <a:moveTo>
                    <a:pt x="423" y="71"/>
                  </a:moveTo>
                  <a:lnTo>
                    <a:pt x="430" y="87"/>
                  </a:lnTo>
                  <a:lnTo>
                    <a:pt x="414" y="92"/>
                  </a:lnTo>
                  <a:lnTo>
                    <a:pt x="407" y="76"/>
                  </a:lnTo>
                  <a:lnTo>
                    <a:pt x="423" y="71"/>
                  </a:lnTo>
                  <a:lnTo>
                    <a:pt x="423" y="71"/>
                  </a:lnTo>
                  <a:close/>
                  <a:moveTo>
                    <a:pt x="355" y="95"/>
                  </a:moveTo>
                  <a:lnTo>
                    <a:pt x="362" y="111"/>
                  </a:lnTo>
                  <a:lnTo>
                    <a:pt x="345" y="118"/>
                  </a:lnTo>
                  <a:lnTo>
                    <a:pt x="338" y="102"/>
                  </a:lnTo>
                  <a:lnTo>
                    <a:pt x="355" y="95"/>
                  </a:lnTo>
                  <a:lnTo>
                    <a:pt x="355" y="95"/>
                  </a:lnTo>
                  <a:close/>
                  <a:moveTo>
                    <a:pt x="288" y="121"/>
                  </a:moveTo>
                  <a:lnTo>
                    <a:pt x="293" y="137"/>
                  </a:lnTo>
                  <a:lnTo>
                    <a:pt x="277" y="142"/>
                  </a:lnTo>
                  <a:lnTo>
                    <a:pt x="272" y="125"/>
                  </a:lnTo>
                  <a:lnTo>
                    <a:pt x="288" y="121"/>
                  </a:lnTo>
                  <a:lnTo>
                    <a:pt x="288" y="121"/>
                  </a:lnTo>
                  <a:close/>
                  <a:moveTo>
                    <a:pt x="220" y="144"/>
                  </a:moveTo>
                  <a:lnTo>
                    <a:pt x="227" y="161"/>
                  </a:lnTo>
                  <a:lnTo>
                    <a:pt x="210" y="168"/>
                  </a:lnTo>
                  <a:lnTo>
                    <a:pt x="203" y="151"/>
                  </a:lnTo>
                  <a:lnTo>
                    <a:pt x="220" y="144"/>
                  </a:lnTo>
                  <a:lnTo>
                    <a:pt x="220" y="144"/>
                  </a:lnTo>
                  <a:close/>
                  <a:moveTo>
                    <a:pt x="154" y="170"/>
                  </a:moveTo>
                  <a:lnTo>
                    <a:pt x="159" y="187"/>
                  </a:lnTo>
                  <a:lnTo>
                    <a:pt x="142" y="194"/>
                  </a:lnTo>
                  <a:lnTo>
                    <a:pt x="137" y="175"/>
                  </a:lnTo>
                  <a:lnTo>
                    <a:pt x="154" y="170"/>
                  </a:lnTo>
                  <a:lnTo>
                    <a:pt x="154" y="170"/>
                  </a:lnTo>
                  <a:close/>
                  <a:moveTo>
                    <a:pt x="85" y="194"/>
                  </a:moveTo>
                  <a:lnTo>
                    <a:pt x="92" y="210"/>
                  </a:lnTo>
                  <a:lnTo>
                    <a:pt x="76" y="217"/>
                  </a:lnTo>
                  <a:lnTo>
                    <a:pt x="69" y="201"/>
                  </a:lnTo>
                  <a:lnTo>
                    <a:pt x="85"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538"/>
            <p:cNvSpPr>
              <a:spLocks noEditPoints="1"/>
            </p:cNvSpPr>
            <p:nvPr/>
          </p:nvSpPr>
          <p:spPr bwMode="auto">
            <a:xfrm>
              <a:off x="6316663" y="1082675"/>
              <a:ext cx="1384300" cy="269875"/>
            </a:xfrm>
            <a:custGeom>
              <a:avLst/>
              <a:gdLst>
                <a:gd name="T0" fmla="*/ 851 w 872"/>
                <a:gd name="T1" fmla="*/ 2 h 170"/>
                <a:gd name="T2" fmla="*/ 872 w 872"/>
                <a:gd name="T3" fmla="*/ 19 h 170"/>
                <a:gd name="T4" fmla="*/ 853 w 872"/>
                <a:gd name="T5" fmla="*/ 21 h 170"/>
                <a:gd name="T6" fmla="*/ 0 w 872"/>
                <a:gd name="T7" fmla="*/ 154 h 170"/>
                <a:gd name="T8" fmla="*/ 22 w 872"/>
                <a:gd name="T9" fmla="*/ 168 h 170"/>
                <a:gd name="T10" fmla="*/ 3 w 872"/>
                <a:gd name="T11" fmla="*/ 170 h 170"/>
                <a:gd name="T12" fmla="*/ 71 w 872"/>
                <a:gd name="T13" fmla="*/ 142 h 170"/>
                <a:gd name="T14" fmla="*/ 92 w 872"/>
                <a:gd name="T15" fmla="*/ 156 h 170"/>
                <a:gd name="T16" fmla="*/ 74 w 872"/>
                <a:gd name="T17" fmla="*/ 158 h 170"/>
                <a:gd name="T18" fmla="*/ 142 w 872"/>
                <a:gd name="T19" fmla="*/ 128 h 170"/>
                <a:gd name="T20" fmla="*/ 163 w 872"/>
                <a:gd name="T21" fmla="*/ 142 h 170"/>
                <a:gd name="T22" fmla="*/ 144 w 872"/>
                <a:gd name="T23" fmla="*/ 147 h 170"/>
                <a:gd name="T24" fmla="*/ 213 w 872"/>
                <a:gd name="T25" fmla="*/ 116 h 170"/>
                <a:gd name="T26" fmla="*/ 234 w 872"/>
                <a:gd name="T27" fmla="*/ 130 h 170"/>
                <a:gd name="T28" fmla="*/ 215 w 872"/>
                <a:gd name="T29" fmla="*/ 132 h 170"/>
                <a:gd name="T30" fmla="*/ 284 w 872"/>
                <a:gd name="T31" fmla="*/ 104 h 170"/>
                <a:gd name="T32" fmla="*/ 305 w 872"/>
                <a:gd name="T33" fmla="*/ 118 h 170"/>
                <a:gd name="T34" fmla="*/ 286 w 872"/>
                <a:gd name="T35" fmla="*/ 121 h 170"/>
                <a:gd name="T36" fmla="*/ 355 w 872"/>
                <a:gd name="T37" fmla="*/ 90 h 170"/>
                <a:gd name="T38" fmla="*/ 376 w 872"/>
                <a:gd name="T39" fmla="*/ 106 h 170"/>
                <a:gd name="T40" fmla="*/ 357 w 872"/>
                <a:gd name="T41" fmla="*/ 109 h 170"/>
                <a:gd name="T42" fmla="*/ 425 w 872"/>
                <a:gd name="T43" fmla="*/ 78 h 170"/>
                <a:gd name="T44" fmla="*/ 447 w 872"/>
                <a:gd name="T45" fmla="*/ 92 h 170"/>
                <a:gd name="T46" fmla="*/ 428 w 872"/>
                <a:gd name="T47" fmla="*/ 97 h 170"/>
                <a:gd name="T48" fmla="*/ 496 w 872"/>
                <a:gd name="T49" fmla="*/ 66 h 170"/>
                <a:gd name="T50" fmla="*/ 518 w 872"/>
                <a:gd name="T51" fmla="*/ 80 h 170"/>
                <a:gd name="T52" fmla="*/ 499 w 872"/>
                <a:gd name="T53" fmla="*/ 83 h 170"/>
                <a:gd name="T54" fmla="*/ 567 w 872"/>
                <a:gd name="T55" fmla="*/ 54 h 170"/>
                <a:gd name="T56" fmla="*/ 588 w 872"/>
                <a:gd name="T57" fmla="*/ 69 h 170"/>
                <a:gd name="T58" fmla="*/ 570 w 872"/>
                <a:gd name="T59" fmla="*/ 71 h 170"/>
                <a:gd name="T60" fmla="*/ 638 w 872"/>
                <a:gd name="T61" fmla="*/ 40 h 170"/>
                <a:gd name="T62" fmla="*/ 659 w 872"/>
                <a:gd name="T63" fmla="*/ 54 h 170"/>
                <a:gd name="T64" fmla="*/ 640 w 872"/>
                <a:gd name="T65" fmla="*/ 59 h 170"/>
                <a:gd name="T66" fmla="*/ 709 w 872"/>
                <a:gd name="T67" fmla="*/ 28 h 170"/>
                <a:gd name="T68" fmla="*/ 730 w 872"/>
                <a:gd name="T69" fmla="*/ 43 h 170"/>
                <a:gd name="T70" fmla="*/ 711 w 872"/>
                <a:gd name="T71" fmla="*/ 47 h 170"/>
                <a:gd name="T72" fmla="*/ 780 w 872"/>
                <a:gd name="T73" fmla="*/ 17 h 170"/>
                <a:gd name="T74" fmla="*/ 801 w 872"/>
                <a:gd name="T75"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2" h="170">
                  <a:moveTo>
                    <a:pt x="853" y="21"/>
                  </a:moveTo>
                  <a:lnTo>
                    <a:pt x="851" y="2"/>
                  </a:lnTo>
                  <a:lnTo>
                    <a:pt x="870" y="0"/>
                  </a:lnTo>
                  <a:lnTo>
                    <a:pt x="872" y="19"/>
                  </a:lnTo>
                  <a:lnTo>
                    <a:pt x="853" y="21"/>
                  </a:lnTo>
                  <a:lnTo>
                    <a:pt x="853" y="21"/>
                  </a:lnTo>
                  <a:close/>
                  <a:moveTo>
                    <a:pt x="3" y="170"/>
                  </a:moveTo>
                  <a:lnTo>
                    <a:pt x="0" y="154"/>
                  </a:lnTo>
                  <a:lnTo>
                    <a:pt x="17" y="149"/>
                  </a:lnTo>
                  <a:lnTo>
                    <a:pt x="22" y="168"/>
                  </a:lnTo>
                  <a:lnTo>
                    <a:pt x="3" y="170"/>
                  </a:lnTo>
                  <a:lnTo>
                    <a:pt x="3" y="170"/>
                  </a:lnTo>
                  <a:close/>
                  <a:moveTo>
                    <a:pt x="74" y="158"/>
                  </a:moveTo>
                  <a:lnTo>
                    <a:pt x="71" y="142"/>
                  </a:lnTo>
                  <a:lnTo>
                    <a:pt x="88" y="137"/>
                  </a:lnTo>
                  <a:lnTo>
                    <a:pt x="92" y="156"/>
                  </a:lnTo>
                  <a:lnTo>
                    <a:pt x="74" y="158"/>
                  </a:lnTo>
                  <a:lnTo>
                    <a:pt x="74" y="158"/>
                  </a:lnTo>
                  <a:close/>
                  <a:moveTo>
                    <a:pt x="144" y="147"/>
                  </a:moveTo>
                  <a:lnTo>
                    <a:pt x="142" y="128"/>
                  </a:lnTo>
                  <a:lnTo>
                    <a:pt x="159" y="125"/>
                  </a:lnTo>
                  <a:lnTo>
                    <a:pt x="163" y="142"/>
                  </a:lnTo>
                  <a:lnTo>
                    <a:pt x="144" y="147"/>
                  </a:lnTo>
                  <a:lnTo>
                    <a:pt x="144" y="147"/>
                  </a:lnTo>
                  <a:close/>
                  <a:moveTo>
                    <a:pt x="215" y="132"/>
                  </a:moveTo>
                  <a:lnTo>
                    <a:pt x="213" y="116"/>
                  </a:lnTo>
                  <a:lnTo>
                    <a:pt x="229" y="113"/>
                  </a:lnTo>
                  <a:lnTo>
                    <a:pt x="234" y="130"/>
                  </a:lnTo>
                  <a:lnTo>
                    <a:pt x="215" y="132"/>
                  </a:lnTo>
                  <a:lnTo>
                    <a:pt x="215" y="132"/>
                  </a:lnTo>
                  <a:close/>
                  <a:moveTo>
                    <a:pt x="286" y="121"/>
                  </a:moveTo>
                  <a:lnTo>
                    <a:pt x="284" y="104"/>
                  </a:lnTo>
                  <a:lnTo>
                    <a:pt x="300" y="99"/>
                  </a:lnTo>
                  <a:lnTo>
                    <a:pt x="305" y="118"/>
                  </a:lnTo>
                  <a:lnTo>
                    <a:pt x="286" y="121"/>
                  </a:lnTo>
                  <a:lnTo>
                    <a:pt x="286" y="121"/>
                  </a:lnTo>
                  <a:close/>
                  <a:moveTo>
                    <a:pt x="357" y="109"/>
                  </a:moveTo>
                  <a:lnTo>
                    <a:pt x="355" y="90"/>
                  </a:lnTo>
                  <a:lnTo>
                    <a:pt x="371" y="87"/>
                  </a:lnTo>
                  <a:lnTo>
                    <a:pt x="376" y="106"/>
                  </a:lnTo>
                  <a:lnTo>
                    <a:pt x="357" y="109"/>
                  </a:lnTo>
                  <a:lnTo>
                    <a:pt x="357" y="109"/>
                  </a:lnTo>
                  <a:close/>
                  <a:moveTo>
                    <a:pt x="428" y="97"/>
                  </a:moveTo>
                  <a:lnTo>
                    <a:pt x="425" y="78"/>
                  </a:lnTo>
                  <a:lnTo>
                    <a:pt x="442" y="76"/>
                  </a:lnTo>
                  <a:lnTo>
                    <a:pt x="447" y="92"/>
                  </a:lnTo>
                  <a:lnTo>
                    <a:pt x="428" y="97"/>
                  </a:lnTo>
                  <a:lnTo>
                    <a:pt x="428" y="97"/>
                  </a:lnTo>
                  <a:close/>
                  <a:moveTo>
                    <a:pt x="499" y="83"/>
                  </a:moveTo>
                  <a:lnTo>
                    <a:pt x="496" y="66"/>
                  </a:lnTo>
                  <a:lnTo>
                    <a:pt x="513" y="64"/>
                  </a:lnTo>
                  <a:lnTo>
                    <a:pt x="518" y="80"/>
                  </a:lnTo>
                  <a:lnTo>
                    <a:pt x="499" y="83"/>
                  </a:lnTo>
                  <a:lnTo>
                    <a:pt x="499" y="83"/>
                  </a:lnTo>
                  <a:close/>
                  <a:moveTo>
                    <a:pt x="570" y="71"/>
                  </a:moveTo>
                  <a:lnTo>
                    <a:pt x="567" y="54"/>
                  </a:lnTo>
                  <a:lnTo>
                    <a:pt x="584" y="50"/>
                  </a:lnTo>
                  <a:lnTo>
                    <a:pt x="588" y="69"/>
                  </a:lnTo>
                  <a:lnTo>
                    <a:pt x="570" y="71"/>
                  </a:lnTo>
                  <a:lnTo>
                    <a:pt x="570" y="71"/>
                  </a:lnTo>
                  <a:close/>
                  <a:moveTo>
                    <a:pt x="640" y="59"/>
                  </a:moveTo>
                  <a:lnTo>
                    <a:pt x="638" y="40"/>
                  </a:lnTo>
                  <a:lnTo>
                    <a:pt x="655" y="38"/>
                  </a:lnTo>
                  <a:lnTo>
                    <a:pt x="659" y="54"/>
                  </a:lnTo>
                  <a:lnTo>
                    <a:pt x="640" y="59"/>
                  </a:lnTo>
                  <a:lnTo>
                    <a:pt x="640" y="59"/>
                  </a:lnTo>
                  <a:close/>
                  <a:moveTo>
                    <a:pt x="711" y="47"/>
                  </a:moveTo>
                  <a:lnTo>
                    <a:pt x="709" y="28"/>
                  </a:lnTo>
                  <a:lnTo>
                    <a:pt x="725" y="26"/>
                  </a:lnTo>
                  <a:lnTo>
                    <a:pt x="730" y="43"/>
                  </a:lnTo>
                  <a:lnTo>
                    <a:pt x="711" y="47"/>
                  </a:lnTo>
                  <a:lnTo>
                    <a:pt x="711" y="47"/>
                  </a:lnTo>
                  <a:close/>
                  <a:moveTo>
                    <a:pt x="782" y="33"/>
                  </a:moveTo>
                  <a:lnTo>
                    <a:pt x="780" y="17"/>
                  </a:lnTo>
                  <a:lnTo>
                    <a:pt x="799" y="12"/>
                  </a:lnTo>
                  <a:lnTo>
                    <a:pt x="801" y="31"/>
                  </a:lnTo>
                  <a:lnTo>
                    <a:pt x="782"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539"/>
            <p:cNvSpPr>
              <a:spLocks noEditPoints="1"/>
            </p:cNvSpPr>
            <p:nvPr/>
          </p:nvSpPr>
          <p:spPr bwMode="auto">
            <a:xfrm>
              <a:off x="4498975" y="1082675"/>
              <a:ext cx="1728788" cy="280988"/>
            </a:xfrm>
            <a:custGeom>
              <a:avLst/>
              <a:gdLst>
                <a:gd name="T0" fmla="*/ 16 w 1089"/>
                <a:gd name="T1" fmla="*/ 21 h 177"/>
                <a:gd name="T2" fmla="*/ 2 w 1089"/>
                <a:gd name="T3" fmla="*/ 0 h 177"/>
                <a:gd name="T4" fmla="*/ 21 w 1089"/>
                <a:gd name="T5" fmla="*/ 2 h 177"/>
                <a:gd name="T6" fmla="*/ 1086 w 1089"/>
                <a:gd name="T7" fmla="*/ 177 h 177"/>
                <a:gd name="T8" fmla="*/ 1070 w 1089"/>
                <a:gd name="T9" fmla="*/ 158 h 177"/>
                <a:gd name="T10" fmla="*/ 1089 w 1089"/>
                <a:gd name="T11" fmla="*/ 161 h 177"/>
                <a:gd name="T12" fmla="*/ 1015 w 1089"/>
                <a:gd name="T13" fmla="*/ 168 h 177"/>
                <a:gd name="T14" fmla="*/ 999 w 1089"/>
                <a:gd name="T15" fmla="*/ 147 h 177"/>
                <a:gd name="T16" fmla="*/ 1018 w 1089"/>
                <a:gd name="T17" fmla="*/ 149 h 177"/>
                <a:gd name="T18" fmla="*/ 942 w 1089"/>
                <a:gd name="T19" fmla="*/ 156 h 177"/>
                <a:gd name="T20" fmla="*/ 928 w 1089"/>
                <a:gd name="T21" fmla="*/ 137 h 177"/>
                <a:gd name="T22" fmla="*/ 947 w 1089"/>
                <a:gd name="T23" fmla="*/ 139 h 177"/>
                <a:gd name="T24" fmla="*/ 871 w 1089"/>
                <a:gd name="T25" fmla="*/ 147 h 177"/>
                <a:gd name="T26" fmla="*/ 857 w 1089"/>
                <a:gd name="T27" fmla="*/ 125 h 177"/>
                <a:gd name="T28" fmla="*/ 874 w 1089"/>
                <a:gd name="T29" fmla="*/ 128 h 177"/>
                <a:gd name="T30" fmla="*/ 800 w 1089"/>
                <a:gd name="T31" fmla="*/ 137 h 177"/>
                <a:gd name="T32" fmla="*/ 786 w 1089"/>
                <a:gd name="T33" fmla="*/ 116 h 177"/>
                <a:gd name="T34" fmla="*/ 803 w 1089"/>
                <a:gd name="T35" fmla="*/ 118 h 177"/>
                <a:gd name="T36" fmla="*/ 730 w 1089"/>
                <a:gd name="T37" fmla="*/ 125 h 177"/>
                <a:gd name="T38" fmla="*/ 715 w 1089"/>
                <a:gd name="T39" fmla="*/ 104 h 177"/>
                <a:gd name="T40" fmla="*/ 732 w 1089"/>
                <a:gd name="T41" fmla="*/ 109 h 177"/>
                <a:gd name="T42" fmla="*/ 659 w 1089"/>
                <a:gd name="T43" fmla="*/ 116 h 177"/>
                <a:gd name="T44" fmla="*/ 642 w 1089"/>
                <a:gd name="T45" fmla="*/ 95 h 177"/>
                <a:gd name="T46" fmla="*/ 661 w 1089"/>
                <a:gd name="T47" fmla="*/ 97 h 177"/>
                <a:gd name="T48" fmla="*/ 588 w 1089"/>
                <a:gd name="T49" fmla="*/ 104 h 177"/>
                <a:gd name="T50" fmla="*/ 571 w 1089"/>
                <a:gd name="T51" fmla="*/ 85 h 177"/>
                <a:gd name="T52" fmla="*/ 590 w 1089"/>
                <a:gd name="T53" fmla="*/ 87 h 177"/>
                <a:gd name="T54" fmla="*/ 517 w 1089"/>
                <a:gd name="T55" fmla="*/ 95 h 177"/>
                <a:gd name="T56" fmla="*/ 501 w 1089"/>
                <a:gd name="T57" fmla="*/ 73 h 177"/>
                <a:gd name="T58" fmla="*/ 519 w 1089"/>
                <a:gd name="T59" fmla="*/ 76 h 177"/>
                <a:gd name="T60" fmla="*/ 444 w 1089"/>
                <a:gd name="T61" fmla="*/ 83 h 177"/>
                <a:gd name="T62" fmla="*/ 430 w 1089"/>
                <a:gd name="T63" fmla="*/ 64 h 177"/>
                <a:gd name="T64" fmla="*/ 449 w 1089"/>
                <a:gd name="T65" fmla="*/ 66 h 177"/>
                <a:gd name="T66" fmla="*/ 373 w 1089"/>
                <a:gd name="T67" fmla="*/ 73 h 177"/>
                <a:gd name="T68" fmla="*/ 359 w 1089"/>
                <a:gd name="T69" fmla="*/ 52 h 177"/>
                <a:gd name="T70" fmla="*/ 375 w 1089"/>
                <a:gd name="T71" fmla="*/ 54 h 177"/>
                <a:gd name="T72" fmla="*/ 302 w 1089"/>
                <a:gd name="T73" fmla="*/ 64 h 177"/>
                <a:gd name="T74" fmla="*/ 288 w 1089"/>
                <a:gd name="T75" fmla="*/ 43 h 177"/>
                <a:gd name="T76" fmla="*/ 304 w 1089"/>
                <a:gd name="T77" fmla="*/ 45 h 177"/>
                <a:gd name="T78" fmla="*/ 231 w 1089"/>
                <a:gd name="T79" fmla="*/ 52 h 177"/>
                <a:gd name="T80" fmla="*/ 217 w 1089"/>
                <a:gd name="T81" fmla="*/ 31 h 177"/>
                <a:gd name="T82" fmla="*/ 234 w 1089"/>
                <a:gd name="T83" fmla="*/ 36 h 177"/>
                <a:gd name="T84" fmla="*/ 160 w 1089"/>
                <a:gd name="T85" fmla="*/ 43 h 177"/>
                <a:gd name="T86" fmla="*/ 144 w 1089"/>
                <a:gd name="T87" fmla="*/ 21 h 177"/>
                <a:gd name="T88" fmla="*/ 163 w 1089"/>
                <a:gd name="T89" fmla="*/ 24 h 177"/>
                <a:gd name="T90" fmla="*/ 90 w 1089"/>
                <a:gd name="T91" fmla="*/ 31 h 177"/>
                <a:gd name="T92" fmla="*/ 73 w 1089"/>
                <a:gd name="T93" fmla="*/ 12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89" h="177">
                  <a:moveTo>
                    <a:pt x="21" y="2"/>
                  </a:moveTo>
                  <a:lnTo>
                    <a:pt x="16" y="21"/>
                  </a:lnTo>
                  <a:lnTo>
                    <a:pt x="0" y="19"/>
                  </a:lnTo>
                  <a:lnTo>
                    <a:pt x="2" y="0"/>
                  </a:lnTo>
                  <a:lnTo>
                    <a:pt x="21" y="2"/>
                  </a:lnTo>
                  <a:lnTo>
                    <a:pt x="21" y="2"/>
                  </a:lnTo>
                  <a:close/>
                  <a:moveTo>
                    <a:pt x="1089" y="161"/>
                  </a:moveTo>
                  <a:lnTo>
                    <a:pt x="1086" y="177"/>
                  </a:lnTo>
                  <a:lnTo>
                    <a:pt x="1067" y="175"/>
                  </a:lnTo>
                  <a:lnTo>
                    <a:pt x="1070" y="158"/>
                  </a:lnTo>
                  <a:lnTo>
                    <a:pt x="1089" y="161"/>
                  </a:lnTo>
                  <a:lnTo>
                    <a:pt x="1089" y="161"/>
                  </a:lnTo>
                  <a:close/>
                  <a:moveTo>
                    <a:pt x="1018" y="149"/>
                  </a:moveTo>
                  <a:lnTo>
                    <a:pt x="1015" y="168"/>
                  </a:lnTo>
                  <a:lnTo>
                    <a:pt x="997" y="165"/>
                  </a:lnTo>
                  <a:lnTo>
                    <a:pt x="999" y="147"/>
                  </a:lnTo>
                  <a:lnTo>
                    <a:pt x="1018" y="149"/>
                  </a:lnTo>
                  <a:lnTo>
                    <a:pt x="1018" y="149"/>
                  </a:lnTo>
                  <a:close/>
                  <a:moveTo>
                    <a:pt x="947" y="139"/>
                  </a:moveTo>
                  <a:lnTo>
                    <a:pt x="942" y="156"/>
                  </a:lnTo>
                  <a:lnTo>
                    <a:pt x="926" y="154"/>
                  </a:lnTo>
                  <a:lnTo>
                    <a:pt x="928" y="137"/>
                  </a:lnTo>
                  <a:lnTo>
                    <a:pt x="947" y="139"/>
                  </a:lnTo>
                  <a:lnTo>
                    <a:pt x="947" y="139"/>
                  </a:lnTo>
                  <a:close/>
                  <a:moveTo>
                    <a:pt x="874" y="128"/>
                  </a:moveTo>
                  <a:lnTo>
                    <a:pt x="871" y="147"/>
                  </a:lnTo>
                  <a:lnTo>
                    <a:pt x="855" y="144"/>
                  </a:lnTo>
                  <a:lnTo>
                    <a:pt x="857" y="125"/>
                  </a:lnTo>
                  <a:lnTo>
                    <a:pt x="874" y="128"/>
                  </a:lnTo>
                  <a:lnTo>
                    <a:pt x="874" y="128"/>
                  </a:lnTo>
                  <a:close/>
                  <a:moveTo>
                    <a:pt x="803" y="118"/>
                  </a:moveTo>
                  <a:lnTo>
                    <a:pt x="800" y="137"/>
                  </a:lnTo>
                  <a:lnTo>
                    <a:pt x="784" y="132"/>
                  </a:lnTo>
                  <a:lnTo>
                    <a:pt x="786" y="116"/>
                  </a:lnTo>
                  <a:lnTo>
                    <a:pt x="803" y="118"/>
                  </a:lnTo>
                  <a:lnTo>
                    <a:pt x="803" y="118"/>
                  </a:lnTo>
                  <a:close/>
                  <a:moveTo>
                    <a:pt x="732" y="109"/>
                  </a:moveTo>
                  <a:lnTo>
                    <a:pt x="730" y="125"/>
                  </a:lnTo>
                  <a:lnTo>
                    <a:pt x="711" y="123"/>
                  </a:lnTo>
                  <a:lnTo>
                    <a:pt x="715" y="104"/>
                  </a:lnTo>
                  <a:lnTo>
                    <a:pt x="732" y="109"/>
                  </a:lnTo>
                  <a:lnTo>
                    <a:pt x="732" y="109"/>
                  </a:lnTo>
                  <a:close/>
                  <a:moveTo>
                    <a:pt x="661" y="97"/>
                  </a:moveTo>
                  <a:lnTo>
                    <a:pt x="659" y="116"/>
                  </a:lnTo>
                  <a:lnTo>
                    <a:pt x="640" y="113"/>
                  </a:lnTo>
                  <a:lnTo>
                    <a:pt x="642" y="95"/>
                  </a:lnTo>
                  <a:lnTo>
                    <a:pt x="661" y="97"/>
                  </a:lnTo>
                  <a:lnTo>
                    <a:pt x="661" y="97"/>
                  </a:lnTo>
                  <a:close/>
                  <a:moveTo>
                    <a:pt x="590" y="87"/>
                  </a:moveTo>
                  <a:lnTo>
                    <a:pt x="588" y="104"/>
                  </a:lnTo>
                  <a:lnTo>
                    <a:pt x="569" y="102"/>
                  </a:lnTo>
                  <a:lnTo>
                    <a:pt x="571" y="85"/>
                  </a:lnTo>
                  <a:lnTo>
                    <a:pt x="590" y="87"/>
                  </a:lnTo>
                  <a:lnTo>
                    <a:pt x="590" y="87"/>
                  </a:lnTo>
                  <a:close/>
                  <a:moveTo>
                    <a:pt x="519" y="76"/>
                  </a:moveTo>
                  <a:lnTo>
                    <a:pt x="517" y="95"/>
                  </a:lnTo>
                  <a:lnTo>
                    <a:pt x="498" y="92"/>
                  </a:lnTo>
                  <a:lnTo>
                    <a:pt x="501" y="73"/>
                  </a:lnTo>
                  <a:lnTo>
                    <a:pt x="519" y="76"/>
                  </a:lnTo>
                  <a:lnTo>
                    <a:pt x="519" y="76"/>
                  </a:lnTo>
                  <a:close/>
                  <a:moveTo>
                    <a:pt x="449" y="66"/>
                  </a:moveTo>
                  <a:lnTo>
                    <a:pt x="444" y="83"/>
                  </a:lnTo>
                  <a:lnTo>
                    <a:pt x="427" y="80"/>
                  </a:lnTo>
                  <a:lnTo>
                    <a:pt x="430" y="64"/>
                  </a:lnTo>
                  <a:lnTo>
                    <a:pt x="449" y="66"/>
                  </a:lnTo>
                  <a:lnTo>
                    <a:pt x="449" y="66"/>
                  </a:lnTo>
                  <a:close/>
                  <a:moveTo>
                    <a:pt x="375" y="54"/>
                  </a:moveTo>
                  <a:lnTo>
                    <a:pt x="373" y="73"/>
                  </a:lnTo>
                  <a:lnTo>
                    <a:pt x="356" y="71"/>
                  </a:lnTo>
                  <a:lnTo>
                    <a:pt x="359" y="52"/>
                  </a:lnTo>
                  <a:lnTo>
                    <a:pt x="375" y="54"/>
                  </a:lnTo>
                  <a:lnTo>
                    <a:pt x="375" y="54"/>
                  </a:lnTo>
                  <a:close/>
                  <a:moveTo>
                    <a:pt x="304" y="45"/>
                  </a:moveTo>
                  <a:lnTo>
                    <a:pt x="302" y="64"/>
                  </a:lnTo>
                  <a:lnTo>
                    <a:pt x="286" y="59"/>
                  </a:lnTo>
                  <a:lnTo>
                    <a:pt x="288" y="43"/>
                  </a:lnTo>
                  <a:lnTo>
                    <a:pt x="304" y="45"/>
                  </a:lnTo>
                  <a:lnTo>
                    <a:pt x="304" y="45"/>
                  </a:lnTo>
                  <a:close/>
                  <a:moveTo>
                    <a:pt x="234" y="36"/>
                  </a:moveTo>
                  <a:lnTo>
                    <a:pt x="231" y="52"/>
                  </a:lnTo>
                  <a:lnTo>
                    <a:pt x="212" y="50"/>
                  </a:lnTo>
                  <a:lnTo>
                    <a:pt x="217" y="31"/>
                  </a:lnTo>
                  <a:lnTo>
                    <a:pt x="234" y="36"/>
                  </a:lnTo>
                  <a:lnTo>
                    <a:pt x="234" y="36"/>
                  </a:lnTo>
                  <a:close/>
                  <a:moveTo>
                    <a:pt x="163" y="24"/>
                  </a:moveTo>
                  <a:lnTo>
                    <a:pt x="160" y="43"/>
                  </a:lnTo>
                  <a:lnTo>
                    <a:pt x="141" y="40"/>
                  </a:lnTo>
                  <a:lnTo>
                    <a:pt x="144" y="21"/>
                  </a:lnTo>
                  <a:lnTo>
                    <a:pt x="163" y="24"/>
                  </a:lnTo>
                  <a:lnTo>
                    <a:pt x="163" y="24"/>
                  </a:lnTo>
                  <a:close/>
                  <a:moveTo>
                    <a:pt x="92" y="14"/>
                  </a:moveTo>
                  <a:lnTo>
                    <a:pt x="90" y="31"/>
                  </a:lnTo>
                  <a:lnTo>
                    <a:pt x="71" y="28"/>
                  </a:lnTo>
                  <a:lnTo>
                    <a:pt x="73" y="12"/>
                  </a:lnTo>
                  <a:lnTo>
                    <a:pt x="9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540"/>
            <p:cNvSpPr>
              <a:spLocks noEditPoints="1"/>
            </p:cNvSpPr>
            <p:nvPr/>
          </p:nvSpPr>
          <p:spPr bwMode="auto">
            <a:xfrm>
              <a:off x="7685088" y="1090613"/>
              <a:ext cx="739775" cy="1219200"/>
            </a:xfrm>
            <a:custGeom>
              <a:avLst/>
              <a:gdLst>
                <a:gd name="T0" fmla="*/ 10 w 466"/>
                <a:gd name="T1" fmla="*/ 23 h 768"/>
                <a:gd name="T2" fmla="*/ 15 w 466"/>
                <a:gd name="T3" fmla="*/ 0 h 768"/>
                <a:gd name="T4" fmla="*/ 24 w 466"/>
                <a:gd name="T5" fmla="*/ 16 h 768"/>
                <a:gd name="T6" fmla="*/ 449 w 466"/>
                <a:gd name="T7" fmla="*/ 768 h 768"/>
                <a:gd name="T8" fmla="*/ 456 w 466"/>
                <a:gd name="T9" fmla="*/ 744 h 768"/>
                <a:gd name="T10" fmla="*/ 466 w 466"/>
                <a:gd name="T11" fmla="*/ 758 h 768"/>
                <a:gd name="T12" fmla="*/ 414 w 466"/>
                <a:gd name="T13" fmla="*/ 706 h 768"/>
                <a:gd name="T14" fmla="*/ 419 w 466"/>
                <a:gd name="T15" fmla="*/ 680 h 768"/>
                <a:gd name="T16" fmla="*/ 428 w 466"/>
                <a:gd name="T17" fmla="*/ 697 h 768"/>
                <a:gd name="T18" fmla="*/ 376 w 466"/>
                <a:gd name="T19" fmla="*/ 645 h 768"/>
                <a:gd name="T20" fmla="*/ 383 w 466"/>
                <a:gd name="T21" fmla="*/ 619 h 768"/>
                <a:gd name="T22" fmla="*/ 393 w 466"/>
                <a:gd name="T23" fmla="*/ 635 h 768"/>
                <a:gd name="T24" fmla="*/ 341 w 466"/>
                <a:gd name="T25" fmla="*/ 581 h 768"/>
                <a:gd name="T26" fmla="*/ 345 w 466"/>
                <a:gd name="T27" fmla="*/ 557 h 768"/>
                <a:gd name="T28" fmla="*/ 355 w 466"/>
                <a:gd name="T29" fmla="*/ 571 h 768"/>
                <a:gd name="T30" fmla="*/ 303 w 466"/>
                <a:gd name="T31" fmla="*/ 519 h 768"/>
                <a:gd name="T32" fmla="*/ 310 w 466"/>
                <a:gd name="T33" fmla="*/ 496 h 768"/>
                <a:gd name="T34" fmla="*/ 319 w 466"/>
                <a:gd name="T35" fmla="*/ 510 h 768"/>
                <a:gd name="T36" fmla="*/ 267 w 466"/>
                <a:gd name="T37" fmla="*/ 458 h 768"/>
                <a:gd name="T38" fmla="*/ 272 w 466"/>
                <a:gd name="T39" fmla="*/ 432 h 768"/>
                <a:gd name="T40" fmla="*/ 282 w 466"/>
                <a:gd name="T41" fmla="*/ 449 h 768"/>
                <a:gd name="T42" fmla="*/ 230 w 466"/>
                <a:gd name="T43" fmla="*/ 397 h 768"/>
                <a:gd name="T44" fmla="*/ 237 w 466"/>
                <a:gd name="T45" fmla="*/ 371 h 768"/>
                <a:gd name="T46" fmla="*/ 246 w 466"/>
                <a:gd name="T47" fmla="*/ 387 h 768"/>
                <a:gd name="T48" fmla="*/ 194 w 466"/>
                <a:gd name="T49" fmla="*/ 333 h 768"/>
                <a:gd name="T50" fmla="*/ 199 w 466"/>
                <a:gd name="T51" fmla="*/ 309 h 768"/>
                <a:gd name="T52" fmla="*/ 208 w 466"/>
                <a:gd name="T53" fmla="*/ 326 h 768"/>
                <a:gd name="T54" fmla="*/ 156 w 466"/>
                <a:gd name="T55" fmla="*/ 271 h 768"/>
                <a:gd name="T56" fmla="*/ 163 w 466"/>
                <a:gd name="T57" fmla="*/ 248 h 768"/>
                <a:gd name="T58" fmla="*/ 173 w 466"/>
                <a:gd name="T59" fmla="*/ 262 h 768"/>
                <a:gd name="T60" fmla="*/ 119 w 466"/>
                <a:gd name="T61" fmla="*/ 210 h 768"/>
                <a:gd name="T62" fmla="*/ 126 w 466"/>
                <a:gd name="T63" fmla="*/ 186 h 768"/>
                <a:gd name="T64" fmla="*/ 135 w 466"/>
                <a:gd name="T65" fmla="*/ 201 h 768"/>
                <a:gd name="T66" fmla="*/ 83 w 466"/>
                <a:gd name="T67" fmla="*/ 149 h 768"/>
                <a:gd name="T68" fmla="*/ 90 w 466"/>
                <a:gd name="T69" fmla="*/ 123 h 768"/>
                <a:gd name="T70" fmla="*/ 97 w 466"/>
                <a:gd name="T71" fmla="*/ 139 h 768"/>
                <a:gd name="T72" fmla="*/ 45 w 466"/>
                <a:gd name="T73" fmla="*/ 87 h 768"/>
                <a:gd name="T74" fmla="*/ 52 w 466"/>
                <a:gd name="T75" fmla="*/ 61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6" h="768">
                  <a:moveTo>
                    <a:pt x="24" y="16"/>
                  </a:moveTo>
                  <a:lnTo>
                    <a:pt x="10" y="23"/>
                  </a:lnTo>
                  <a:lnTo>
                    <a:pt x="0" y="9"/>
                  </a:lnTo>
                  <a:lnTo>
                    <a:pt x="15" y="0"/>
                  </a:lnTo>
                  <a:lnTo>
                    <a:pt x="24" y="16"/>
                  </a:lnTo>
                  <a:lnTo>
                    <a:pt x="24" y="16"/>
                  </a:lnTo>
                  <a:close/>
                  <a:moveTo>
                    <a:pt x="466" y="758"/>
                  </a:moveTo>
                  <a:lnTo>
                    <a:pt x="449" y="768"/>
                  </a:lnTo>
                  <a:lnTo>
                    <a:pt x="440" y="751"/>
                  </a:lnTo>
                  <a:lnTo>
                    <a:pt x="456" y="744"/>
                  </a:lnTo>
                  <a:lnTo>
                    <a:pt x="466" y="758"/>
                  </a:lnTo>
                  <a:lnTo>
                    <a:pt x="466" y="758"/>
                  </a:lnTo>
                  <a:close/>
                  <a:moveTo>
                    <a:pt x="428" y="697"/>
                  </a:moveTo>
                  <a:lnTo>
                    <a:pt x="414" y="706"/>
                  </a:lnTo>
                  <a:lnTo>
                    <a:pt x="404" y="690"/>
                  </a:lnTo>
                  <a:lnTo>
                    <a:pt x="419" y="680"/>
                  </a:lnTo>
                  <a:lnTo>
                    <a:pt x="428" y="697"/>
                  </a:lnTo>
                  <a:lnTo>
                    <a:pt x="428" y="697"/>
                  </a:lnTo>
                  <a:close/>
                  <a:moveTo>
                    <a:pt x="393" y="635"/>
                  </a:moveTo>
                  <a:lnTo>
                    <a:pt x="376" y="645"/>
                  </a:lnTo>
                  <a:lnTo>
                    <a:pt x="367" y="628"/>
                  </a:lnTo>
                  <a:lnTo>
                    <a:pt x="383" y="619"/>
                  </a:lnTo>
                  <a:lnTo>
                    <a:pt x="393" y="635"/>
                  </a:lnTo>
                  <a:lnTo>
                    <a:pt x="393" y="635"/>
                  </a:lnTo>
                  <a:close/>
                  <a:moveTo>
                    <a:pt x="355" y="571"/>
                  </a:moveTo>
                  <a:lnTo>
                    <a:pt x="341" y="581"/>
                  </a:lnTo>
                  <a:lnTo>
                    <a:pt x="331" y="567"/>
                  </a:lnTo>
                  <a:lnTo>
                    <a:pt x="345" y="557"/>
                  </a:lnTo>
                  <a:lnTo>
                    <a:pt x="355" y="571"/>
                  </a:lnTo>
                  <a:lnTo>
                    <a:pt x="355" y="571"/>
                  </a:lnTo>
                  <a:close/>
                  <a:moveTo>
                    <a:pt x="319" y="510"/>
                  </a:moveTo>
                  <a:lnTo>
                    <a:pt x="303" y="519"/>
                  </a:lnTo>
                  <a:lnTo>
                    <a:pt x="293" y="505"/>
                  </a:lnTo>
                  <a:lnTo>
                    <a:pt x="310" y="496"/>
                  </a:lnTo>
                  <a:lnTo>
                    <a:pt x="319" y="510"/>
                  </a:lnTo>
                  <a:lnTo>
                    <a:pt x="319" y="510"/>
                  </a:lnTo>
                  <a:close/>
                  <a:moveTo>
                    <a:pt x="282" y="449"/>
                  </a:moveTo>
                  <a:lnTo>
                    <a:pt x="267" y="458"/>
                  </a:lnTo>
                  <a:lnTo>
                    <a:pt x="258" y="442"/>
                  </a:lnTo>
                  <a:lnTo>
                    <a:pt x="272" y="432"/>
                  </a:lnTo>
                  <a:lnTo>
                    <a:pt x="282" y="449"/>
                  </a:lnTo>
                  <a:lnTo>
                    <a:pt x="282" y="449"/>
                  </a:lnTo>
                  <a:close/>
                  <a:moveTo>
                    <a:pt x="246" y="387"/>
                  </a:moveTo>
                  <a:lnTo>
                    <a:pt x="230" y="397"/>
                  </a:lnTo>
                  <a:lnTo>
                    <a:pt x="220" y="380"/>
                  </a:lnTo>
                  <a:lnTo>
                    <a:pt x="237" y="371"/>
                  </a:lnTo>
                  <a:lnTo>
                    <a:pt x="246" y="387"/>
                  </a:lnTo>
                  <a:lnTo>
                    <a:pt x="246" y="387"/>
                  </a:lnTo>
                  <a:close/>
                  <a:moveTo>
                    <a:pt x="208" y="326"/>
                  </a:moveTo>
                  <a:lnTo>
                    <a:pt x="194" y="333"/>
                  </a:lnTo>
                  <a:lnTo>
                    <a:pt x="185" y="319"/>
                  </a:lnTo>
                  <a:lnTo>
                    <a:pt x="199" y="309"/>
                  </a:lnTo>
                  <a:lnTo>
                    <a:pt x="208" y="326"/>
                  </a:lnTo>
                  <a:lnTo>
                    <a:pt x="208" y="326"/>
                  </a:lnTo>
                  <a:close/>
                  <a:moveTo>
                    <a:pt x="173" y="262"/>
                  </a:moveTo>
                  <a:lnTo>
                    <a:pt x="156" y="271"/>
                  </a:lnTo>
                  <a:lnTo>
                    <a:pt x="147" y="257"/>
                  </a:lnTo>
                  <a:lnTo>
                    <a:pt x="163" y="248"/>
                  </a:lnTo>
                  <a:lnTo>
                    <a:pt x="173" y="262"/>
                  </a:lnTo>
                  <a:lnTo>
                    <a:pt x="173" y="262"/>
                  </a:lnTo>
                  <a:close/>
                  <a:moveTo>
                    <a:pt x="135" y="201"/>
                  </a:moveTo>
                  <a:lnTo>
                    <a:pt x="119" y="210"/>
                  </a:lnTo>
                  <a:lnTo>
                    <a:pt x="111" y="194"/>
                  </a:lnTo>
                  <a:lnTo>
                    <a:pt x="126" y="186"/>
                  </a:lnTo>
                  <a:lnTo>
                    <a:pt x="135" y="201"/>
                  </a:lnTo>
                  <a:lnTo>
                    <a:pt x="135" y="201"/>
                  </a:lnTo>
                  <a:close/>
                  <a:moveTo>
                    <a:pt x="97" y="139"/>
                  </a:moveTo>
                  <a:lnTo>
                    <a:pt x="83" y="149"/>
                  </a:lnTo>
                  <a:lnTo>
                    <a:pt x="74" y="132"/>
                  </a:lnTo>
                  <a:lnTo>
                    <a:pt x="90" y="123"/>
                  </a:lnTo>
                  <a:lnTo>
                    <a:pt x="97" y="139"/>
                  </a:lnTo>
                  <a:lnTo>
                    <a:pt x="97" y="139"/>
                  </a:lnTo>
                  <a:close/>
                  <a:moveTo>
                    <a:pt x="62" y="78"/>
                  </a:moveTo>
                  <a:lnTo>
                    <a:pt x="45" y="87"/>
                  </a:lnTo>
                  <a:lnTo>
                    <a:pt x="36" y="71"/>
                  </a:lnTo>
                  <a:lnTo>
                    <a:pt x="52" y="61"/>
                  </a:lnTo>
                  <a:lnTo>
                    <a:pt x="62"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541"/>
            <p:cNvSpPr>
              <a:spLocks noEditPoints="1"/>
            </p:cNvSpPr>
            <p:nvPr/>
          </p:nvSpPr>
          <p:spPr bwMode="auto">
            <a:xfrm>
              <a:off x="9080500" y="1900238"/>
              <a:ext cx="179388" cy="1042988"/>
            </a:xfrm>
            <a:custGeom>
              <a:avLst/>
              <a:gdLst>
                <a:gd name="T0" fmla="*/ 95 w 113"/>
                <a:gd name="T1" fmla="*/ 638 h 657"/>
                <a:gd name="T2" fmla="*/ 111 w 113"/>
                <a:gd name="T3" fmla="*/ 635 h 657"/>
                <a:gd name="T4" fmla="*/ 113 w 113"/>
                <a:gd name="T5" fmla="*/ 654 h 657"/>
                <a:gd name="T6" fmla="*/ 97 w 113"/>
                <a:gd name="T7" fmla="*/ 657 h 657"/>
                <a:gd name="T8" fmla="*/ 95 w 113"/>
                <a:gd name="T9" fmla="*/ 638 h 657"/>
                <a:gd name="T10" fmla="*/ 95 w 113"/>
                <a:gd name="T11" fmla="*/ 638 h 657"/>
                <a:gd name="T12" fmla="*/ 0 w 113"/>
                <a:gd name="T13" fmla="*/ 2 h 657"/>
                <a:gd name="T14" fmla="*/ 0 w 113"/>
                <a:gd name="T15" fmla="*/ 14 h 657"/>
                <a:gd name="T16" fmla="*/ 19 w 113"/>
                <a:gd name="T17" fmla="*/ 12 h 657"/>
                <a:gd name="T18" fmla="*/ 17 w 113"/>
                <a:gd name="T19" fmla="*/ 0 h 657"/>
                <a:gd name="T20" fmla="*/ 0 w 113"/>
                <a:gd name="T21" fmla="*/ 2 h 657"/>
                <a:gd name="T22" fmla="*/ 0 w 113"/>
                <a:gd name="T23" fmla="*/ 2 h 657"/>
                <a:gd name="T24" fmla="*/ 10 w 113"/>
                <a:gd name="T25" fmla="*/ 69 h 657"/>
                <a:gd name="T26" fmla="*/ 26 w 113"/>
                <a:gd name="T27" fmla="*/ 66 h 657"/>
                <a:gd name="T28" fmla="*/ 28 w 113"/>
                <a:gd name="T29" fmla="*/ 83 h 657"/>
                <a:gd name="T30" fmla="*/ 12 w 113"/>
                <a:gd name="T31" fmla="*/ 87 h 657"/>
                <a:gd name="T32" fmla="*/ 10 w 113"/>
                <a:gd name="T33" fmla="*/ 69 h 657"/>
                <a:gd name="T34" fmla="*/ 10 w 113"/>
                <a:gd name="T35" fmla="*/ 69 h 657"/>
                <a:gd name="T36" fmla="*/ 19 w 113"/>
                <a:gd name="T37" fmla="*/ 139 h 657"/>
                <a:gd name="T38" fmla="*/ 38 w 113"/>
                <a:gd name="T39" fmla="*/ 137 h 657"/>
                <a:gd name="T40" fmla="*/ 40 w 113"/>
                <a:gd name="T41" fmla="*/ 156 h 657"/>
                <a:gd name="T42" fmla="*/ 21 w 113"/>
                <a:gd name="T43" fmla="*/ 158 h 657"/>
                <a:gd name="T44" fmla="*/ 19 w 113"/>
                <a:gd name="T45" fmla="*/ 139 h 657"/>
                <a:gd name="T46" fmla="*/ 19 w 113"/>
                <a:gd name="T47" fmla="*/ 139 h 657"/>
                <a:gd name="T48" fmla="*/ 31 w 113"/>
                <a:gd name="T49" fmla="*/ 210 h 657"/>
                <a:gd name="T50" fmla="*/ 47 w 113"/>
                <a:gd name="T51" fmla="*/ 208 h 657"/>
                <a:gd name="T52" fmla="*/ 50 w 113"/>
                <a:gd name="T53" fmla="*/ 227 h 657"/>
                <a:gd name="T54" fmla="*/ 33 w 113"/>
                <a:gd name="T55" fmla="*/ 229 h 657"/>
                <a:gd name="T56" fmla="*/ 31 w 113"/>
                <a:gd name="T57" fmla="*/ 210 h 657"/>
                <a:gd name="T58" fmla="*/ 31 w 113"/>
                <a:gd name="T59" fmla="*/ 210 h 657"/>
                <a:gd name="T60" fmla="*/ 40 w 113"/>
                <a:gd name="T61" fmla="*/ 281 h 657"/>
                <a:gd name="T62" fmla="*/ 59 w 113"/>
                <a:gd name="T63" fmla="*/ 279 h 657"/>
                <a:gd name="T64" fmla="*/ 62 w 113"/>
                <a:gd name="T65" fmla="*/ 298 h 657"/>
                <a:gd name="T66" fmla="*/ 43 w 113"/>
                <a:gd name="T67" fmla="*/ 300 h 657"/>
                <a:gd name="T68" fmla="*/ 40 w 113"/>
                <a:gd name="T69" fmla="*/ 281 h 657"/>
                <a:gd name="T70" fmla="*/ 40 w 113"/>
                <a:gd name="T71" fmla="*/ 281 h 657"/>
                <a:gd name="T72" fmla="*/ 52 w 113"/>
                <a:gd name="T73" fmla="*/ 354 h 657"/>
                <a:gd name="T74" fmla="*/ 69 w 113"/>
                <a:gd name="T75" fmla="*/ 350 h 657"/>
                <a:gd name="T76" fmla="*/ 71 w 113"/>
                <a:gd name="T77" fmla="*/ 369 h 657"/>
                <a:gd name="T78" fmla="*/ 54 w 113"/>
                <a:gd name="T79" fmla="*/ 371 h 657"/>
                <a:gd name="T80" fmla="*/ 52 w 113"/>
                <a:gd name="T81" fmla="*/ 354 h 657"/>
                <a:gd name="T82" fmla="*/ 52 w 113"/>
                <a:gd name="T83" fmla="*/ 354 h 657"/>
                <a:gd name="T84" fmla="*/ 62 w 113"/>
                <a:gd name="T85" fmla="*/ 425 h 657"/>
                <a:gd name="T86" fmla="*/ 80 w 113"/>
                <a:gd name="T87" fmla="*/ 423 h 657"/>
                <a:gd name="T88" fmla="*/ 83 w 113"/>
                <a:gd name="T89" fmla="*/ 439 h 657"/>
                <a:gd name="T90" fmla="*/ 64 w 113"/>
                <a:gd name="T91" fmla="*/ 442 h 657"/>
                <a:gd name="T92" fmla="*/ 62 w 113"/>
                <a:gd name="T93" fmla="*/ 425 h 657"/>
                <a:gd name="T94" fmla="*/ 62 w 113"/>
                <a:gd name="T95" fmla="*/ 425 h 657"/>
                <a:gd name="T96" fmla="*/ 73 w 113"/>
                <a:gd name="T97" fmla="*/ 496 h 657"/>
                <a:gd name="T98" fmla="*/ 90 w 113"/>
                <a:gd name="T99" fmla="*/ 494 h 657"/>
                <a:gd name="T100" fmla="*/ 92 w 113"/>
                <a:gd name="T101" fmla="*/ 510 h 657"/>
                <a:gd name="T102" fmla="*/ 76 w 113"/>
                <a:gd name="T103" fmla="*/ 513 h 657"/>
                <a:gd name="T104" fmla="*/ 73 w 113"/>
                <a:gd name="T105" fmla="*/ 496 h 657"/>
                <a:gd name="T106" fmla="*/ 73 w 113"/>
                <a:gd name="T107" fmla="*/ 496 h 657"/>
                <a:gd name="T108" fmla="*/ 83 w 113"/>
                <a:gd name="T109" fmla="*/ 567 h 657"/>
                <a:gd name="T110" fmla="*/ 102 w 113"/>
                <a:gd name="T111" fmla="*/ 565 h 657"/>
                <a:gd name="T112" fmla="*/ 104 w 113"/>
                <a:gd name="T113" fmla="*/ 581 h 657"/>
                <a:gd name="T114" fmla="*/ 85 w 113"/>
                <a:gd name="T115" fmla="*/ 586 h 657"/>
                <a:gd name="T116" fmla="*/ 83 w 113"/>
                <a:gd name="T117" fmla="*/ 567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 h="657">
                  <a:moveTo>
                    <a:pt x="95" y="638"/>
                  </a:moveTo>
                  <a:lnTo>
                    <a:pt x="111" y="635"/>
                  </a:lnTo>
                  <a:lnTo>
                    <a:pt x="113" y="654"/>
                  </a:lnTo>
                  <a:lnTo>
                    <a:pt x="97" y="657"/>
                  </a:lnTo>
                  <a:lnTo>
                    <a:pt x="95" y="638"/>
                  </a:lnTo>
                  <a:lnTo>
                    <a:pt x="95" y="638"/>
                  </a:lnTo>
                  <a:close/>
                  <a:moveTo>
                    <a:pt x="0" y="2"/>
                  </a:moveTo>
                  <a:lnTo>
                    <a:pt x="0" y="14"/>
                  </a:lnTo>
                  <a:lnTo>
                    <a:pt x="19" y="12"/>
                  </a:lnTo>
                  <a:lnTo>
                    <a:pt x="17" y="0"/>
                  </a:lnTo>
                  <a:lnTo>
                    <a:pt x="0" y="2"/>
                  </a:lnTo>
                  <a:lnTo>
                    <a:pt x="0" y="2"/>
                  </a:lnTo>
                  <a:close/>
                  <a:moveTo>
                    <a:pt x="10" y="69"/>
                  </a:moveTo>
                  <a:lnTo>
                    <a:pt x="26" y="66"/>
                  </a:lnTo>
                  <a:lnTo>
                    <a:pt x="28" y="83"/>
                  </a:lnTo>
                  <a:lnTo>
                    <a:pt x="12" y="87"/>
                  </a:lnTo>
                  <a:lnTo>
                    <a:pt x="10" y="69"/>
                  </a:lnTo>
                  <a:lnTo>
                    <a:pt x="10" y="69"/>
                  </a:lnTo>
                  <a:close/>
                  <a:moveTo>
                    <a:pt x="19" y="139"/>
                  </a:moveTo>
                  <a:lnTo>
                    <a:pt x="38" y="137"/>
                  </a:lnTo>
                  <a:lnTo>
                    <a:pt x="40" y="156"/>
                  </a:lnTo>
                  <a:lnTo>
                    <a:pt x="21" y="158"/>
                  </a:lnTo>
                  <a:lnTo>
                    <a:pt x="19" y="139"/>
                  </a:lnTo>
                  <a:lnTo>
                    <a:pt x="19" y="139"/>
                  </a:lnTo>
                  <a:close/>
                  <a:moveTo>
                    <a:pt x="31" y="210"/>
                  </a:moveTo>
                  <a:lnTo>
                    <a:pt x="47" y="208"/>
                  </a:lnTo>
                  <a:lnTo>
                    <a:pt x="50" y="227"/>
                  </a:lnTo>
                  <a:lnTo>
                    <a:pt x="33" y="229"/>
                  </a:lnTo>
                  <a:lnTo>
                    <a:pt x="31" y="210"/>
                  </a:lnTo>
                  <a:lnTo>
                    <a:pt x="31" y="210"/>
                  </a:lnTo>
                  <a:close/>
                  <a:moveTo>
                    <a:pt x="40" y="281"/>
                  </a:moveTo>
                  <a:lnTo>
                    <a:pt x="59" y="279"/>
                  </a:lnTo>
                  <a:lnTo>
                    <a:pt x="62" y="298"/>
                  </a:lnTo>
                  <a:lnTo>
                    <a:pt x="43" y="300"/>
                  </a:lnTo>
                  <a:lnTo>
                    <a:pt x="40" y="281"/>
                  </a:lnTo>
                  <a:lnTo>
                    <a:pt x="40" y="281"/>
                  </a:lnTo>
                  <a:close/>
                  <a:moveTo>
                    <a:pt x="52" y="354"/>
                  </a:moveTo>
                  <a:lnTo>
                    <a:pt x="69" y="350"/>
                  </a:lnTo>
                  <a:lnTo>
                    <a:pt x="71" y="369"/>
                  </a:lnTo>
                  <a:lnTo>
                    <a:pt x="54" y="371"/>
                  </a:lnTo>
                  <a:lnTo>
                    <a:pt x="52" y="354"/>
                  </a:lnTo>
                  <a:lnTo>
                    <a:pt x="52" y="354"/>
                  </a:lnTo>
                  <a:close/>
                  <a:moveTo>
                    <a:pt x="62" y="425"/>
                  </a:moveTo>
                  <a:lnTo>
                    <a:pt x="80" y="423"/>
                  </a:lnTo>
                  <a:lnTo>
                    <a:pt x="83" y="439"/>
                  </a:lnTo>
                  <a:lnTo>
                    <a:pt x="64" y="442"/>
                  </a:lnTo>
                  <a:lnTo>
                    <a:pt x="62" y="425"/>
                  </a:lnTo>
                  <a:lnTo>
                    <a:pt x="62" y="425"/>
                  </a:lnTo>
                  <a:close/>
                  <a:moveTo>
                    <a:pt x="73" y="496"/>
                  </a:moveTo>
                  <a:lnTo>
                    <a:pt x="90" y="494"/>
                  </a:lnTo>
                  <a:lnTo>
                    <a:pt x="92" y="510"/>
                  </a:lnTo>
                  <a:lnTo>
                    <a:pt x="76" y="513"/>
                  </a:lnTo>
                  <a:lnTo>
                    <a:pt x="73" y="496"/>
                  </a:lnTo>
                  <a:lnTo>
                    <a:pt x="73" y="496"/>
                  </a:lnTo>
                  <a:close/>
                  <a:moveTo>
                    <a:pt x="83" y="567"/>
                  </a:moveTo>
                  <a:lnTo>
                    <a:pt x="102" y="565"/>
                  </a:lnTo>
                  <a:lnTo>
                    <a:pt x="104" y="581"/>
                  </a:lnTo>
                  <a:lnTo>
                    <a:pt x="85" y="586"/>
                  </a:lnTo>
                  <a:lnTo>
                    <a:pt x="83" y="5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42"/>
            <p:cNvSpPr>
              <a:spLocks noEditPoints="1"/>
            </p:cNvSpPr>
            <p:nvPr/>
          </p:nvSpPr>
          <p:spPr bwMode="auto">
            <a:xfrm>
              <a:off x="8791575" y="3321050"/>
              <a:ext cx="974725" cy="457200"/>
            </a:xfrm>
            <a:custGeom>
              <a:avLst/>
              <a:gdLst>
                <a:gd name="T0" fmla="*/ 598 w 614"/>
                <a:gd name="T1" fmla="*/ 24 h 288"/>
                <a:gd name="T2" fmla="*/ 591 w 614"/>
                <a:gd name="T3" fmla="*/ 7 h 288"/>
                <a:gd name="T4" fmla="*/ 607 w 614"/>
                <a:gd name="T5" fmla="*/ 0 h 288"/>
                <a:gd name="T6" fmla="*/ 614 w 614"/>
                <a:gd name="T7" fmla="*/ 17 h 288"/>
                <a:gd name="T8" fmla="*/ 598 w 614"/>
                <a:gd name="T9" fmla="*/ 24 h 288"/>
                <a:gd name="T10" fmla="*/ 598 w 614"/>
                <a:gd name="T11" fmla="*/ 24 h 288"/>
                <a:gd name="T12" fmla="*/ 7 w 614"/>
                <a:gd name="T13" fmla="*/ 288 h 288"/>
                <a:gd name="T14" fmla="*/ 0 w 614"/>
                <a:gd name="T15" fmla="*/ 274 h 288"/>
                <a:gd name="T16" fmla="*/ 17 w 614"/>
                <a:gd name="T17" fmla="*/ 265 h 288"/>
                <a:gd name="T18" fmla="*/ 24 w 614"/>
                <a:gd name="T19" fmla="*/ 281 h 288"/>
                <a:gd name="T20" fmla="*/ 7 w 614"/>
                <a:gd name="T21" fmla="*/ 288 h 288"/>
                <a:gd name="T22" fmla="*/ 7 w 614"/>
                <a:gd name="T23" fmla="*/ 288 h 288"/>
                <a:gd name="T24" fmla="*/ 73 w 614"/>
                <a:gd name="T25" fmla="*/ 260 h 288"/>
                <a:gd name="T26" fmla="*/ 66 w 614"/>
                <a:gd name="T27" fmla="*/ 244 h 288"/>
                <a:gd name="T28" fmla="*/ 83 w 614"/>
                <a:gd name="T29" fmla="*/ 237 h 288"/>
                <a:gd name="T30" fmla="*/ 90 w 614"/>
                <a:gd name="T31" fmla="*/ 253 h 288"/>
                <a:gd name="T32" fmla="*/ 73 w 614"/>
                <a:gd name="T33" fmla="*/ 260 h 288"/>
                <a:gd name="T34" fmla="*/ 73 w 614"/>
                <a:gd name="T35" fmla="*/ 260 h 288"/>
                <a:gd name="T36" fmla="*/ 140 w 614"/>
                <a:gd name="T37" fmla="*/ 232 h 288"/>
                <a:gd name="T38" fmla="*/ 132 w 614"/>
                <a:gd name="T39" fmla="*/ 215 h 288"/>
                <a:gd name="T40" fmla="*/ 149 w 614"/>
                <a:gd name="T41" fmla="*/ 206 h 288"/>
                <a:gd name="T42" fmla="*/ 156 w 614"/>
                <a:gd name="T43" fmla="*/ 222 h 288"/>
                <a:gd name="T44" fmla="*/ 140 w 614"/>
                <a:gd name="T45" fmla="*/ 232 h 288"/>
                <a:gd name="T46" fmla="*/ 140 w 614"/>
                <a:gd name="T47" fmla="*/ 232 h 288"/>
                <a:gd name="T48" fmla="*/ 206 w 614"/>
                <a:gd name="T49" fmla="*/ 201 h 288"/>
                <a:gd name="T50" fmla="*/ 196 w 614"/>
                <a:gd name="T51" fmla="*/ 185 h 288"/>
                <a:gd name="T52" fmla="*/ 213 w 614"/>
                <a:gd name="T53" fmla="*/ 177 h 288"/>
                <a:gd name="T54" fmla="*/ 222 w 614"/>
                <a:gd name="T55" fmla="*/ 194 h 288"/>
                <a:gd name="T56" fmla="*/ 206 w 614"/>
                <a:gd name="T57" fmla="*/ 201 h 288"/>
                <a:gd name="T58" fmla="*/ 206 w 614"/>
                <a:gd name="T59" fmla="*/ 201 h 288"/>
                <a:gd name="T60" fmla="*/ 269 w 614"/>
                <a:gd name="T61" fmla="*/ 173 h 288"/>
                <a:gd name="T62" fmla="*/ 262 w 614"/>
                <a:gd name="T63" fmla="*/ 156 h 288"/>
                <a:gd name="T64" fmla="*/ 279 w 614"/>
                <a:gd name="T65" fmla="*/ 147 h 288"/>
                <a:gd name="T66" fmla="*/ 286 w 614"/>
                <a:gd name="T67" fmla="*/ 163 h 288"/>
                <a:gd name="T68" fmla="*/ 269 w 614"/>
                <a:gd name="T69" fmla="*/ 173 h 288"/>
                <a:gd name="T70" fmla="*/ 269 w 614"/>
                <a:gd name="T71" fmla="*/ 173 h 288"/>
                <a:gd name="T72" fmla="*/ 336 w 614"/>
                <a:gd name="T73" fmla="*/ 142 h 288"/>
                <a:gd name="T74" fmla="*/ 329 w 614"/>
                <a:gd name="T75" fmla="*/ 125 h 288"/>
                <a:gd name="T76" fmla="*/ 345 w 614"/>
                <a:gd name="T77" fmla="*/ 118 h 288"/>
                <a:gd name="T78" fmla="*/ 352 w 614"/>
                <a:gd name="T79" fmla="*/ 135 h 288"/>
                <a:gd name="T80" fmla="*/ 336 w 614"/>
                <a:gd name="T81" fmla="*/ 142 h 288"/>
                <a:gd name="T82" fmla="*/ 336 w 614"/>
                <a:gd name="T83" fmla="*/ 142 h 288"/>
                <a:gd name="T84" fmla="*/ 402 w 614"/>
                <a:gd name="T85" fmla="*/ 114 h 288"/>
                <a:gd name="T86" fmla="*/ 395 w 614"/>
                <a:gd name="T87" fmla="*/ 97 h 288"/>
                <a:gd name="T88" fmla="*/ 411 w 614"/>
                <a:gd name="T89" fmla="*/ 88 h 288"/>
                <a:gd name="T90" fmla="*/ 418 w 614"/>
                <a:gd name="T91" fmla="*/ 104 h 288"/>
                <a:gd name="T92" fmla="*/ 402 w 614"/>
                <a:gd name="T93" fmla="*/ 114 h 288"/>
                <a:gd name="T94" fmla="*/ 402 w 614"/>
                <a:gd name="T95" fmla="*/ 114 h 288"/>
                <a:gd name="T96" fmla="*/ 468 w 614"/>
                <a:gd name="T97" fmla="*/ 83 h 288"/>
                <a:gd name="T98" fmla="*/ 461 w 614"/>
                <a:gd name="T99" fmla="*/ 66 h 288"/>
                <a:gd name="T100" fmla="*/ 477 w 614"/>
                <a:gd name="T101" fmla="*/ 59 h 288"/>
                <a:gd name="T102" fmla="*/ 484 w 614"/>
                <a:gd name="T103" fmla="*/ 76 h 288"/>
                <a:gd name="T104" fmla="*/ 468 w 614"/>
                <a:gd name="T105" fmla="*/ 83 h 288"/>
                <a:gd name="T106" fmla="*/ 468 w 614"/>
                <a:gd name="T107" fmla="*/ 83 h 288"/>
                <a:gd name="T108" fmla="*/ 534 w 614"/>
                <a:gd name="T109" fmla="*/ 55 h 288"/>
                <a:gd name="T110" fmla="*/ 525 w 614"/>
                <a:gd name="T111" fmla="*/ 38 h 288"/>
                <a:gd name="T112" fmla="*/ 541 w 614"/>
                <a:gd name="T113" fmla="*/ 29 h 288"/>
                <a:gd name="T114" fmla="*/ 551 w 614"/>
                <a:gd name="T115" fmla="*/ 45 h 288"/>
                <a:gd name="T116" fmla="*/ 534 w 614"/>
                <a:gd name="T117" fmla="*/ 5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4" h="288">
                  <a:moveTo>
                    <a:pt x="598" y="24"/>
                  </a:moveTo>
                  <a:lnTo>
                    <a:pt x="591" y="7"/>
                  </a:lnTo>
                  <a:lnTo>
                    <a:pt x="607" y="0"/>
                  </a:lnTo>
                  <a:lnTo>
                    <a:pt x="614" y="17"/>
                  </a:lnTo>
                  <a:lnTo>
                    <a:pt x="598" y="24"/>
                  </a:lnTo>
                  <a:lnTo>
                    <a:pt x="598" y="24"/>
                  </a:lnTo>
                  <a:close/>
                  <a:moveTo>
                    <a:pt x="7" y="288"/>
                  </a:moveTo>
                  <a:lnTo>
                    <a:pt x="0" y="274"/>
                  </a:lnTo>
                  <a:lnTo>
                    <a:pt x="17" y="265"/>
                  </a:lnTo>
                  <a:lnTo>
                    <a:pt x="24" y="281"/>
                  </a:lnTo>
                  <a:lnTo>
                    <a:pt x="7" y="288"/>
                  </a:lnTo>
                  <a:lnTo>
                    <a:pt x="7" y="288"/>
                  </a:lnTo>
                  <a:close/>
                  <a:moveTo>
                    <a:pt x="73" y="260"/>
                  </a:moveTo>
                  <a:lnTo>
                    <a:pt x="66" y="244"/>
                  </a:lnTo>
                  <a:lnTo>
                    <a:pt x="83" y="237"/>
                  </a:lnTo>
                  <a:lnTo>
                    <a:pt x="90" y="253"/>
                  </a:lnTo>
                  <a:lnTo>
                    <a:pt x="73" y="260"/>
                  </a:lnTo>
                  <a:lnTo>
                    <a:pt x="73" y="260"/>
                  </a:lnTo>
                  <a:close/>
                  <a:moveTo>
                    <a:pt x="140" y="232"/>
                  </a:moveTo>
                  <a:lnTo>
                    <a:pt x="132" y="215"/>
                  </a:lnTo>
                  <a:lnTo>
                    <a:pt x="149" y="206"/>
                  </a:lnTo>
                  <a:lnTo>
                    <a:pt x="156" y="222"/>
                  </a:lnTo>
                  <a:lnTo>
                    <a:pt x="140" y="232"/>
                  </a:lnTo>
                  <a:lnTo>
                    <a:pt x="140" y="232"/>
                  </a:lnTo>
                  <a:close/>
                  <a:moveTo>
                    <a:pt x="206" y="201"/>
                  </a:moveTo>
                  <a:lnTo>
                    <a:pt x="196" y="185"/>
                  </a:lnTo>
                  <a:lnTo>
                    <a:pt x="213" y="177"/>
                  </a:lnTo>
                  <a:lnTo>
                    <a:pt x="222" y="194"/>
                  </a:lnTo>
                  <a:lnTo>
                    <a:pt x="206" y="201"/>
                  </a:lnTo>
                  <a:lnTo>
                    <a:pt x="206" y="201"/>
                  </a:lnTo>
                  <a:close/>
                  <a:moveTo>
                    <a:pt x="269" y="173"/>
                  </a:moveTo>
                  <a:lnTo>
                    <a:pt x="262" y="156"/>
                  </a:lnTo>
                  <a:lnTo>
                    <a:pt x="279" y="147"/>
                  </a:lnTo>
                  <a:lnTo>
                    <a:pt x="286" y="163"/>
                  </a:lnTo>
                  <a:lnTo>
                    <a:pt x="269" y="173"/>
                  </a:lnTo>
                  <a:lnTo>
                    <a:pt x="269" y="173"/>
                  </a:lnTo>
                  <a:close/>
                  <a:moveTo>
                    <a:pt x="336" y="142"/>
                  </a:moveTo>
                  <a:lnTo>
                    <a:pt x="329" y="125"/>
                  </a:lnTo>
                  <a:lnTo>
                    <a:pt x="345" y="118"/>
                  </a:lnTo>
                  <a:lnTo>
                    <a:pt x="352" y="135"/>
                  </a:lnTo>
                  <a:lnTo>
                    <a:pt x="336" y="142"/>
                  </a:lnTo>
                  <a:lnTo>
                    <a:pt x="336" y="142"/>
                  </a:lnTo>
                  <a:close/>
                  <a:moveTo>
                    <a:pt x="402" y="114"/>
                  </a:moveTo>
                  <a:lnTo>
                    <a:pt x="395" y="97"/>
                  </a:lnTo>
                  <a:lnTo>
                    <a:pt x="411" y="88"/>
                  </a:lnTo>
                  <a:lnTo>
                    <a:pt x="418" y="104"/>
                  </a:lnTo>
                  <a:lnTo>
                    <a:pt x="402" y="114"/>
                  </a:lnTo>
                  <a:lnTo>
                    <a:pt x="402" y="114"/>
                  </a:lnTo>
                  <a:close/>
                  <a:moveTo>
                    <a:pt x="468" y="83"/>
                  </a:moveTo>
                  <a:lnTo>
                    <a:pt x="461" y="66"/>
                  </a:lnTo>
                  <a:lnTo>
                    <a:pt x="477" y="59"/>
                  </a:lnTo>
                  <a:lnTo>
                    <a:pt x="484" y="76"/>
                  </a:lnTo>
                  <a:lnTo>
                    <a:pt x="468" y="83"/>
                  </a:lnTo>
                  <a:lnTo>
                    <a:pt x="468" y="83"/>
                  </a:lnTo>
                  <a:close/>
                  <a:moveTo>
                    <a:pt x="534" y="55"/>
                  </a:moveTo>
                  <a:lnTo>
                    <a:pt x="525" y="38"/>
                  </a:lnTo>
                  <a:lnTo>
                    <a:pt x="541" y="29"/>
                  </a:lnTo>
                  <a:lnTo>
                    <a:pt x="551" y="45"/>
                  </a:lnTo>
                  <a:lnTo>
                    <a:pt x="534" y="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543"/>
            <p:cNvSpPr>
              <a:spLocks noEditPoints="1"/>
            </p:cNvSpPr>
            <p:nvPr/>
          </p:nvSpPr>
          <p:spPr bwMode="auto">
            <a:xfrm>
              <a:off x="7032625" y="2046288"/>
              <a:ext cx="593725" cy="1293813"/>
            </a:xfrm>
            <a:custGeom>
              <a:avLst/>
              <a:gdLst>
                <a:gd name="T0" fmla="*/ 8 w 374"/>
                <a:gd name="T1" fmla="*/ 24 h 815"/>
                <a:gd name="T2" fmla="*/ 17 w 374"/>
                <a:gd name="T3" fmla="*/ 0 h 815"/>
                <a:gd name="T4" fmla="*/ 24 w 374"/>
                <a:gd name="T5" fmla="*/ 17 h 815"/>
                <a:gd name="T6" fmla="*/ 357 w 374"/>
                <a:gd name="T7" fmla="*/ 815 h 815"/>
                <a:gd name="T8" fmla="*/ 367 w 374"/>
                <a:gd name="T9" fmla="*/ 789 h 815"/>
                <a:gd name="T10" fmla="*/ 374 w 374"/>
                <a:gd name="T11" fmla="*/ 806 h 815"/>
                <a:gd name="T12" fmla="*/ 326 w 374"/>
                <a:gd name="T13" fmla="*/ 749 h 815"/>
                <a:gd name="T14" fmla="*/ 336 w 374"/>
                <a:gd name="T15" fmla="*/ 725 h 815"/>
                <a:gd name="T16" fmla="*/ 343 w 374"/>
                <a:gd name="T17" fmla="*/ 742 h 815"/>
                <a:gd name="T18" fmla="*/ 298 w 374"/>
                <a:gd name="T19" fmla="*/ 683 h 815"/>
                <a:gd name="T20" fmla="*/ 308 w 374"/>
                <a:gd name="T21" fmla="*/ 659 h 815"/>
                <a:gd name="T22" fmla="*/ 315 w 374"/>
                <a:gd name="T23" fmla="*/ 676 h 815"/>
                <a:gd name="T24" fmla="*/ 270 w 374"/>
                <a:gd name="T25" fmla="*/ 617 h 815"/>
                <a:gd name="T26" fmla="*/ 279 w 374"/>
                <a:gd name="T27" fmla="*/ 593 h 815"/>
                <a:gd name="T28" fmla="*/ 286 w 374"/>
                <a:gd name="T29" fmla="*/ 610 h 815"/>
                <a:gd name="T30" fmla="*/ 239 w 374"/>
                <a:gd name="T31" fmla="*/ 551 h 815"/>
                <a:gd name="T32" fmla="*/ 248 w 374"/>
                <a:gd name="T33" fmla="*/ 527 h 815"/>
                <a:gd name="T34" fmla="*/ 256 w 374"/>
                <a:gd name="T35" fmla="*/ 543 h 815"/>
                <a:gd name="T36" fmla="*/ 211 w 374"/>
                <a:gd name="T37" fmla="*/ 484 h 815"/>
                <a:gd name="T38" fmla="*/ 220 w 374"/>
                <a:gd name="T39" fmla="*/ 461 h 815"/>
                <a:gd name="T40" fmla="*/ 227 w 374"/>
                <a:gd name="T41" fmla="*/ 477 h 815"/>
                <a:gd name="T42" fmla="*/ 182 w 374"/>
                <a:gd name="T43" fmla="*/ 418 h 815"/>
                <a:gd name="T44" fmla="*/ 192 w 374"/>
                <a:gd name="T45" fmla="*/ 395 h 815"/>
                <a:gd name="T46" fmla="*/ 199 w 374"/>
                <a:gd name="T47" fmla="*/ 411 h 815"/>
                <a:gd name="T48" fmla="*/ 152 w 374"/>
                <a:gd name="T49" fmla="*/ 352 h 815"/>
                <a:gd name="T50" fmla="*/ 161 w 374"/>
                <a:gd name="T51" fmla="*/ 329 h 815"/>
                <a:gd name="T52" fmla="*/ 168 w 374"/>
                <a:gd name="T53" fmla="*/ 345 h 815"/>
                <a:gd name="T54" fmla="*/ 123 w 374"/>
                <a:gd name="T55" fmla="*/ 288 h 815"/>
                <a:gd name="T56" fmla="*/ 133 w 374"/>
                <a:gd name="T57" fmla="*/ 265 h 815"/>
                <a:gd name="T58" fmla="*/ 140 w 374"/>
                <a:gd name="T59" fmla="*/ 281 h 815"/>
                <a:gd name="T60" fmla="*/ 95 w 374"/>
                <a:gd name="T61" fmla="*/ 222 h 815"/>
                <a:gd name="T62" fmla="*/ 104 w 374"/>
                <a:gd name="T63" fmla="*/ 199 h 815"/>
                <a:gd name="T64" fmla="*/ 111 w 374"/>
                <a:gd name="T65" fmla="*/ 215 h 815"/>
                <a:gd name="T66" fmla="*/ 64 w 374"/>
                <a:gd name="T67" fmla="*/ 156 h 815"/>
                <a:gd name="T68" fmla="*/ 74 w 374"/>
                <a:gd name="T69" fmla="*/ 132 h 815"/>
                <a:gd name="T70" fmla="*/ 81 w 374"/>
                <a:gd name="T71" fmla="*/ 149 h 815"/>
                <a:gd name="T72" fmla="*/ 36 w 374"/>
                <a:gd name="T73" fmla="*/ 90 h 815"/>
                <a:gd name="T74" fmla="*/ 45 w 374"/>
                <a:gd name="T75" fmla="*/ 66 h 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4" h="815">
                  <a:moveTo>
                    <a:pt x="24" y="17"/>
                  </a:moveTo>
                  <a:lnTo>
                    <a:pt x="8" y="24"/>
                  </a:lnTo>
                  <a:lnTo>
                    <a:pt x="0" y="7"/>
                  </a:lnTo>
                  <a:lnTo>
                    <a:pt x="17" y="0"/>
                  </a:lnTo>
                  <a:lnTo>
                    <a:pt x="24" y="17"/>
                  </a:lnTo>
                  <a:lnTo>
                    <a:pt x="24" y="17"/>
                  </a:lnTo>
                  <a:close/>
                  <a:moveTo>
                    <a:pt x="374" y="806"/>
                  </a:moveTo>
                  <a:lnTo>
                    <a:pt x="357" y="815"/>
                  </a:lnTo>
                  <a:lnTo>
                    <a:pt x="350" y="799"/>
                  </a:lnTo>
                  <a:lnTo>
                    <a:pt x="367" y="789"/>
                  </a:lnTo>
                  <a:lnTo>
                    <a:pt x="374" y="806"/>
                  </a:lnTo>
                  <a:lnTo>
                    <a:pt x="374" y="806"/>
                  </a:lnTo>
                  <a:close/>
                  <a:moveTo>
                    <a:pt x="343" y="742"/>
                  </a:moveTo>
                  <a:lnTo>
                    <a:pt x="326" y="749"/>
                  </a:lnTo>
                  <a:lnTo>
                    <a:pt x="319" y="732"/>
                  </a:lnTo>
                  <a:lnTo>
                    <a:pt x="336" y="725"/>
                  </a:lnTo>
                  <a:lnTo>
                    <a:pt x="343" y="742"/>
                  </a:lnTo>
                  <a:lnTo>
                    <a:pt x="343" y="742"/>
                  </a:lnTo>
                  <a:close/>
                  <a:moveTo>
                    <a:pt x="315" y="676"/>
                  </a:moveTo>
                  <a:lnTo>
                    <a:pt x="298" y="683"/>
                  </a:lnTo>
                  <a:lnTo>
                    <a:pt x="291" y="666"/>
                  </a:lnTo>
                  <a:lnTo>
                    <a:pt x="308" y="659"/>
                  </a:lnTo>
                  <a:lnTo>
                    <a:pt x="315" y="676"/>
                  </a:lnTo>
                  <a:lnTo>
                    <a:pt x="315" y="676"/>
                  </a:lnTo>
                  <a:close/>
                  <a:moveTo>
                    <a:pt x="286" y="610"/>
                  </a:moveTo>
                  <a:lnTo>
                    <a:pt x="270" y="617"/>
                  </a:lnTo>
                  <a:lnTo>
                    <a:pt x="263" y="600"/>
                  </a:lnTo>
                  <a:lnTo>
                    <a:pt x="279" y="593"/>
                  </a:lnTo>
                  <a:lnTo>
                    <a:pt x="286" y="610"/>
                  </a:lnTo>
                  <a:lnTo>
                    <a:pt x="286" y="610"/>
                  </a:lnTo>
                  <a:close/>
                  <a:moveTo>
                    <a:pt x="256" y="543"/>
                  </a:moveTo>
                  <a:lnTo>
                    <a:pt x="239" y="551"/>
                  </a:lnTo>
                  <a:lnTo>
                    <a:pt x="232" y="534"/>
                  </a:lnTo>
                  <a:lnTo>
                    <a:pt x="248" y="527"/>
                  </a:lnTo>
                  <a:lnTo>
                    <a:pt x="256" y="543"/>
                  </a:lnTo>
                  <a:lnTo>
                    <a:pt x="256" y="543"/>
                  </a:lnTo>
                  <a:close/>
                  <a:moveTo>
                    <a:pt x="227" y="477"/>
                  </a:moveTo>
                  <a:lnTo>
                    <a:pt x="211" y="484"/>
                  </a:lnTo>
                  <a:lnTo>
                    <a:pt x="204" y="468"/>
                  </a:lnTo>
                  <a:lnTo>
                    <a:pt x="220" y="461"/>
                  </a:lnTo>
                  <a:lnTo>
                    <a:pt x="227" y="477"/>
                  </a:lnTo>
                  <a:lnTo>
                    <a:pt x="227" y="477"/>
                  </a:lnTo>
                  <a:close/>
                  <a:moveTo>
                    <a:pt x="199" y="411"/>
                  </a:moveTo>
                  <a:lnTo>
                    <a:pt x="182" y="418"/>
                  </a:lnTo>
                  <a:lnTo>
                    <a:pt x="175" y="402"/>
                  </a:lnTo>
                  <a:lnTo>
                    <a:pt x="192" y="395"/>
                  </a:lnTo>
                  <a:lnTo>
                    <a:pt x="199" y="411"/>
                  </a:lnTo>
                  <a:lnTo>
                    <a:pt x="199" y="411"/>
                  </a:lnTo>
                  <a:close/>
                  <a:moveTo>
                    <a:pt x="168" y="345"/>
                  </a:moveTo>
                  <a:lnTo>
                    <a:pt x="152" y="352"/>
                  </a:lnTo>
                  <a:lnTo>
                    <a:pt x="145" y="336"/>
                  </a:lnTo>
                  <a:lnTo>
                    <a:pt x="161" y="329"/>
                  </a:lnTo>
                  <a:lnTo>
                    <a:pt x="168" y="345"/>
                  </a:lnTo>
                  <a:lnTo>
                    <a:pt x="168" y="345"/>
                  </a:lnTo>
                  <a:close/>
                  <a:moveTo>
                    <a:pt x="140" y="281"/>
                  </a:moveTo>
                  <a:lnTo>
                    <a:pt x="123" y="288"/>
                  </a:lnTo>
                  <a:lnTo>
                    <a:pt x="116" y="272"/>
                  </a:lnTo>
                  <a:lnTo>
                    <a:pt x="133" y="265"/>
                  </a:lnTo>
                  <a:lnTo>
                    <a:pt x="140" y="281"/>
                  </a:lnTo>
                  <a:lnTo>
                    <a:pt x="140" y="281"/>
                  </a:lnTo>
                  <a:close/>
                  <a:moveTo>
                    <a:pt x="111" y="215"/>
                  </a:moveTo>
                  <a:lnTo>
                    <a:pt x="95" y="222"/>
                  </a:lnTo>
                  <a:lnTo>
                    <a:pt x="88" y="206"/>
                  </a:lnTo>
                  <a:lnTo>
                    <a:pt x="104" y="199"/>
                  </a:lnTo>
                  <a:lnTo>
                    <a:pt x="111" y="215"/>
                  </a:lnTo>
                  <a:lnTo>
                    <a:pt x="111" y="215"/>
                  </a:lnTo>
                  <a:close/>
                  <a:moveTo>
                    <a:pt x="81" y="149"/>
                  </a:moveTo>
                  <a:lnTo>
                    <a:pt x="64" y="156"/>
                  </a:lnTo>
                  <a:lnTo>
                    <a:pt x="57" y="140"/>
                  </a:lnTo>
                  <a:lnTo>
                    <a:pt x="74" y="132"/>
                  </a:lnTo>
                  <a:lnTo>
                    <a:pt x="81" y="149"/>
                  </a:lnTo>
                  <a:lnTo>
                    <a:pt x="81" y="149"/>
                  </a:lnTo>
                  <a:close/>
                  <a:moveTo>
                    <a:pt x="52" y="83"/>
                  </a:moveTo>
                  <a:lnTo>
                    <a:pt x="36" y="90"/>
                  </a:lnTo>
                  <a:lnTo>
                    <a:pt x="29" y="73"/>
                  </a:lnTo>
                  <a:lnTo>
                    <a:pt x="45" y="66"/>
                  </a:lnTo>
                  <a:lnTo>
                    <a:pt x="52"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544"/>
            <p:cNvSpPr>
              <a:spLocks noEditPoints="1"/>
            </p:cNvSpPr>
            <p:nvPr/>
          </p:nvSpPr>
          <p:spPr bwMode="auto">
            <a:xfrm>
              <a:off x="5435600" y="4562475"/>
              <a:ext cx="1050925" cy="60325"/>
            </a:xfrm>
            <a:custGeom>
              <a:avLst/>
              <a:gdLst>
                <a:gd name="T0" fmla="*/ 19 w 662"/>
                <a:gd name="T1" fmla="*/ 0 h 38"/>
                <a:gd name="T2" fmla="*/ 17 w 662"/>
                <a:gd name="T3" fmla="*/ 17 h 38"/>
                <a:gd name="T4" fmla="*/ 0 w 662"/>
                <a:gd name="T5" fmla="*/ 17 h 38"/>
                <a:gd name="T6" fmla="*/ 0 w 662"/>
                <a:gd name="T7" fmla="*/ 0 h 38"/>
                <a:gd name="T8" fmla="*/ 19 w 662"/>
                <a:gd name="T9" fmla="*/ 0 h 38"/>
                <a:gd name="T10" fmla="*/ 19 w 662"/>
                <a:gd name="T11" fmla="*/ 0 h 38"/>
                <a:gd name="T12" fmla="*/ 662 w 662"/>
                <a:gd name="T13" fmla="*/ 21 h 38"/>
                <a:gd name="T14" fmla="*/ 647 w 662"/>
                <a:gd name="T15" fmla="*/ 21 h 38"/>
                <a:gd name="T16" fmla="*/ 647 w 662"/>
                <a:gd name="T17" fmla="*/ 38 h 38"/>
                <a:gd name="T18" fmla="*/ 659 w 662"/>
                <a:gd name="T19" fmla="*/ 38 h 38"/>
                <a:gd name="T20" fmla="*/ 662 w 662"/>
                <a:gd name="T21" fmla="*/ 21 h 38"/>
                <a:gd name="T22" fmla="*/ 662 w 662"/>
                <a:gd name="T23" fmla="*/ 21 h 38"/>
                <a:gd name="T24" fmla="*/ 593 w 662"/>
                <a:gd name="T25" fmla="*/ 19 h 38"/>
                <a:gd name="T26" fmla="*/ 593 w 662"/>
                <a:gd name="T27" fmla="*/ 36 h 38"/>
                <a:gd name="T28" fmla="*/ 577 w 662"/>
                <a:gd name="T29" fmla="*/ 36 h 38"/>
                <a:gd name="T30" fmla="*/ 577 w 662"/>
                <a:gd name="T31" fmla="*/ 19 h 38"/>
                <a:gd name="T32" fmla="*/ 593 w 662"/>
                <a:gd name="T33" fmla="*/ 19 h 38"/>
                <a:gd name="T34" fmla="*/ 593 w 662"/>
                <a:gd name="T35" fmla="*/ 19 h 38"/>
                <a:gd name="T36" fmla="*/ 522 w 662"/>
                <a:gd name="T37" fmla="*/ 17 h 38"/>
                <a:gd name="T38" fmla="*/ 522 w 662"/>
                <a:gd name="T39" fmla="*/ 33 h 38"/>
                <a:gd name="T40" fmla="*/ 503 w 662"/>
                <a:gd name="T41" fmla="*/ 33 h 38"/>
                <a:gd name="T42" fmla="*/ 503 w 662"/>
                <a:gd name="T43" fmla="*/ 17 h 38"/>
                <a:gd name="T44" fmla="*/ 522 w 662"/>
                <a:gd name="T45" fmla="*/ 17 h 38"/>
                <a:gd name="T46" fmla="*/ 522 w 662"/>
                <a:gd name="T47" fmla="*/ 17 h 38"/>
                <a:gd name="T48" fmla="*/ 449 w 662"/>
                <a:gd name="T49" fmla="*/ 14 h 38"/>
                <a:gd name="T50" fmla="*/ 449 w 662"/>
                <a:gd name="T51" fmla="*/ 31 h 38"/>
                <a:gd name="T52" fmla="*/ 433 w 662"/>
                <a:gd name="T53" fmla="*/ 31 h 38"/>
                <a:gd name="T54" fmla="*/ 433 w 662"/>
                <a:gd name="T55" fmla="*/ 14 h 38"/>
                <a:gd name="T56" fmla="*/ 449 w 662"/>
                <a:gd name="T57" fmla="*/ 14 h 38"/>
                <a:gd name="T58" fmla="*/ 449 w 662"/>
                <a:gd name="T59" fmla="*/ 14 h 38"/>
                <a:gd name="T60" fmla="*/ 378 w 662"/>
                <a:gd name="T61" fmla="*/ 12 h 38"/>
                <a:gd name="T62" fmla="*/ 378 w 662"/>
                <a:gd name="T63" fmla="*/ 29 h 38"/>
                <a:gd name="T64" fmla="*/ 359 w 662"/>
                <a:gd name="T65" fmla="*/ 29 h 38"/>
                <a:gd name="T66" fmla="*/ 359 w 662"/>
                <a:gd name="T67" fmla="*/ 12 h 38"/>
                <a:gd name="T68" fmla="*/ 378 w 662"/>
                <a:gd name="T69" fmla="*/ 12 h 38"/>
                <a:gd name="T70" fmla="*/ 378 w 662"/>
                <a:gd name="T71" fmla="*/ 12 h 38"/>
                <a:gd name="T72" fmla="*/ 307 w 662"/>
                <a:gd name="T73" fmla="*/ 10 h 38"/>
                <a:gd name="T74" fmla="*/ 305 w 662"/>
                <a:gd name="T75" fmla="*/ 26 h 38"/>
                <a:gd name="T76" fmla="*/ 288 w 662"/>
                <a:gd name="T77" fmla="*/ 26 h 38"/>
                <a:gd name="T78" fmla="*/ 288 w 662"/>
                <a:gd name="T79" fmla="*/ 10 h 38"/>
                <a:gd name="T80" fmla="*/ 307 w 662"/>
                <a:gd name="T81" fmla="*/ 10 h 38"/>
                <a:gd name="T82" fmla="*/ 307 w 662"/>
                <a:gd name="T83" fmla="*/ 10 h 38"/>
                <a:gd name="T84" fmla="*/ 234 w 662"/>
                <a:gd name="T85" fmla="*/ 7 h 38"/>
                <a:gd name="T86" fmla="*/ 234 w 662"/>
                <a:gd name="T87" fmla="*/ 24 h 38"/>
                <a:gd name="T88" fmla="*/ 215 w 662"/>
                <a:gd name="T89" fmla="*/ 24 h 38"/>
                <a:gd name="T90" fmla="*/ 215 w 662"/>
                <a:gd name="T91" fmla="*/ 7 h 38"/>
                <a:gd name="T92" fmla="*/ 234 w 662"/>
                <a:gd name="T93" fmla="*/ 7 h 38"/>
                <a:gd name="T94" fmla="*/ 234 w 662"/>
                <a:gd name="T95" fmla="*/ 7 h 38"/>
                <a:gd name="T96" fmla="*/ 163 w 662"/>
                <a:gd name="T97" fmla="*/ 5 h 38"/>
                <a:gd name="T98" fmla="*/ 161 w 662"/>
                <a:gd name="T99" fmla="*/ 21 h 38"/>
                <a:gd name="T100" fmla="*/ 144 w 662"/>
                <a:gd name="T101" fmla="*/ 21 h 38"/>
                <a:gd name="T102" fmla="*/ 144 w 662"/>
                <a:gd name="T103" fmla="*/ 5 h 38"/>
                <a:gd name="T104" fmla="*/ 163 w 662"/>
                <a:gd name="T105" fmla="*/ 5 h 38"/>
                <a:gd name="T106" fmla="*/ 163 w 662"/>
                <a:gd name="T107" fmla="*/ 5 h 38"/>
                <a:gd name="T108" fmla="*/ 90 w 662"/>
                <a:gd name="T109" fmla="*/ 3 h 38"/>
                <a:gd name="T110" fmla="*/ 90 w 662"/>
                <a:gd name="T111" fmla="*/ 19 h 38"/>
                <a:gd name="T112" fmla="*/ 71 w 662"/>
                <a:gd name="T113" fmla="*/ 19 h 38"/>
                <a:gd name="T114" fmla="*/ 73 w 662"/>
                <a:gd name="T115" fmla="*/ 3 h 38"/>
                <a:gd name="T116" fmla="*/ 90 w 662"/>
                <a:gd name="T117"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38">
                  <a:moveTo>
                    <a:pt x="19" y="0"/>
                  </a:moveTo>
                  <a:lnTo>
                    <a:pt x="17" y="17"/>
                  </a:lnTo>
                  <a:lnTo>
                    <a:pt x="0" y="17"/>
                  </a:lnTo>
                  <a:lnTo>
                    <a:pt x="0" y="0"/>
                  </a:lnTo>
                  <a:lnTo>
                    <a:pt x="19" y="0"/>
                  </a:lnTo>
                  <a:lnTo>
                    <a:pt x="19" y="0"/>
                  </a:lnTo>
                  <a:close/>
                  <a:moveTo>
                    <a:pt x="662" y="21"/>
                  </a:moveTo>
                  <a:lnTo>
                    <a:pt x="647" y="21"/>
                  </a:lnTo>
                  <a:lnTo>
                    <a:pt x="647" y="38"/>
                  </a:lnTo>
                  <a:lnTo>
                    <a:pt x="659" y="38"/>
                  </a:lnTo>
                  <a:lnTo>
                    <a:pt x="662" y="21"/>
                  </a:lnTo>
                  <a:lnTo>
                    <a:pt x="662" y="21"/>
                  </a:lnTo>
                  <a:close/>
                  <a:moveTo>
                    <a:pt x="593" y="19"/>
                  </a:moveTo>
                  <a:lnTo>
                    <a:pt x="593" y="36"/>
                  </a:lnTo>
                  <a:lnTo>
                    <a:pt x="577" y="36"/>
                  </a:lnTo>
                  <a:lnTo>
                    <a:pt x="577" y="19"/>
                  </a:lnTo>
                  <a:lnTo>
                    <a:pt x="593" y="19"/>
                  </a:lnTo>
                  <a:lnTo>
                    <a:pt x="593" y="19"/>
                  </a:lnTo>
                  <a:close/>
                  <a:moveTo>
                    <a:pt x="522" y="17"/>
                  </a:moveTo>
                  <a:lnTo>
                    <a:pt x="522" y="33"/>
                  </a:lnTo>
                  <a:lnTo>
                    <a:pt x="503" y="33"/>
                  </a:lnTo>
                  <a:lnTo>
                    <a:pt x="503" y="17"/>
                  </a:lnTo>
                  <a:lnTo>
                    <a:pt x="522" y="17"/>
                  </a:lnTo>
                  <a:lnTo>
                    <a:pt x="522" y="17"/>
                  </a:lnTo>
                  <a:close/>
                  <a:moveTo>
                    <a:pt x="449" y="14"/>
                  </a:moveTo>
                  <a:lnTo>
                    <a:pt x="449" y="31"/>
                  </a:lnTo>
                  <a:lnTo>
                    <a:pt x="433" y="31"/>
                  </a:lnTo>
                  <a:lnTo>
                    <a:pt x="433" y="14"/>
                  </a:lnTo>
                  <a:lnTo>
                    <a:pt x="449" y="14"/>
                  </a:lnTo>
                  <a:lnTo>
                    <a:pt x="449" y="14"/>
                  </a:lnTo>
                  <a:close/>
                  <a:moveTo>
                    <a:pt x="378" y="12"/>
                  </a:moveTo>
                  <a:lnTo>
                    <a:pt x="378" y="29"/>
                  </a:lnTo>
                  <a:lnTo>
                    <a:pt x="359" y="29"/>
                  </a:lnTo>
                  <a:lnTo>
                    <a:pt x="359" y="12"/>
                  </a:lnTo>
                  <a:lnTo>
                    <a:pt x="378" y="12"/>
                  </a:lnTo>
                  <a:lnTo>
                    <a:pt x="378" y="12"/>
                  </a:lnTo>
                  <a:close/>
                  <a:moveTo>
                    <a:pt x="307" y="10"/>
                  </a:moveTo>
                  <a:lnTo>
                    <a:pt x="305" y="26"/>
                  </a:lnTo>
                  <a:lnTo>
                    <a:pt x="288" y="26"/>
                  </a:lnTo>
                  <a:lnTo>
                    <a:pt x="288" y="10"/>
                  </a:lnTo>
                  <a:lnTo>
                    <a:pt x="307" y="10"/>
                  </a:lnTo>
                  <a:lnTo>
                    <a:pt x="307" y="10"/>
                  </a:lnTo>
                  <a:close/>
                  <a:moveTo>
                    <a:pt x="234" y="7"/>
                  </a:moveTo>
                  <a:lnTo>
                    <a:pt x="234" y="24"/>
                  </a:lnTo>
                  <a:lnTo>
                    <a:pt x="215" y="24"/>
                  </a:lnTo>
                  <a:lnTo>
                    <a:pt x="215" y="7"/>
                  </a:lnTo>
                  <a:lnTo>
                    <a:pt x="234" y="7"/>
                  </a:lnTo>
                  <a:lnTo>
                    <a:pt x="234" y="7"/>
                  </a:lnTo>
                  <a:close/>
                  <a:moveTo>
                    <a:pt x="163" y="5"/>
                  </a:moveTo>
                  <a:lnTo>
                    <a:pt x="161" y="21"/>
                  </a:lnTo>
                  <a:lnTo>
                    <a:pt x="144" y="21"/>
                  </a:lnTo>
                  <a:lnTo>
                    <a:pt x="144" y="5"/>
                  </a:lnTo>
                  <a:lnTo>
                    <a:pt x="163" y="5"/>
                  </a:lnTo>
                  <a:lnTo>
                    <a:pt x="163" y="5"/>
                  </a:lnTo>
                  <a:close/>
                  <a:moveTo>
                    <a:pt x="90" y="3"/>
                  </a:moveTo>
                  <a:lnTo>
                    <a:pt x="90" y="19"/>
                  </a:lnTo>
                  <a:lnTo>
                    <a:pt x="71" y="19"/>
                  </a:lnTo>
                  <a:lnTo>
                    <a:pt x="73" y="3"/>
                  </a:lnTo>
                  <a:lnTo>
                    <a:pt x="9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545"/>
            <p:cNvSpPr>
              <a:spLocks noEditPoints="1"/>
            </p:cNvSpPr>
            <p:nvPr/>
          </p:nvSpPr>
          <p:spPr bwMode="auto">
            <a:xfrm>
              <a:off x="6351588" y="4592638"/>
              <a:ext cx="1049338" cy="60325"/>
            </a:xfrm>
            <a:custGeom>
              <a:avLst/>
              <a:gdLst>
                <a:gd name="T0" fmla="*/ 18 w 661"/>
                <a:gd name="T1" fmla="*/ 0 h 38"/>
                <a:gd name="T2" fmla="*/ 18 w 661"/>
                <a:gd name="T3" fmla="*/ 17 h 38"/>
                <a:gd name="T4" fmla="*/ 0 w 661"/>
                <a:gd name="T5" fmla="*/ 17 h 38"/>
                <a:gd name="T6" fmla="*/ 0 w 661"/>
                <a:gd name="T7" fmla="*/ 0 h 38"/>
                <a:gd name="T8" fmla="*/ 18 w 661"/>
                <a:gd name="T9" fmla="*/ 0 h 38"/>
                <a:gd name="T10" fmla="*/ 18 w 661"/>
                <a:gd name="T11" fmla="*/ 0 h 38"/>
                <a:gd name="T12" fmla="*/ 661 w 661"/>
                <a:gd name="T13" fmla="*/ 21 h 38"/>
                <a:gd name="T14" fmla="*/ 647 w 661"/>
                <a:gd name="T15" fmla="*/ 21 h 38"/>
                <a:gd name="T16" fmla="*/ 647 w 661"/>
                <a:gd name="T17" fmla="*/ 38 h 38"/>
                <a:gd name="T18" fmla="*/ 661 w 661"/>
                <a:gd name="T19" fmla="*/ 38 h 38"/>
                <a:gd name="T20" fmla="*/ 661 w 661"/>
                <a:gd name="T21" fmla="*/ 21 h 38"/>
                <a:gd name="T22" fmla="*/ 661 w 661"/>
                <a:gd name="T23" fmla="*/ 21 h 38"/>
                <a:gd name="T24" fmla="*/ 595 w 661"/>
                <a:gd name="T25" fmla="*/ 19 h 38"/>
                <a:gd name="T26" fmla="*/ 592 w 661"/>
                <a:gd name="T27" fmla="*/ 36 h 38"/>
                <a:gd name="T28" fmla="*/ 576 w 661"/>
                <a:gd name="T29" fmla="*/ 36 h 38"/>
                <a:gd name="T30" fmla="*/ 576 w 661"/>
                <a:gd name="T31" fmla="*/ 19 h 38"/>
                <a:gd name="T32" fmla="*/ 595 w 661"/>
                <a:gd name="T33" fmla="*/ 19 h 38"/>
                <a:gd name="T34" fmla="*/ 595 w 661"/>
                <a:gd name="T35" fmla="*/ 19 h 38"/>
                <a:gd name="T36" fmla="*/ 522 w 661"/>
                <a:gd name="T37" fmla="*/ 17 h 38"/>
                <a:gd name="T38" fmla="*/ 522 w 661"/>
                <a:gd name="T39" fmla="*/ 33 h 38"/>
                <a:gd name="T40" fmla="*/ 503 w 661"/>
                <a:gd name="T41" fmla="*/ 33 h 38"/>
                <a:gd name="T42" fmla="*/ 505 w 661"/>
                <a:gd name="T43" fmla="*/ 17 h 38"/>
                <a:gd name="T44" fmla="*/ 522 w 661"/>
                <a:gd name="T45" fmla="*/ 17 h 38"/>
                <a:gd name="T46" fmla="*/ 522 w 661"/>
                <a:gd name="T47" fmla="*/ 17 h 38"/>
                <a:gd name="T48" fmla="*/ 451 w 661"/>
                <a:gd name="T49" fmla="*/ 14 h 38"/>
                <a:gd name="T50" fmla="*/ 448 w 661"/>
                <a:gd name="T51" fmla="*/ 31 h 38"/>
                <a:gd name="T52" fmla="*/ 432 w 661"/>
                <a:gd name="T53" fmla="*/ 31 h 38"/>
                <a:gd name="T54" fmla="*/ 432 w 661"/>
                <a:gd name="T55" fmla="*/ 14 h 38"/>
                <a:gd name="T56" fmla="*/ 451 w 661"/>
                <a:gd name="T57" fmla="*/ 14 h 38"/>
                <a:gd name="T58" fmla="*/ 451 w 661"/>
                <a:gd name="T59" fmla="*/ 14 h 38"/>
                <a:gd name="T60" fmla="*/ 377 w 661"/>
                <a:gd name="T61" fmla="*/ 12 h 38"/>
                <a:gd name="T62" fmla="*/ 377 w 661"/>
                <a:gd name="T63" fmla="*/ 28 h 38"/>
                <a:gd name="T64" fmla="*/ 359 w 661"/>
                <a:gd name="T65" fmla="*/ 28 h 38"/>
                <a:gd name="T66" fmla="*/ 361 w 661"/>
                <a:gd name="T67" fmla="*/ 12 h 38"/>
                <a:gd name="T68" fmla="*/ 377 w 661"/>
                <a:gd name="T69" fmla="*/ 12 h 38"/>
                <a:gd name="T70" fmla="*/ 377 w 661"/>
                <a:gd name="T71" fmla="*/ 12 h 38"/>
                <a:gd name="T72" fmla="*/ 307 w 661"/>
                <a:gd name="T73" fmla="*/ 10 h 38"/>
                <a:gd name="T74" fmla="*/ 307 w 661"/>
                <a:gd name="T75" fmla="*/ 26 h 38"/>
                <a:gd name="T76" fmla="*/ 288 w 661"/>
                <a:gd name="T77" fmla="*/ 26 h 38"/>
                <a:gd name="T78" fmla="*/ 288 w 661"/>
                <a:gd name="T79" fmla="*/ 10 h 38"/>
                <a:gd name="T80" fmla="*/ 307 w 661"/>
                <a:gd name="T81" fmla="*/ 10 h 38"/>
                <a:gd name="T82" fmla="*/ 307 w 661"/>
                <a:gd name="T83" fmla="*/ 10 h 38"/>
                <a:gd name="T84" fmla="*/ 233 w 661"/>
                <a:gd name="T85" fmla="*/ 7 h 38"/>
                <a:gd name="T86" fmla="*/ 233 w 661"/>
                <a:gd name="T87" fmla="*/ 24 h 38"/>
                <a:gd name="T88" fmla="*/ 215 w 661"/>
                <a:gd name="T89" fmla="*/ 24 h 38"/>
                <a:gd name="T90" fmla="*/ 217 w 661"/>
                <a:gd name="T91" fmla="*/ 7 h 38"/>
                <a:gd name="T92" fmla="*/ 233 w 661"/>
                <a:gd name="T93" fmla="*/ 7 h 38"/>
                <a:gd name="T94" fmla="*/ 233 w 661"/>
                <a:gd name="T95" fmla="*/ 7 h 38"/>
                <a:gd name="T96" fmla="*/ 163 w 661"/>
                <a:gd name="T97" fmla="*/ 5 h 38"/>
                <a:gd name="T98" fmla="*/ 163 w 661"/>
                <a:gd name="T99" fmla="*/ 21 h 38"/>
                <a:gd name="T100" fmla="*/ 144 w 661"/>
                <a:gd name="T101" fmla="*/ 21 h 38"/>
                <a:gd name="T102" fmla="*/ 144 w 661"/>
                <a:gd name="T103" fmla="*/ 5 h 38"/>
                <a:gd name="T104" fmla="*/ 163 w 661"/>
                <a:gd name="T105" fmla="*/ 5 h 38"/>
                <a:gd name="T106" fmla="*/ 163 w 661"/>
                <a:gd name="T107" fmla="*/ 5 h 38"/>
                <a:gd name="T108" fmla="*/ 89 w 661"/>
                <a:gd name="T109" fmla="*/ 2 h 38"/>
                <a:gd name="T110" fmla="*/ 89 w 661"/>
                <a:gd name="T111" fmla="*/ 19 h 38"/>
                <a:gd name="T112" fmla="*/ 73 w 661"/>
                <a:gd name="T113" fmla="*/ 19 h 38"/>
                <a:gd name="T114" fmla="*/ 73 w 661"/>
                <a:gd name="T115" fmla="*/ 2 h 38"/>
                <a:gd name="T116" fmla="*/ 89 w 661"/>
                <a:gd name="T11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1" h="38">
                  <a:moveTo>
                    <a:pt x="18" y="0"/>
                  </a:moveTo>
                  <a:lnTo>
                    <a:pt x="18" y="17"/>
                  </a:lnTo>
                  <a:lnTo>
                    <a:pt x="0" y="17"/>
                  </a:lnTo>
                  <a:lnTo>
                    <a:pt x="0" y="0"/>
                  </a:lnTo>
                  <a:lnTo>
                    <a:pt x="18" y="0"/>
                  </a:lnTo>
                  <a:lnTo>
                    <a:pt x="18" y="0"/>
                  </a:lnTo>
                  <a:close/>
                  <a:moveTo>
                    <a:pt x="661" y="21"/>
                  </a:moveTo>
                  <a:lnTo>
                    <a:pt x="647" y="21"/>
                  </a:lnTo>
                  <a:lnTo>
                    <a:pt x="647" y="38"/>
                  </a:lnTo>
                  <a:lnTo>
                    <a:pt x="661" y="38"/>
                  </a:lnTo>
                  <a:lnTo>
                    <a:pt x="661" y="21"/>
                  </a:lnTo>
                  <a:lnTo>
                    <a:pt x="661" y="21"/>
                  </a:lnTo>
                  <a:close/>
                  <a:moveTo>
                    <a:pt x="595" y="19"/>
                  </a:moveTo>
                  <a:lnTo>
                    <a:pt x="592" y="36"/>
                  </a:lnTo>
                  <a:lnTo>
                    <a:pt x="576" y="36"/>
                  </a:lnTo>
                  <a:lnTo>
                    <a:pt x="576" y="19"/>
                  </a:lnTo>
                  <a:lnTo>
                    <a:pt x="595" y="19"/>
                  </a:lnTo>
                  <a:lnTo>
                    <a:pt x="595" y="19"/>
                  </a:lnTo>
                  <a:close/>
                  <a:moveTo>
                    <a:pt x="522" y="17"/>
                  </a:moveTo>
                  <a:lnTo>
                    <a:pt x="522" y="33"/>
                  </a:lnTo>
                  <a:lnTo>
                    <a:pt x="503" y="33"/>
                  </a:lnTo>
                  <a:lnTo>
                    <a:pt x="505" y="17"/>
                  </a:lnTo>
                  <a:lnTo>
                    <a:pt x="522" y="17"/>
                  </a:lnTo>
                  <a:lnTo>
                    <a:pt x="522" y="17"/>
                  </a:lnTo>
                  <a:close/>
                  <a:moveTo>
                    <a:pt x="451" y="14"/>
                  </a:moveTo>
                  <a:lnTo>
                    <a:pt x="448" y="31"/>
                  </a:lnTo>
                  <a:lnTo>
                    <a:pt x="432" y="31"/>
                  </a:lnTo>
                  <a:lnTo>
                    <a:pt x="432" y="14"/>
                  </a:lnTo>
                  <a:lnTo>
                    <a:pt x="451" y="14"/>
                  </a:lnTo>
                  <a:lnTo>
                    <a:pt x="451" y="14"/>
                  </a:lnTo>
                  <a:close/>
                  <a:moveTo>
                    <a:pt x="377" y="12"/>
                  </a:moveTo>
                  <a:lnTo>
                    <a:pt x="377" y="28"/>
                  </a:lnTo>
                  <a:lnTo>
                    <a:pt x="359" y="28"/>
                  </a:lnTo>
                  <a:lnTo>
                    <a:pt x="361" y="12"/>
                  </a:lnTo>
                  <a:lnTo>
                    <a:pt x="377" y="12"/>
                  </a:lnTo>
                  <a:lnTo>
                    <a:pt x="377" y="12"/>
                  </a:lnTo>
                  <a:close/>
                  <a:moveTo>
                    <a:pt x="307" y="10"/>
                  </a:moveTo>
                  <a:lnTo>
                    <a:pt x="307" y="26"/>
                  </a:lnTo>
                  <a:lnTo>
                    <a:pt x="288" y="26"/>
                  </a:lnTo>
                  <a:lnTo>
                    <a:pt x="288" y="10"/>
                  </a:lnTo>
                  <a:lnTo>
                    <a:pt x="307" y="10"/>
                  </a:lnTo>
                  <a:lnTo>
                    <a:pt x="307" y="10"/>
                  </a:lnTo>
                  <a:close/>
                  <a:moveTo>
                    <a:pt x="233" y="7"/>
                  </a:moveTo>
                  <a:lnTo>
                    <a:pt x="233" y="24"/>
                  </a:lnTo>
                  <a:lnTo>
                    <a:pt x="215" y="24"/>
                  </a:lnTo>
                  <a:lnTo>
                    <a:pt x="217" y="7"/>
                  </a:lnTo>
                  <a:lnTo>
                    <a:pt x="233" y="7"/>
                  </a:lnTo>
                  <a:lnTo>
                    <a:pt x="233" y="7"/>
                  </a:lnTo>
                  <a:close/>
                  <a:moveTo>
                    <a:pt x="163" y="5"/>
                  </a:moveTo>
                  <a:lnTo>
                    <a:pt x="163" y="21"/>
                  </a:lnTo>
                  <a:lnTo>
                    <a:pt x="144" y="21"/>
                  </a:lnTo>
                  <a:lnTo>
                    <a:pt x="144" y="5"/>
                  </a:lnTo>
                  <a:lnTo>
                    <a:pt x="163" y="5"/>
                  </a:lnTo>
                  <a:lnTo>
                    <a:pt x="163" y="5"/>
                  </a:lnTo>
                  <a:close/>
                  <a:moveTo>
                    <a:pt x="89" y="2"/>
                  </a:moveTo>
                  <a:lnTo>
                    <a:pt x="89" y="19"/>
                  </a:lnTo>
                  <a:lnTo>
                    <a:pt x="73" y="19"/>
                  </a:lnTo>
                  <a:lnTo>
                    <a:pt x="73" y="2"/>
                  </a:lnTo>
                  <a:lnTo>
                    <a:pt x="89"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546"/>
            <p:cNvSpPr>
              <a:spLocks noEditPoints="1"/>
            </p:cNvSpPr>
            <p:nvPr/>
          </p:nvSpPr>
          <p:spPr bwMode="auto">
            <a:xfrm>
              <a:off x="2428875" y="3249613"/>
              <a:ext cx="1398588" cy="98425"/>
            </a:xfrm>
            <a:custGeom>
              <a:avLst/>
              <a:gdLst>
                <a:gd name="T0" fmla="*/ 19 w 881"/>
                <a:gd name="T1" fmla="*/ 59 h 62"/>
                <a:gd name="T2" fmla="*/ 0 w 881"/>
                <a:gd name="T3" fmla="*/ 43 h 62"/>
                <a:gd name="T4" fmla="*/ 17 w 881"/>
                <a:gd name="T5" fmla="*/ 43 h 62"/>
                <a:gd name="T6" fmla="*/ 881 w 881"/>
                <a:gd name="T7" fmla="*/ 19 h 62"/>
                <a:gd name="T8" fmla="*/ 862 w 881"/>
                <a:gd name="T9" fmla="*/ 3 h 62"/>
                <a:gd name="T10" fmla="*/ 881 w 881"/>
                <a:gd name="T11" fmla="*/ 0 h 62"/>
                <a:gd name="T12" fmla="*/ 810 w 881"/>
                <a:gd name="T13" fmla="*/ 22 h 62"/>
                <a:gd name="T14" fmla="*/ 791 w 881"/>
                <a:gd name="T15" fmla="*/ 5 h 62"/>
                <a:gd name="T16" fmla="*/ 808 w 881"/>
                <a:gd name="T17" fmla="*/ 5 h 62"/>
                <a:gd name="T18" fmla="*/ 737 w 881"/>
                <a:gd name="T19" fmla="*/ 26 h 62"/>
                <a:gd name="T20" fmla="*/ 718 w 881"/>
                <a:gd name="T21" fmla="*/ 10 h 62"/>
                <a:gd name="T22" fmla="*/ 737 w 881"/>
                <a:gd name="T23" fmla="*/ 8 h 62"/>
                <a:gd name="T24" fmla="*/ 666 w 881"/>
                <a:gd name="T25" fmla="*/ 29 h 62"/>
                <a:gd name="T26" fmla="*/ 647 w 881"/>
                <a:gd name="T27" fmla="*/ 12 h 62"/>
                <a:gd name="T28" fmla="*/ 664 w 881"/>
                <a:gd name="T29" fmla="*/ 12 h 62"/>
                <a:gd name="T30" fmla="*/ 593 w 881"/>
                <a:gd name="T31" fmla="*/ 33 h 62"/>
                <a:gd name="T32" fmla="*/ 574 w 881"/>
                <a:gd name="T33" fmla="*/ 17 h 62"/>
                <a:gd name="T34" fmla="*/ 593 w 881"/>
                <a:gd name="T35" fmla="*/ 15 h 62"/>
                <a:gd name="T36" fmla="*/ 522 w 881"/>
                <a:gd name="T37" fmla="*/ 36 h 62"/>
                <a:gd name="T38" fmla="*/ 503 w 881"/>
                <a:gd name="T39" fmla="*/ 19 h 62"/>
                <a:gd name="T40" fmla="*/ 522 w 881"/>
                <a:gd name="T41" fmla="*/ 19 h 62"/>
                <a:gd name="T42" fmla="*/ 449 w 881"/>
                <a:gd name="T43" fmla="*/ 41 h 62"/>
                <a:gd name="T44" fmla="*/ 430 w 881"/>
                <a:gd name="T45" fmla="*/ 24 h 62"/>
                <a:gd name="T46" fmla="*/ 449 w 881"/>
                <a:gd name="T47" fmla="*/ 22 h 62"/>
                <a:gd name="T48" fmla="*/ 378 w 881"/>
                <a:gd name="T49" fmla="*/ 43 h 62"/>
                <a:gd name="T50" fmla="*/ 359 w 881"/>
                <a:gd name="T51" fmla="*/ 26 h 62"/>
                <a:gd name="T52" fmla="*/ 378 w 881"/>
                <a:gd name="T53" fmla="*/ 26 h 62"/>
                <a:gd name="T54" fmla="*/ 307 w 881"/>
                <a:gd name="T55" fmla="*/ 48 h 62"/>
                <a:gd name="T56" fmla="*/ 288 w 881"/>
                <a:gd name="T57" fmla="*/ 29 h 62"/>
                <a:gd name="T58" fmla="*/ 305 w 881"/>
                <a:gd name="T59" fmla="*/ 29 h 62"/>
                <a:gd name="T60" fmla="*/ 234 w 881"/>
                <a:gd name="T61" fmla="*/ 50 h 62"/>
                <a:gd name="T62" fmla="*/ 215 w 881"/>
                <a:gd name="T63" fmla="*/ 33 h 62"/>
                <a:gd name="T64" fmla="*/ 234 w 881"/>
                <a:gd name="T65" fmla="*/ 33 h 62"/>
                <a:gd name="T66" fmla="*/ 163 w 881"/>
                <a:gd name="T67" fmla="*/ 55 h 62"/>
                <a:gd name="T68" fmla="*/ 144 w 881"/>
                <a:gd name="T69" fmla="*/ 36 h 62"/>
                <a:gd name="T70" fmla="*/ 161 w 881"/>
                <a:gd name="T71" fmla="*/ 36 h 62"/>
                <a:gd name="T72" fmla="*/ 90 w 881"/>
                <a:gd name="T73" fmla="*/ 57 h 62"/>
                <a:gd name="T74" fmla="*/ 71 w 881"/>
                <a:gd name="T75" fmla="*/ 4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1" h="62">
                  <a:moveTo>
                    <a:pt x="17" y="43"/>
                  </a:moveTo>
                  <a:lnTo>
                    <a:pt x="19" y="59"/>
                  </a:lnTo>
                  <a:lnTo>
                    <a:pt x="0" y="62"/>
                  </a:lnTo>
                  <a:lnTo>
                    <a:pt x="0" y="43"/>
                  </a:lnTo>
                  <a:lnTo>
                    <a:pt x="17" y="43"/>
                  </a:lnTo>
                  <a:lnTo>
                    <a:pt x="17" y="43"/>
                  </a:lnTo>
                  <a:close/>
                  <a:moveTo>
                    <a:pt x="881" y="0"/>
                  </a:moveTo>
                  <a:lnTo>
                    <a:pt x="881" y="19"/>
                  </a:lnTo>
                  <a:lnTo>
                    <a:pt x="862" y="19"/>
                  </a:lnTo>
                  <a:lnTo>
                    <a:pt x="862" y="3"/>
                  </a:lnTo>
                  <a:lnTo>
                    <a:pt x="881" y="0"/>
                  </a:lnTo>
                  <a:lnTo>
                    <a:pt x="881" y="0"/>
                  </a:lnTo>
                  <a:close/>
                  <a:moveTo>
                    <a:pt x="808" y="5"/>
                  </a:moveTo>
                  <a:lnTo>
                    <a:pt x="810" y="22"/>
                  </a:lnTo>
                  <a:lnTo>
                    <a:pt x="791" y="24"/>
                  </a:lnTo>
                  <a:lnTo>
                    <a:pt x="791" y="5"/>
                  </a:lnTo>
                  <a:lnTo>
                    <a:pt x="808" y="5"/>
                  </a:lnTo>
                  <a:lnTo>
                    <a:pt x="808" y="5"/>
                  </a:lnTo>
                  <a:close/>
                  <a:moveTo>
                    <a:pt x="737" y="8"/>
                  </a:moveTo>
                  <a:lnTo>
                    <a:pt x="737" y="26"/>
                  </a:lnTo>
                  <a:lnTo>
                    <a:pt x="720" y="26"/>
                  </a:lnTo>
                  <a:lnTo>
                    <a:pt x="718" y="10"/>
                  </a:lnTo>
                  <a:lnTo>
                    <a:pt x="737" y="8"/>
                  </a:lnTo>
                  <a:lnTo>
                    <a:pt x="737" y="8"/>
                  </a:lnTo>
                  <a:close/>
                  <a:moveTo>
                    <a:pt x="664" y="12"/>
                  </a:moveTo>
                  <a:lnTo>
                    <a:pt x="666" y="29"/>
                  </a:lnTo>
                  <a:lnTo>
                    <a:pt x="647" y="31"/>
                  </a:lnTo>
                  <a:lnTo>
                    <a:pt x="647" y="12"/>
                  </a:lnTo>
                  <a:lnTo>
                    <a:pt x="664" y="12"/>
                  </a:lnTo>
                  <a:lnTo>
                    <a:pt x="664" y="12"/>
                  </a:lnTo>
                  <a:close/>
                  <a:moveTo>
                    <a:pt x="593" y="15"/>
                  </a:moveTo>
                  <a:lnTo>
                    <a:pt x="593" y="33"/>
                  </a:lnTo>
                  <a:lnTo>
                    <a:pt x="576" y="33"/>
                  </a:lnTo>
                  <a:lnTo>
                    <a:pt x="574" y="17"/>
                  </a:lnTo>
                  <a:lnTo>
                    <a:pt x="593" y="15"/>
                  </a:lnTo>
                  <a:lnTo>
                    <a:pt x="593" y="15"/>
                  </a:lnTo>
                  <a:close/>
                  <a:moveTo>
                    <a:pt x="522" y="19"/>
                  </a:moveTo>
                  <a:lnTo>
                    <a:pt x="522" y="36"/>
                  </a:lnTo>
                  <a:lnTo>
                    <a:pt x="503" y="38"/>
                  </a:lnTo>
                  <a:lnTo>
                    <a:pt x="503" y="19"/>
                  </a:lnTo>
                  <a:lnTo>
                    <a:pt x="522" y="19"/>
                  </a:lnTo>
                  <a:lnTo>
                    <a:pt x="522" y="19"/>
                  </a:lnTo>
                  <a:close/>
                  <a:moveTo>
                    <a:pt x="449" y="22"/>
                  </a:moveTo>
                  <a:lnTo>
                    <a:pt x="449" y="41"/>
                  </a:lnTo>
                  <a:lnTo>
                    <a:pt x="432" y="41"/>
                  </a:lnTo>
                  <a:lnTo>
                    <a:pt x="430" y="24"/>
                  </a:lnTo>
                  <a:lnTo>
                    <a:pt x="449" y="22"/>
                  </a:lnTo>
                  <a:lnTo>
                    <a:pt x="449" y="22"/>
                  </a:lnTo>
                  <a:close/>
                  <a:moveTo>
                    <a:pt x="378" y="26"/>
                  </a:moveTo>
                  <a:lnTo>
                    <a:pt x="378" y="43"/>
                  </a:lnTo>
                  <a:lnTo>
                    <a:pt x="359" y="45"/>
                  </a:lnTo>
                  <a:lnTo>
                    <a:pt x="359" y="26"/>
                  </a:lnTo>
                  <a:lnTo>
                    <a:pt x="378" y="26"/>
                  </a:lnTo>
                  <a:lnTo>
                    <a:pt x="378" y="26"/>
                  </a:lnTo>
                  <a:close/>
                  <a:moveTo>
                    <a:pt x="305" y="29"/>
                  </a:moveTo>
                  <a:lnTo>
                    <a:pt x="307" y="48"/>
                  </a:lnTo>
                  <a:lnTo>
                    <a:pt x="288" y="48"/>
                  </a:lnTo>
                  <a:lnTo>
                    <a:pt x="288" y="29"/>
                  </a:lnTo>
                  <a:lnTo>
                    <a:pt x="305" y="29"/>
                  </a:lnTo>
                  <a:lnTo>
                    <a:pt x="305" y="29"/>
                  </a:lnTo>
                  <a:close/>
                  <a:moveTo>
                    <a:pt x="234" y="33"/>
                  </a:moveTo>
                  <a:lnTo>
                    <a:pt x="234" y="50"/>
                  </a:lnTo>
                  <a:lnTo>
                    <a:pt x="215" y="50"/>
                  </a:lnTo>
                  <a:lnTo>
                    <a:pt x="215" y="33"/>
                  </a:lnTo>
                  <a:lnTo>
                    <a:pt x="234" y="33"/>
                  </a:lnTo>
                  <a:lnTo>
                    <a:pt x="234" y="33"/>
                  </a:lnTo>
                  <a:close/>
                  <a:moveTo>
                    <a:pt x="161" y="36"/>
                  </a:moveTo>
                  <a:lnTo>
                    <a:pt x="163" y="55"/>
                  </a:lnTo>
                  <a:lnTo>
                    <a:pt x="144" y="55"/>
                  </a:lnTo>
                  <a:lnTo>
                    <a:pt x="144" y="36"/>
                  </a:lnTo>
                  <a:lnTo>
                    <a:pt x="161" y="36"/>
                  </a:lnTo>
                  <a:lnTo>
                    <a:pt x="161" y="36"/>
                  </a:lnTo>
                  <a:close/>
                  <a:moveTo>
                    <a:pt x="90" y="38"/>
                  </a:moveTo>
                  <a:lnTo>
                    <a:pt x="90" y="57"/>
                  </a:lnTo>
                  <a:lnTo>
                    <a:pt x="73" y="57"/>
                  </a:lnTo>
                  <a:lnTo>
                    <a:pt x="71" y="41"/>
                  </a:lnTo>
                  <a:lnTo>
                    <a:pt x="9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547"/>
            <p:cNvSpPr>
              <a:spLocks noEditPoints="1"/>
            </p:cNvSpPr>
            <p:nvPr/>
          </p:nvSpPr>
          <p:spPr bwMode="auto">
            <a:xfrm>
              <a:off x="3227388" y="3213100"/>
              <a:ext cx="1398588" cy="96838"/>
            </a:xfrm>
            <a:custGeom>
              <a:avLst/>
              <a:gdLst>
                <a:gd name="T0" fmla="*/ 19 w 881"/>
                <a:gd name="T1" fmla="*/ 59 h 61"/>
                <a:gd name="T2" fmla="*/ 0 w 881"/>
                <a:gd name="T3" fmla="*/ 42 h 61"/>
                <a:gd name="T4" fmla="*/ 19 w 881"/>
                <a:gd name="T5" fmla="*/ 42 h 61"/>
                <a:gd name="T6" fmla="*/ 881 w 881"/>
                <a:gd name="T7" fmla="*/ 19 h 61"/>
                <a:gd name="T8" fmla="*/ 862 w 881"/>
                <a:gd name="T9" fmla="*/ 2 h 61"/>
                <a:gd name="T10" fmla="*/ 881 w 881"/>
                <a:gd name="T11" fmla="*/ 0 h 61"/>
                <a:gd name="T12" fmla="*/ 810 w 881"/>
                <a:gd name="T13" fmla="*/ 21 h 61"/>
                <a:gd name="T14" fmla="*/ 791 w 881"/>
                <a:gd name="T15" fmla="*/ 5 h 61"/>
                <a:gd name="T16" fmla="*/ 808 w 881"/>
                <a:gd name="T17" fmla="*/ 5 h 61"/>
                <a:gd name="T18" fmla="*/ 737 w 881"/>
                <a:gd name="T19" fmla="*/ 26 h 61"/>
                <a:gd name="T20" fmla="*/ 718 w 881"/>
                <a:gd name="T21" fmla="*/ 9 h 61"/>
                <a:gd name="T22" fmla="*/ 737 w 881"/>
                <a:gd name="T23" fmla="*/ 7 h 61"/>
                <a:gd name="T24" fmla="*/ 666 w 881"/>
                <a:gd name="T25" fmla="*/ 28 h 61"/>
                <a:gd name="T26" fmla="*/ 647 w 881"/>
                <a:gd name="T27" fmla="*/ 12 h 61"/>
                <a:gd name="T28" fmla="*/ 664 w 881"/>
                <a:gd name="T29" fmla="*/ 12 h 61"/>
                <a:gd name="T30" fmla="*/ 593 w 881"/>
                <a:gd name="T31" fmla="*/ 33 h 61"/>
                <a:gd name="T32" fmla="*/ 574 w 881"/>
                <a:gd name="T33" fmla="*/ 14 h 61"/>
                <a:gd name="T34" fmla="*/ 593 w 881"/>
                <a:gd name="T35" fmla="*/ 14 h 61"/>
                <a:gd name="T36" fmla="*/ 522 w 881"/>
                <a:gd name="T37" fmla="*/ 35 h 61"/>
                <a:gd name="T38" fmla="*/ 503 w 881"/>
                <a:gd name="T39" fmla="*/ 19 h 61"/>
                <a:gd name="T40" fmla="*/ 522 w 881"/>
                <a:gd name="T41" fmla="*/ 19 h 61"/>
                <a:gd name="T42" fmla="*/ 451 w 881"/>
                <a:gd name="T43" fmla="*/ 40 h 61"/>
                <a:gd name="T44" fmla="*/ 432 w 881"/>
                <a:gd name="T45" fmla="*/ 21 h 61"/>
                <a:gd name="T46" fmla="*/ 449 w 881"/>
                <a:gd name="T47" fmla="*/ 21 h 61"/>
                <a:gd name="T48" fmla="*/ 378 w 881"/>
                <a:gd name="T49" fmla="*/ 42 h 61"/>
                <a:gd name="T50" fmla="*/ 359 w 881"/>
                <a:gd name="T51" fmla="*/ 26 h 61"/>
                <a:gd name="T52" fmla="*/ 378 w 881"/>
                <a:gd name="T53" fmla="*/ 23 h 61"/>
                <a:gd name="T54" fmla="*/ 307 w 881"/>
                <a:gd name="T55" fmla="*/ 45 h 61"/>
                <a:gd name="T56" fmla="*/ 288 w 881"/>
                <a:gd name="T57" fmla="*/ 28 h 61"/>
                <a:gd name="T58" fmla="*/ 305 w 881"/>
                <a:gd name="T59" fmla="*/ 28 h 61"/>
                <a:gd name="T60" fmla="*/ 234 w 881"/>
                <a:gd name="T61" fmla="*/ 49 h 61"/>
                <a:gd name="T62" fmla="*/ 215 w 881"/>
                <a:gd name="T63" fmla="*/ 33 h 61"/>
                <a:gd name="T64" fmla="*/ 234 w 881"/>
                <a:gd name="T65" fmla="*/ 31 h 61"/>
                <a:gd name="T66" fmla="*/ 163 w 881"/>
                <a:gd name="T67" fmla="*/ 52 h 61"/>
                <a:gd name="T68" fmla="*/ 144 w 881"/>
                <a:gd name="T69" fmla="*/ 35 h 61"/>
                <a:gd name="T70" fmla="*/ 161 w 881"/>
                <a:gd name="T71" fmla="*/ 35 h 61"/>
                <a:gd name="T72" fmla="*/ 90 w 881"/>
                <a:gd name="T73" fmla="*/ 56 h 61"/>
                <a:gd name="T74" fmla="*/ 71 w 881"/>
                <a:gd name="T75" fmla="*/ 4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1" h="61">
                  <a:moveTo>
                    <a:pt x="19" y="42"/>
                  </a:moveTo>
                  <a:lnTo>
                    <a:pt x="19" y="59"/>
                  </a:lnTo>
                  <a:lnTo>
                    <a:pt x="0" y="61"/>
                  </a:lnTo>
                  <a:lnTo>
                    <a:pt x="0" y="42"/>
                  </a:lnTo>
                  <a:lnTo>
                    <a:pt x="19" y="42"/>
                  </a:lnTo>
                  <a:lnTo>
                    <a:pt x="19" y="42"/>
                  </a:lnTo>
                  <a:close/>
                  <a:moveTo>
                    <a:pt x="881" y="0"/>
                  </a:moveTo>
                  <a:lnTo>
                    <a:pt x="881" y="19"/>
                  </a:lnTo>
                  <a:lnTo>
                    <a:pt x="865" y="19"/>
                  </a:lnTo>
                  <a:lnTo>
                    <a:pt x="862" y="2"/>
                  </a:lnTo>
                  <a:lnTo>
                    <a:pt x="881" y="0"/>
                  </a:lnTo>
                  <a:lnTo>
                    <a:pt x="881" y="0"/>
                  </a:lnTo>
                  <a:close/>
                  <a:moveTo>
                    <a:pt x="808" y="5"/>
                  </a:moveTo>
                  <a:lnTo>
                    <a:pt x="810" y="21"/>
                  </a:lnTo>
                  <a:lnTo>
                    <a:pt x="791" y="23"/>
                  </a:lnTo>
                  <a:lnTo>
                    <a:pt x="791" y="5"/>
                  </a:lnTo>
                  <a:lnTo>
                    <a:pt x="808" y="5"/>
                  </a:lnTo>
                  <a:lnTo>
                    <a:pt x="808" y="5"/>
                  </a:lnTo>
                  <a:close/>
                  <a:moveTo>
                    <a:pt x="737" y="7"/>
                  </a:moveTo>
                  <a:lnTo>
                    <a:pt x="737" y="26"/>
                  </a:lnTo>
                  <a:lnTo>
                    <a:pt x="720" y="26"/>
                  </a:lnTo>
                  <a:lnTo>
                    <a:pt x="718" y="9"/>
                  </a:lnTo>
                  <a:lnTo>
                    <a:pt x="737" y="7"/>
                  </a:lnTo>
                  <a:lnTo>
                    <a:pt x="737" y="7"/>
                  </a:lnTo>
                  <a:close/>
                  <a:moveTo>
                    <a:pt x="664" y="12"/>
                  </a:moveTo>
                  <a:lnTo>
                    <a:pt x="666" y="28"/>
                  </a:lnTo>
                  <a:lnTo>
                    <a:pt x="647" y="31"/>
                  </a:lnTo>
                  <a:lnTo>
                    <a:pt x="647" y="12"/>
                  </a:lnTo>
                  <a:lnTo>
                    <a:pt x="664" y="12"/>
                  </a:lnTo>
                  <a:lnTo>
                    <a:pt x="664" y="12"/>
                  </a:lnTo>
                  <a:close/>
                  <a:moveTo>
                    <a:pt x="593" y="14"/>
                  </a:moveTo>
                  <a:lnTo>
                    <a:pt x="593" y="33"/>
                  </a:lnTo>
                  <a:lnTo>
                    <a:pt x="576" y="33"/>
                  </a:lnTo>
                  <a:lnTo>
                    <a:pt x="574" y="14"/>
                  </a:lnTo>
                  <a:lnTo>
                    <a:pt x="593" y="14"/>
                  </a:lnTo>
                  <a:lnTo>
                    <a:pt x="593" y="14"/>
                  </a:lnTo>
                  <a:close/>
                  <a:moveTo>
                    <a:pt x="522" y="19"/>
                  </a:moveTo>
                  <a:lnTo>
                    <a:pt x="522" y="35"/>
                  </a:lnTo>
                  <a:lnTo>
                    <a:pt x="503" y="35"/>
                  </a:lnTo>
                  <a:lnTo>
                    <a:pt x="503" y="19"/>
                  </a:lnTo>
                  <a:lnTo>
                    <a:pt x="522" y="19"/>
                  </a:lnTo>
                  <a:lnTo>
                    <a:pt x="522" y="19"/>
                  </a:lnTo>
                  <a:close/>
                  <a:moveTo>
                    <a:pt x="449" y="21"/>
                  </a:moveTo>
                  <a:lnTo>
                    <a:pt x="451" y="40"/>
                  </a:lnTo>
                  <a:lnTo>
                    <a:pt x="432" y="40"/>
                  </a:lnTo>
                  <a:lnTo>
                    <a:pt x="432" y="21"/>
                  </a:lnTo>
                  <a:lnTo>
                    <a:pt x="449" y="21"/>
                  </a:lnTo>
                  <a:lnTo>
                    <a:pt x="449" y="21"/>
                  </a:lnTo>
                  <a:close/>
                  <a:moveTo>
                    <a:pt x="378" y="23"/>
                  </a:moveTo>
                  <a:lnTo>
                    <a:pt x="378" y="42"/>
                  </a:lnTo>
                  <a:lnTo>
                    <a:pt x="359" y="42"/>
                  </a:lnTo>
                  <a:lnTo>
                    <a:pt x="359" y="26"/>
                  </a:lnTo>
                  <a:lnTo>
                    <a:pt x="378" y="23"/>
                  </a:lnTo>
                  <a:lnTo>
                    <a:pt x="378" y="23"/>
                  </a:lnTo>
                  <a:close/>
                  <a:moveTo>
                    <a:pt x="305" y="28"/>
                  </a:moveTo>
                  <a:lnTo>
                    <a:pt x="307" y="45"/>
                  </a:lnTo>
                  <a:lnTo>
                    <a:pt x="288" y="47"/>
                  </a:lnTo>
                  <a:lnTo>
                    <a:pt x="288" y="28"/>
                  </a:lnTo>
                  <a:lnTo>
                    <a:pt x="305" y="28"/>
                  </a:lnTo>
                  <a:lnTo>
                    <a:pt x="305" y="28"/>
                  </a:lnTo>
                  <a:close/>
                  <a:moveTo>
                    <a:pt x="234" y="31"/>
                  </a:moveTo>
                  <a:lnTo>
                    <a:pt x="234" y="49"/>
                  </a:lnTo>
                  <a:lnTo>
                    <a:pt x="217" y="49"/>
                  </a:lnTo>
                  <a:lnTo>
                    <a:pt x="215" y="33"/>
                  </a:lnTo>
                  <a:lnTo>
                    <a:pt x="234" y="31"/>
                  </a:lnTo>
                  <a:lnTo>
                    <a:pt x="234" y="31"/>
                  </a:lnTo>
                  <a:close/>
                  <a:moveTo>
                    <a:pt x="161" y="35"/>
                  </a:moveTo>
                  <a:lnTo>
                    <a:pt x="163" y="52"/>
                  </a:lnTo>
                  <a:lnTo>
                    <a:pt x="144" y="54"/>
                  </a:lnTo>
                  <a:lnTo>
                    <a:pt x="144" y="35"/>
                  </a:lnTo>
                  <a:lnTo>
                    <a:pt x="161" y="35"/>
                  </a:lnTo>
                  <a:lnTo>
                    <a:pt x="161" y="35"/>
                  </a:lnTo>
                  <a:close/>
                  <a:moveTo>
                    <a:pt x="90" y="38"/>
                  </a:moveTo>
                  <a:lnTo>
                    <a:pt x="90" y="56"/>
                  </a:lnTo>
                  <a:lnTo>
                    <a:pt x="73" y="56"/>
                  </a:lnTo>
                  <a:lnTo>
                    <a:pt x="71" y="40"/>
                  </a:lnTo>
                  <a:lnTo>
                    <a:pt x="90"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Freeform 284"/>
          <p:cNvSpPr/>
          <p:nvPr/>
        </p:nvSpPr>
        <p:spPr bwMode="auto">
          <a:xfrm>
            <a:off x="7263608" y="3460899"/>
            <a:ext cx="688975" cy="690563"/>
          </a:xfrm>
          <a:custGeom>
            <a:avLst/>
            <a:gdLst>
              <a:gd name="T0" fmla="*/ 57 w 184"/>
              <a:gd name="T1" fmla="*/ 20 h 184"/>
              <a:gd name="T2" fmla="*/ 164 w 184"/>
              <a:gd name="T3" fmla="*/ 57 h 184"/>
              <a:gd name="T4" fmla="*/ 127 w 184"/>
              <a:gd name="T5" fmla="*/ 165 h 184"/>
              <a:gd name="T6" fmla="*/ 19 w 184"/>
              <a:gd name="T7" fmla="*/ 128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6"/>
                  <a:pt x="127" y="165"/>
                </a:cubicBezTo>
                <a:cubicBezTo>
                  <a:pt x="87" y="184"/>
                  <a:pt x="39" y="168"/>
                  <a:pt x="19" y="128"/>
                </a:cubicBezTo>
                <a:cubicBezTo>
                  <a:pt x="0" y="87"/>
                  <a:pt x="17" y="39"/>
                  <a:pt x="57" y="20"/>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50" name="组合 49"/>
          <p:cNvGrpSpPr/>
          <p:nvPr/>
        </p:nvGrpSpPr>
        <p:grpSpPr>
          <a:xfrm>
            <a:off x="4221957" y="5197624"/>
            <a:ext cx="685800" cy="688975"/>
            <a:chOff x="4221163" y="4776788"/>
            <a:chExt cx="685800" cy="688975"/>
          </a:xfrm>
        </p:grpSpPr>
        <p:sp>
          <p:nvSpPr>
            <p:cNvPr id="51" name="Freeform 286"/>
            <p:cNvSpPr/>
            <p:nvPr/>
          </p:nvSpPr>
          <p:spPr bwMode="auto">
            <a:xfrm>
              <a:off x="4221163" y="4776788"/>
              <a:ext cx="685800" cy="688975"/>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7"/>
            <p:cNvSpPr/>
            <p:nvPr/>
          </p:nvSpPr>
          <p:spPr bwMode="auto">
            <a:xfrm>
              <a:off x="4402526" y="4954691"/>
              <a:ext cx="325049" cy="331685"/>
            </a:xfrm>
            <a:custGeom>
              <a:avLst/>
              <a:gdLst/>
              <a:ahLst/>
              <a:cxnLst/>
              <a:rect l="l" t="t" r="r" b="b"/>
              <a:pathLst>
                <a:path w="325049" h="331685">
                  <a:moveTo>
                    <a:pt x="305999" y="234847"/>
                  </a:moveTo>
                  <a:lnTo>
                    <a:pt x="325049" y="252310"/>
                  </a:lnTo>
                  <a:lnTo>
                    <a:pt x="242499" y="331685"/>
                  </a:lnTo>
                  <a:lnTo>
                    <a:pt x="226624" y="312635"/>
                  </a:lnTo>
                  <a:close/>
                  <a:moveTo>
                    <a:pt x="126116" y="141"/>
                  </a:moveTo>
                  <a:cubicBezTo>
                    <a:pt x="132679" y="1083"/>
                    <a:pt x="137367" y="6735"/>
                    <a:pt x="137367" y="16155"/>
                  </a:cubicBezTo>
                  <a:cubicBezTo>
                    <a:pt x="137367" y="34994"/>
                    <a:pt x="126116" y="50066"/>
                    <a:pt x="163621" y="72674"/>
                  </a:cubicBezTo>
                  <a:cubicBezTo>
                    <a:pt x="197359" y="95271"/>
                    <a:pt x="219857" y="140454"/>
                    <a:pt x="219878" y="140496"/>
                  </a:cubicBezTo>
                  <a:cubicBezTo>
                    <a:pt x="219878" y="144264"/>
                    <a:pt x="227379" y="148032"/>
                    <a:pt x="231129" y="151800"/>
                  </a:cubicBezTo>
                  <a:cubicBezTo>
                    <a:pt x="231129" y="151800"/>
                    <a:pt x="231129" y="151800"/>
                    <a:pt x="291137" y="212087"/>
                  </a:cubicBezTo>
                  <a:cubicBezTo>
                    <a:pt x="294887" y="215855"/>
                    <a:pt x="294887" y="227159"/>
                    <a:pt x="291137" y="230927"/>
                  </a:cubicBezTo>
                  <a:cubicBezTo>
                    <a:pt x="291137" y="230927"/>
                    <a:pt x="291137" y="230927"/>
                    <a:pt x="223628" y="298749"/>
                  </a:cubicBezTo>
                  <a:cubicBezTo>
                    <a:pt x="219878" y="306285"/>
                    <a:pt x="208626" y="306285"/>
                    <a:pt x="204876" y="298749"/>
                  </a:cubicBezTo>
                  <a:cubicBezTo>
                    <a:pt x="204876" y="298749"/>
                    <a:pt x="204876" y="298749"/>
                    <a:pt x="203938" y="298278"/>
                  </a:cubicBezTo>
                  <a:lnTo>
                    <a:pt x="197375" y="294981"/>
                  </a:lnTo>
                  <a:cubicBezTo>
                    <a:pt x="193624" y="287446"/>
                    <a:pt x="182373" y="283678"/>
                    <a:pt x="174872" y="283678"/>
                  </a:cubicBezTo>
                  <a:cubicBezTo>
                    <a:pt x="174872" y="283678"/>
                    <a:pt x="174872" y="283678"/>
                    <a:pt x="66108" y="283678"/>
                  </a:cubicBezTo>
                  <a:cubicBezTo>
                    <a:pt x="58607" y="283678"/>
                    <a:pt x="51106" y="279910"/>
                    <a:pt x="47356" y="272374"/>
                  </a:cubicBezTo>
                  <a:cubicBezTo>
                    <a:pt x="47356" y="272374"/>
                    <a:pt x="47356" y="272374"/>
                    <a:pt x="2350" y="144264"/>
                  </a:cubicBezTo>
                  <a:cubicBezTo>
                    <a:pt x="-5151" y="125425"/>
                    <a:pt x="6101" y="114121"/>
                    <a:pt x="24853" y="114121"/>
                  </a:cubicBezTo>
                  <a:cubicBezTo>
                    <a:pt x="24853" y="114121"/>
                    <a:pt x="24853" y="114121"/>
                    <a:pt x="114864" y="114121"/>
                  </a:cubicBezTo>
                  <a:cubicBezTo>
                    <a:pt x="118615" y="99049"/>
                    <a:pt x="114864" y="87745"/>
                    <a:pt x="111114" y="83978"/>
                  </a:cubicBezTo>
                  <a:cubicBezTo>
                    <a:pt x="107363" y="76442"/>
                    <a:pt x="92362" y="61370"/>
                    <a:pt x="92362" y="38762"/>
                  </a:cubicBezTo>
                  <a:cubicBezTo>
                    <a:pt x="96112" y="31227"/>
                    <a:pt x="99863" y="19923"/>
                    <a:pt x="103613" y="12387"/>
                  </a:cubicBezTo>
                  <a:cubicBezTo>
                    <a:pt x="111114" y="2967"/>
                    <a:pt x="119552" y="-801"/>
                    <a:pt x="126116" y="14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a:off x="8368508" y="3926036"/>
            <a:ext cx="690563" cy="690563"/>
            <a:chOff x="8367713" y="3505200"/>
            <a:chExt cx="690563" cy="690563"/>
          </a:xfrm>
        </p:grpSpPr>
        <p:sp>
          <p:nvSpPr>
            <p:cNvPr id="54" name="Freeform 289"/>
            <p:cNvSpPr/>
            <p:nvPr/>
          </p:nvSpPr>
          <p:spPr bwMode="auto">
            <a:xfrm>
              <a:off x="8367713" y="3505200"/>
              <a:ext cx="690563" cy="690563"/>
            </a:xfrm>
            <a:custGeom>
              <a:avLst/>
              <a:gdLst>
                <a:gd name="T0" fmla="*/ 57 w 184"/>
                <a:gd name="T1" fmla="*/ 19 h 184"/>
                <a:gd name="T2" fmla="*/ 165 w 184"/>
                <a:gd name="T3" fmla="*/ 57 h 184"/>
                <a:gd name="T4" fmla="*/ 127 w 184"/>
                <a:gd name="T5" fmla="*/ 164 h 184"/>
                <a:gd name="T6" fmla="*/ 20 w 184"/>
                <a:gd name="T7" fmla="*/ 127 h 184"/>
                <a:gd name="T8" fmla="*/ 57 w 184"/>
                <a:gd name="T9" fmla="*/ 19 h 184"/>
              </a:gdLst>
              <a:ahLst/>
              <a:cxnLst>
                <a:cxn ang="0">
                  <a:pos x="T0" y="T1"/>
                </a:cxn>
                <a:cxn ang="0">
                  <a:pos x="T2" y="T3"/>
                </a:cxn>
                <a:cxn ang="0">
                  <a:pos x="T4" y="T5"/>
                </a:cxn>
                <a:cxn ang="0">
                  <a:pos x="T6" y="T7"/>
                </a:cxn>
                <a:cxn ang="0">
                  <a:pos x="T8" y="T9"/>
                </a:cxn>
              </a:cxnLst>
              <a:rect l="0" t="0" r="r" b="b"/>
              <a:pathLst>
                <a:path w="184" h="184">
                  <a:moveTo>
                    <a:pt x="57" y="19"/>
                  </a:moveTo>
                  <a:cubicBezTo>
                    <a:pt x="97" y="0"/>
                    <a:pt x="146" y="17"/>
                    <a:pt x="165" y="57"/>
                  </a:cubicBezTo>
                  <a:cubicBezTo>
                    <a:pt x="184" y="97"/>
                    <a:pt x="168" y="145"/>
                    <a:pt x="127" y="164"/>
                  </a:cubicBezTo>
                  <a:cubicBezTo>
                    <a:pt x="87" y="184"/>
                    <a:pt x="39" y="167"/>
                    <a:pt x="20" y="127"/>
                  </a:cubicBezTo>
                  <a:cubicBezTo>
                    <a:pt x="0" y="87"/>
                    <a:pt x="17" y="39"/>
                    <a:pt x="57" y="19"/>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90"/>
            <p:cNvSpPr/>
            <p:nvPr/>
          </p:nvSpPr>
          <p:spPr bwMode="auto">
            <a:xfrm>
              <a:off x="8556624" y="3749675"/>
              <a:ext cx="319088" cy="203201"/>
            </a:xfrm>
            <a:custGeom>
              <a:avLst/>
              <a:gdLst/>
              <a:ahLst/>
              <a:cxnLst/>
              <a:rect l="l" t="t" r="r" b="b"/>
              <a:pathLst>
                <a:path w="319088" h="203201">
                  <a:moveTo>
                    <a:pt x="317500" y="201613"/>
                  </a:moveTo>
                  <a:lnTo>
                    <a:pt x="319088" y="201613"/>
                  </a:lnTo>
                  <a:lnTo>
                    <a:pt x="319088" y="203201"/>
                  </a:lnTo>
                  <a:lnTo>
                    <a:pt x="317500" y="203201"/>
                  </a:lnTo>
                  <a:close/>
                  <a:moveTo>
                    <a:pt x="0" y="201613"/>
                  </a:moveTo>
                  <a:lnTo>
                    <a:pt x="1588" y="201613"/>
                  </a:lnTo>
                  <a:lnTo>
                    <a:pt x="1588" y="203201"/>
                  </a:lnTo>
                  <a:lnTo>
                    <a:pt x="0" y="203201"/>
                  </a:lnTo>
                  <a:close/>
                  <a:moveTo>
                    <a:pt x="100013" y="85725"/>
                  </a:moveTo>
                  <a:lnTo>
                    <a:pt x="157163" y="134938"/>
                  </a:lnTo>
                  <a:lnTo>
                    <a:pt x="217487" y="85725"/>
                  </a:lnTo>
                  <a:lnTo>
                    <a:pt x="311150" y="201613"/>
                  </a:lnTo>
                  <a:lnTo>
                    <a:pt x="3175" y="201613"/>
                  </a:lnTo>
                  <a:close/>
                  <a:moveTo>
                    <a:pt x="317501" y="3175"/>
                  </a:moveTo>
                  <a:lnTo>
                    <a:pt x="317501" y="193675"/>
                  </a:lnTo>
                  <a:lnTo>
                    <a:pt x="223838" y="80963"/>
                  </a:lnTo>
                  <a:close/>
                  <a:moveTo>
                    <a:pt x="0" y="3175"/>
                  </a:moveTo>
                  <a:lnTo>
                    <a:pt x="93663" y="80963"/>
                  </a:lnTo>
                  <a:lnTo>
                    <a:pt x="0" y="193675"/>
                  </a:lnTo>
                  <a:close/>
                  <a:moveTo>
                    <a:pt x="6350" y="0"/>
                  </a:moveTo>
                  <a:lnTo>
                    <a:pt x="311150" y="0"/>
                  </a:lnTo>
                  <a:lnTo>
                    <a:pt x="217487" y="74613"/>
                  </a:lnTo>
                  <a:lnTo>
                    <a:pt x="212725" y="77788"/>
                  </a:lnTo>
                  <a:lnTo>
                    <a:pt x="157163" y="122238"/>
                  </a:lnTo>
                  <a:lnTo>
                    <a:pt x="104775" y="77788"/>
                  </a:lnTo>
                  <a:lnTo>
                    <a:pt x="100013" y="77788"/>
                  </a:lnTo>
                  <a:lnTo>
                    <a:pt x="96837" y="746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Freeform 296"/>
          <p:cNvSpPr/>
          <p:nvPr/>
        </p:nvSpPr>
        <p:spPr bwMode="auto">
          <a:xfrm>
            <a:off x="5834857" y="5434160"/>
            <a:ext cx="685800" cy="685800"/>
          </a:xfrm>
          <a:custGeom>
            <a:avLst/>
            <a:gdLst>
              <a:gd name="T0" fmla="*/ 56 w 183"/>
              <a:gd name="T1" fmla="*/ 19 h 183"/>
              <a:gd name="T2" fmla="*/ 164 w 183"/>
              <a:gd name="T3" fmla="*/ 56 h 183"/>
              <a:gd name="T4" fmla="*/ 127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7" y="0"/>
                  <a:pt x="145" y="16"/>
                  <a:pt x="164" y="56"/>
                </a:cubicBezTo>
                <a:cubicBezTo>
                  <a:pt x="183" y="96"/>
                  <a:pt x="167" y="145"/>
                  <a:pt x="127" y="164"/>
                </a:cubicBezTo>
                <a:cubicBezTo>
                  <a:pt x="87" y="183"/>
                  <a:pt x="38" y="167"/>
                  <a:pt x="19" y="127"/>
                </a:cubicBezTo>
                <a:cubicBezTo>
                  <a:pt x="0" y="87"/>
                  <a:pt x="16" y="38"/>
                  <a:pt x="56" y="19"/>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57" name="组合 56"/>
          <p:cNvGrpSpPr/>
          <p:nvPr/>
        </p:nvGrpSpPr>
        <p:grpSpPr>
          <a:xfrm>
            <a:off x="6674645" y="2252810"/>
            <a:ext cx="688975" cy="687388"/>
            <a:chOff x="6673850" y="1831975"/>
            <a:chExt cx="688975" cy="687388"/>
          </a:xfrm>
        </p:grpSpPr>
        <p:sp>
          <p:nvSpPr>
            <p:cNvPr id="58" name="Freeform 298"/>
            <p:cNvSpPr/>
            <p:nvPr/>
          </p:nvSpPr>
          <p:spPr bwMode="auto">
            <a:xfrm>
              <a:off x="6673850" y="1831975"/>
              <a:ext cx="688975" cy="687388"/>
            </a:xfrm>
            <a:custGeom>
              <a:avLst/>
              <a:gdLst>
                <a:gd name="T0" fmla="*/ 57 w 184"/>
                <a:gd name="T1" fmla="*/ 19 h 183"/>
                <a:gd name="T2" fmla="*/ 165 w 184"/>
                <a:gd name="T3" fmla="*/ 56 h 183"/>
                <a:gd name="T4" fmla="*/ 127 w 184"/>
                <a:gd name="T5" fmla="*/ 164 h 183"/>
                <a:gd name="T6" fmla="*/ 20 w 184"/>
                <a:gd name="T7" fmla="*/ 127 h 183"/>
                <a:gd name="T8" fmla="*/ 57 w 184"/>
                <a:gd name="T9" fmla="*/ 19 h 183"/>
              </a:gdLst>
              <a:ahLst/>
              <a:cxnLst>
                <a:cxn ang="0">
                  <a:pos x="T0" y="T1"/>
                </a:cxn>
                <a:cxn ang="0">
                  <a:pos x="T2" y="T3"/>
                </a:cxn>
                <a:cxn ang="0">
                  <a:pos x="T4" y="T5"/>
                </a:cxn>
                <a:cxn ang="0">
                  <a:pos x="T6" y="T7"/>
                </a:cxn>
                <a:cxn ang="0">
                  <a:pos x="T8" y="T9"/>
                </a:cxn>
              </a:cxnLst>
              <a:rect l="0" t="0" r="r" b="b"/>
              <a:pathLst>
                <a:path w="184" h="183">
                  <a:moveTo>
                    <a:pt x="57" y="19"/>
                  </a:moveTo>
                  <a:cubicBezTo>
                    <a:pt x="97" y="0"/>
                    <a:pt x="145" y="16"/>
                    <a:pt x="165" y="56"/>
                  </a:cubicBezTo>
                  <a:cubicBezTo>
                    <a:pt x="184" y="96"/>
                    <a:pt x="167" y="145"/>
                    <a:pt x="127" y="164"/>
                  </a:cubicBezTo>
                  <a:cubicBezTo>
                    <a:pt x="87" y="183"/>
                    <a:pt x="39" y="167"/>
                    <a:pt x="20" y="127"/>
                  </a:cubicBezTo>
                  <a:cubicBezTo>
                    <a:pt x="0" y="87"/>
                    <a:pt x="17" y="38"/>
                    <a:pt x="57" y="19"/>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299"/>
            <p:cNvSpPr>
              <a:spLocks noEditPoints="1"/>
            </p:cNvSpPr>
            <p:nvPr/>
          </p:nvSpPr>
          <p:spPr bwMode="auto">
            <a:xfrm>
              <a:off x="6838950" y="2027238"/>
              <a:ext cx="358775" cy="296863"/>
            </a:xfrm>
            <a:custGeom>
              <a:avLst/>
              <a:gdLst>
                <a:gd name="T0" fmla="*/ 89 w 96"/>
                <a:gd name="T1" fmla="*/ 23 h 79"/>
                <a:gd name="T2" fmla="*/ 70 w 96"/>
                <a:gd name="T3" fmla="*/ 33 h 79"/>
                <a:gd name="T4" fmla="*/ 77 w 96"/>
                <a:gd name="T5" fmla="*/ 10 h 79"/>
                <a:gd name="T6" fmla="*/ 70 w 96"/>
                <a:gd name="T7" fmla="*/ 53 h 79"/>
                <a:gd name="T8" fmla="*/ 70 w 96"/>
                <a:gd name="T9" fmla="*/ 75 h 79"/>
                <a:gd name="T10" fmla="*/ 72 w 96"/>
                <a:gd name="T11" fmla="*/ 48 h 79"/>
                <a:gd name="T12" fmla="*/ 96 w 96"/>
                <a:gd name="T13" fmla="*/ 65 h 79"/>
                <a:gd name="T14" fmla="*/ 77 w 96"/>
                <a:gd name="T15" fmla="*/ 39 h 79"/>
                <a:gd name="T16" fmla="*/ 70 w 96"/>
                <a:gd name="T17" fmla="*/ 40 h 79"/>
                <a:gd name="T18" fmla="*/ 66 w 96"/>
                <a:gd name="T19" fmla="*/ 28 h 79"/>
                <a:gd name="T20" fmla="*/ 68 w 96"/>
                <a:gd name="T21" fmla="*/ 13 h 79"/>
                <a:gd name="T22" fmla="*/ 70 w 96"/>
                <a:gd name="T23" fmla="*/ 33 h 79"/>
                <a:gd name="T24" fmla="*/ 70 w 96"/>
                <a:gd name="T25" fmla="*/ 40 h 79"/>
                <a:gd name="T26" fmla="*/ 70 w 96"/>
                <a:gd name="T27" fmla="*/ 37 h 79"/>
                <a:gd name="T28" fmla="*/ 61 w 96"/>
                <a:gd name="T29" fmla="*/ 34 h 79"/>
                <a:gd name="T30" fmla="*/ 35 w 96"/>
                <a:gd name="T31" fmla="*/ 34 h 79"/>
                <a:gd name="T32" fmla="*/ 27 w 96"/>
                <a:gd name="T33" fmla="*/ 75 h 79"/>
                <a:gd name="T34" fmla="*/ 70 w 96"/>
                <a:gd name="T35" fmla="*/ 75 h 79"/>
                <a:gd name="T36" fmla="*/ 27 w 96"/>
                <a:gd name="T37" fmla="*/ 40 h 79"/>
                <a:gd name="T38" fmla="*/ 28 w 96"/>
                <a:gd name="T39" fmla="*/ 36 h 79"/>
                <a:gd name="T40" fmla="*/ 27 w 96"/>
                <a:gd name="T41" fmla="*/ 33 h 79"/>
                <a:gd name="T42" fmla="*/ 28 w 96"/>
                <a:gd name="T43" fmla="*/ 13 h 79"/>
                <a:gd name="T44" fmla="*/ 30 w 96"/>
                <a:gd name="T45" fmla="*/ 28 h 79"/>
                <a:gd name="T46" fmla="*/ 48 w 96"/>
                <a:gd name="T47" fmla="*/ 0 h 79"/>
                <a:gd name="T48" fmla="*/ 48 w 96"/>
                <a:gd name="T49" fmla="*/ 34 h 79"/>
                <a:gd name="T50" fmla="*/ 48 w 96"/>
                <a:gd name="T51" fmla="*/ 0 h 79"/>
                <a:gd name="T52" fmla="*/ 27 w 96"/>
                <a:gd name="T53" fmla="*/ 33 h 79"/>
                <a:gd name="T54" fmla="*/ 7 w 96"/>
                <a:gd name="T55" fmla="*/ 23 h 79"/>
                <a:gd name="T56" fmla="*/ 27 w 96"/>
                <a:gd name="T57" fmla="*/ 12 h 79"/>
                <a:gd name="T58" fmla="*/ 27 w 96"/>
                <a:gd name="T59" fmla="*/ 40 h 79"/>
                <a:gd name="T60" fmla="*/ 19 w 96"/>
                <a:gd name="T61" fmla="*/ 69 h 79"/>
                <a:gd name="T62" fmla="*/ 9 w 96"/>
                <a:gd name="T63" fmla="*/ 36 h 79"/>
                <a:gd name="T64" fmla="*/ 27 w 96"/>
                <a:gd name="T65" fmla="*/ 37 h 79"/>
                <a:gd name="T66" fmla="*/ 23 w 96"/>
                <a:gd name="T67" fmla="*/ 73 h 79"/>
                <a:gd name="T68" fmla="*/ 27 w 96"/>
                <a:gd name="T69" fmla="*/ 5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6" h="79">
                  <a:moveTo>
                    <a:pt x="77" y="10"/>
                  </a:moveTo>
                  <a:cubicBezTo>
                    <a:pt x="84" y="10"/>
                    <a:pt x="89" y="16"/>
                    <a:pt x="89" y="23"/>
                  </a:cubicBezTo>
                  <a:cubicBezTo>
                    <a:pt x="89" y="30"/>
                    <a:pt x="84" y="35"/>
                    <a:pt x="77" y="35"/>
                  </a:cubicBezTo>
                  <a:cubicBezTo>
                    <a:pt x="74" y="35"/>
                    <a:pt x="72" y="34"/>
                    <a:pt x="70" y="33"/>
                  </a:cubicBezTo>
                  <a:cubicBezTo>
                    <a:pt x="70" y="12"/>
                    <a:pt x="70" y="12"/>
                    <a:pt x="70" y="12"/>
                  </a:cubicBezTo>
                  <a:cubicBezTo>
                    <a:pt x="72" y="11"/>
                    <a:pt x="74" y="10"/>
                    <a:pt x="77" y="10"/>
                  </a:cubicBezTo>
                  <a:close/>
                  <a:moveTo>
                    <a:pt x="70" y="75"/>
                  </a:moveTo>
                  <a:cubicBezTo>
                    <a:pt x="70" y="53"/>
                    <a:pt x="70" y="53"/>
                    <a:pt x="70" y="53"/>
                  </a:cubicBezTo>
                  <a:cubicBezTo>
                    <a:pt x="71" y="59"/>
                    <a:pt x="72" y="66"/>
                    <a:pt x="74" y="73"/>
                  </a:cubicBezTo>
                  <a:cubicBezTo>
                    <a:pt x="72" y="74"/>
                    <a:pt x="71" y="74"/>
                    <a:pt x="70" y="75"/>
                  </a:cubicBezTo>
                  <a:close/>
                  <a:moveTo>
                    <a:pt x="70" y="40"/>
                  </a:moveTo>
                  <a:cubicBezTo>
                    <a:pt x="71" y="43"/>
                    <a:pt x="72" y="45"/>
                    <a:pt x="72" y="48"/>
                  </a:cubicBezTo>
                  <a:cubicBezTo>
                    <a:pt x="74" y="55"/>
                    <a:pt x="76" y="62"/>
                    <a:pt x="77" y="69"/>
                  </a:cubicBezTo>
                  <a:cubicBezTo>
                    <a:pt x="84" y="69"/>
                    <a:pt x="90" y="67"/>
                    <a:pt x="96" y="65"/>
                  </a:cubicBezTo>
                  <a:cubicBezTo>
                    <a:pt x="94" y="52"/>
                    <a:pt x="91" y="39"/>
                    <a:pt x="87" y="36"/>
                  </a:cubicBezTo>
                  <a:cubicBezTo>
                    <a:pt x="84" y="38"/>
                    <a:pt x="81" y="39"/>
                    <a:pt x="77" y="39"/>
                  </a:cubicBezTo>
                  <a:cubicBezTo>
                    <a:pt x="74" y="39"/>
                    <a:pt x="72" y="38"/>
                    <a:pt x="70" y="37"/>
                  </a:cubicBezTo>
                  <a:lnTo>
                    <a:pt x="70" y="40"/>
                  </a:lnTo>
                  <a:close/>
                  <a:moveTo>
                    <a:pt x="70" y="33"/>
                  </a:moveTo>
                  <a:cubicBezTo>
                    <a:pt x="68" y="32"/>
                    <a:pt x="66" y="30"/>
                    <a:pt x="66" y="28"/>
                  </a:cubicBezTo>
                  <a:cubicBezTo>
                    <a:pt x="68" y="25"/>
                    <a:pt x="69" y="21"/>
                    <a:pt x="69" y="17"/>
                  </a:cubicBezTo>
                  <a:cubicBezTo>
                    <a:pt x="69" y="16"/>
                    <a:pt x="69" y="14"/>
                    <a:pt x="68" y="13"/>
                  </a:cubicBezTo>
                  <a:cubicBezTo>
                    <a:pt x="69" y="13"/>
                    <a:pt x="69" y="13"/>
                    <a:pt x="70" y="12"/>
                  </a:cubicBezTo>
                  <a:cubicBezTo>
                    <a:pt x="70" y="33"/>
                    <a:pt x="70" y="33"/>
                    <a:pt x="70" y="33"/>
                  </a:cubicBezTo>
                  <a:close/>
                  <a:moveTo>
                    <a:pt x="70" y="37"/>
                  </a:moveTo>
                  <a:cubicBezTo>
                    <a:pt x="70" y="40"/>
                    <a:pt x="70" y="40"/>
                    <a:pt x="70" y="40"/>
                  </a:cubicBezTo>
                  <a:cubicBezTo>
                    <a:pt x="69" y="39"/>
                    <a:pt x="68" y="37"/>
                    <a:pt x="68" y="36"/>
                  </a:cubicBezTo>
                  <a:cubicBezTo>
                    <a:pt x="68" y="37"/>
                    <a:pt x="69" y="37"/>
                    <a:pt x="70" y="37"/>
                  </a:cubicBezTo>
                  <a:close/>
                  <a:moveTo>
                    <a:pt x="70" y="53"/>
                  </a:moveTo>
                  <a:cubicBezTo>
                    <a:pt x="67" y="44"/>
                    <a:pt x="65" y="37"/>
                    <a:pt x="61" y="34"/>
                  </a:cubicBezTo>
                  <a:cubicBezTo>
                    <a:pt x="58" y="37"/>
                    <a:pt x="53" y="39"/>
                    <a:pt x="48" y="39"/>
                  </a:cubicBezTo>
                  <a:cubicBezTo>
                    <a:pt x="43" y="39"/>
                    <a:pt x="38" y="37"/>
                    <a:pt x="35" y="34"/>
                  </a:cubicBezTo>
                  <a:cubicBezTo>
                    <a:pt x="31" y="37"/>
                    <a:pt x="29" y="44"/>
                    <a:pt x="27" y="53"/>
                  </a:cubicBezTo>
                  <a:cubicBezTo>
                    <a:pt x="27" y="75"/>
                    <a:pt x="27" y="75"/>
                    <a:pt x="27" y="75"/>
                  </a:cubicBezTo>
                  <a:cubicBezTo>
                    <a:pt x="33" y="77"/>
                    <a:pt x="40" y="79"/>
                    <a:pt x="48" y="79"/>
                  </a:cubicBezTo>
                  <a:cubicBezTo>
                    <a:pt x="56" y="79"/>
                    <a:pt x="63" y="77"/>
                    <a:pt x="70" y="75"/>
                  </a:cubicBezTo>
                  <a:cubicBezTo>
                    <a:pt x="70" y="53"/>
                    <a:pt x="70" y="53"/>
                    <a:pt x="70" y="53"/>
                  </a:cubicBezTo>
                  <a:close/>
                  <a:moveTo>
                    <a:pt x="27" y="40"/>
                  </a:moveTo>
                  <a:cubicBezTo>
                    <a:pt x="27" y="37"/>
                    <a:pt x="27" y="37"/>
                    <a:pt x="27" y="37"/>
                  </a:cubicBezTo>
                  <a:cubicBezTo>
                    <a:pt x="27" y="37"/>
                    <a:pt x="28" y="37"/>
                    <a:pt x="28" y="36"/>
                  </a:cubicBezTo>
                  <a:cubicBezTo>
                    <a:pt x="28" y="37"/>
                    <a:pt x="27" y="39"/>
                    <a:pt x="27" y="40"/>
                  </a:cubicBezTo>
                  <a:close/>
                  <a:moveTo>
                    <a:pt x="27" y="33"/>
                  </a:moveTo>
                  <a:cubicBezTo>
                    <a:pt x="27" y="12"/>
                    <a:pt x="27" y="12"/>
                    <a:pt x="27" y="12"/>
                  </a:cubicBezTo>
                  <a:cubicBezTo>
                    <a:pt x="27" y="13"/>
                    <a:pt x="27" y="13"/>
                    <a:pt x="28" y="13"/>
                  </a:cubicBezTo>
                  <a:cubicBezTo>
                    <a:pt x="27" y="14"/>
                    <a:pt x="27" y="16"/>
                    <a:pt x="27" y="17"/>
                  </a:cubicBezTo>
                  <a:cubicBezTo>
                    <a:pt x="27" y="21"/>
                    <a:pt x="28" y="25"/>
                    <a:pt x="30" y="28"/>
                  </a:cubicBezTo>
                  <a:cubicBezTo>
                    <a:pt x="30" y="30"/>
                    <a:pt x="28" y="32"/>
                    <a:pt x="27" y="33"/>
                  </a:cubicBezTo>
                  <a:close/>
                  <a:moveTo>
                    <a:pt x="48" y="0"/>
                  </a:moveTo>
                  <a:cubicBezTo>
                    <a:pt x="57" y="0"/>
                    <a:pt x="65" y="8"/>
                    <a:pt x="65" y="17"/>
                  </a:cubicBezTo>
                  <a:cubicBezTo>
                    <a:pt x="65" y="26"/>
                    <a:pt x="57" y="34"/>
                    <a:pt x="48" y="34"/>
                  </a:cubicBezTo>
                  <a:cubicBezTo>
                    <a:pt x="39" y="34"/>
                    <a:pt x="31" y="26"/>
                    <a:pt x="31" y="17"/>
                  </a:cubicBezTo>
                  <a:cubicBezTo>
                    <a:pt x="31" y="8"/>
                    <a:pt x="39" y="0"/>
                    <a:pt x="48" y="0"/>
                  </a:cubicBezTo>
                  <a:close/>
                  <a:moveTo>
                    <a:pt x="27" y="12"/>
                  </a:moveTo>
                  <a:cubicBezTo>
                    <a:pt x="27" y="33"/>
                    <a:pt x="27" y="33"/>
                    <a:pt x="27" y="33"/>
                  </a:cubicBezTo>
                  <a:cubicBezTo>
                    <a:pt x="24" y="34"/>
                    <a:pt x="22" y="35"/>
                    <a:pt x="19" y="35"/>
                  </a:cubicBezTo>
                  <a:cubicBezTo>
                    <a:pt x="12" y="35"/>
                    <a:pt x="7" y="30"/>
                    <a:pt x="7" y="23"/>
                  </a:cubicBezTo>
                  <a:cubicBezTo>
                    <a:pt x="7" y="16"/>
                    <a:pt x="12" y="10"/>
                    <a:pt x="19" y="10"/>
                  </a:cubicBezTo>
                  <a:cubicBezTo>
                    <a:pt x="22" y="10"/>
                    <a:pt x="24" y="11"/>
                    <a:pt x="27" y="12"/>
                  </a:cubicBezTo>
                  <a:close/>
                  <a:moveTo>
                    <a:pt x="27" y="37"/>
                  </a:moveTo>
                  <a:cubicBezTo>
                    <a:pt x="27" y="40"/>
                    <a:pt x="27" y="40"/>
                    <a:pt x="27" y="40"/>
                  </a:cubicBezTo>
                  <a:cubicBezTo>
                    <a:pt x="25" y="43"/>
                    <a:pt x="24" y="45"/>
                    <a:pt x="24" y="48"/>
                  </a:cubicBezTo>
                  <a:cubicBezTo>
                    <a:pt x="22" y="55"/>
                    <a:pt x="20" y="62"/>
                    <a:pt x="19" y="69"/>
                  </a:cubicBezTo>
                  <a:cubicBezTo>
                    <a:pt x="12" y="69"/>
                    <a:pt x="6" y="67"/>
                    <a:pt x="0" y="65"/>
                  </a:cubicBezTo>
                  <a:cubicBezTo>
                    <a:pt x="2" y="52"/>
                    <a:pt x="5" y="39"/>
                    <a:pt x="9" y="36"/>
                  </a:cubicBezTo>
                  <a:cubicBezTo>
                    <a:pt x="12" y="38"/>
                    <a:pt x="15" y="39"/>
                    <a:pt x="19" y="39"/>
                  </a:cubicBezTo>
                  <a:cubicBezTo>
                    <a:pt x="22" y="39"/>
                    <a:pt x="24" y="38"/>
                    <a:pt x="27" y="37"/>
                  </a:cubicBezTo>
                  <a:close/>
                  <a:moveTo>
                    <a:pt x="27" y="53"/>
                  </a:moveTo>
                  <a:cubicBezTo>
                    <a:pt x="25" y="59"/>
                    <a:pt x="24" y="66"/>
                    <a:pt x="23" y="73"/>
                  </a:cubicBezTo>
                  <a:cubicBezTo>
                    <a:pt x="24" y="74"/>
                    <a:pt x="25" y="74"/>
                    <a:pt x="27" y="75"/>
                  </a:cubicBezTo>
                  <a:lnTo>
                    <a:pt x="27" y="5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0" name="组合 59"/>
          <p:cNvGrpSpPr/>
          <p:nvPr/>
        </p:nvGrpSpPr>
        <p:grpSpPr>
          <a:xfrm>
            <a:off x="8932070" y="3111649"/>
            <a:ext cx="688975" cy="690563"/>
            <a:chOff x="8931275" y="2690813"/>
            <a:chExt cx="688975" cy="690563"/>
          </a:xfrm>
        </p:grpSpPr>
        <p:sp>
          <p:nvSpPr>
            <p:cNvPr id="61" name="Freeform 300"/>
            <p:cNvSpPr/>
            <p:nvPr/>
          </p:nvSpPr>
          <p:spPr bwMode="auto">
            <a:xfrm>
              <a:off x="8931275" y="2690813"/>
              <a:ext cx="688975" cy="690563"/>
            </a:xfrm>
            <a:custGeom>
              <a:avLst/>
              <a:gdLst>
                <a:gd name="T0" fmla="*/ 57 w 184"/>
                <a:gd name="T1" fmla="*/ 20 h 184"/>
                <a:gd name="T2" fmla="*/ 165 w 184"/>
                <a:gd name="T3" fmla="*/ 57 h 184"/>
                <a:gd name="T4" fmla="*/ 127 w 184"/>
                <a:gd name="T5" fmla="*/ 165 h 184"/>
                <a:gd name="T6" fmla="*/ 20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5" y="57"/>
                  </a:cubicBezTo>
                  <a:cubicBezTo>
                    <a:pt x="184" y="97"/>
                    <a:pt x="167" y="145"/>
                    <a:pt x="127" y="165"/>
                  </a:cubicBezTo>
                  <a:cubicBezTo>
                    <a:pt x="87" y="184"/>
                    <a:pt x="39" y="167"/>
                    <a:pt x="20" y="127"/>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01"/>
            <p:cNvSpPr>
              <a:spLocks noEditPoints="1"/>
            </p:cNvSpPr>
            <p:nvPr/>
          </p:nvSpPr>
          <p:spPr bwMode="auto">
            <a:xfrm>
              <a:off x="9110663" y="2913063"/>
              <a:ext cx="330200" cy="247650"/>
            </a:xfrm>
            <a:custGeom>
              <a:avLst/>
              <a:gdLst>
                <a:gd name="T0" fmla="*/ 62 w 88"/>
                <a:gd name="T1" fmla="*/ 2 h 66"/>
                <a:gd name="T2" fmla="*/ 88 w 88"/>
                <a:gd name="T3" fmla="*/ 31 h 66"/>
                <a:gd name="T4" fmla="*/ 75 w 88"/>
                <a:gd name="T5" fmla="*/ 53 h 66"/>
                <a:gd name="T6" fmla="*/ 85 w 88"/>
                <a:gd name="T7" fmla="*/ 66 h 66"/>
                <a:gd name="T8" fmla="*/ 62 w 88"/>
                <a:gd name="T9" fmla="*/ 59 h 66"/>
                <a:gd name="T10" fmla="*/ 62 w 88"/>
                <a:gd name="T11" fmla="*/ 35 h 66"/>
                <a:gd name="T12" fmla="*/ 62 w 88"/>
                <a:gd name="T13" fmla="*/ 35 h 66"/>
                <a:gd name="T14" fmla="*/ 66 w 88"/>
                <a:gd name="T15" fmla="*/ 31 h 66"/>
                <a:gd name="T16" fmla="*/ 62 w 88"/>
                <a:gd name="T17" fmla="*/ 28 h 66"/>
                <a:gd name="T18" fmla="*/ 62 w 88"/>
                <a:gd name="T19" fmla="*/ 28 h 66"/>
                <a:gd name="T20" fmla="*/ 62 w 88"/>
                <a:gd name="T21" fmla="*/ 2 h 66"/>
                <a:gd name="T22" fmla="*/ 45 w 88"/>
                <a:gd name="T23" fmla="*/ 0 h 66"/>
                <a:gd name="T24" fmla="*/ 62 w 88"/>
                <a:gd name="T25" fmla="*/ 2 h 66"/>
                <a:gd name="T26" fmla="*/ 62 w 88"/>
                <a:gd name="T27" fmla="*/ 28 h 66"/>
                <a:gd name="T28" fmla="*/ 59 w 88"/>
                <a:gd name="T29" fmla="*/ 31 h 66"/>
                <a:gd name="T30" fmla="*/ 62 w 88"/>
                <a:gd name="T31" fmla="*/ 35 h 66"/>
                <a:gd name="T32" fmla="*/ 62 w 88"/>
                <a:gd name="T33" fmla="*/ 59 h 66"/>
                <a:gd name="T34" fmla="*/ 62 w 88"/>
                <a:gd name="T35" fmla="*/ 59 h 66"/>
                <a:gd name="T36" fmla="*/ 45 w 88"/>
                <a:gd name="T37" fmla="*/ 61 h 66"/>
                <a:gd name="T38" fmla="*/ 45 w 88"/>
                <a:gd name="T39" fmla="*/ 35 h 66"/>
                <a:gd name="T40" fmla="*/ 45 w 88"/>
                <a:gd name="T41" fmla="*/ 35 h 66"/>
                <a:gd name="T42" fmla="*/ 48 w 88"/>
                <a:gd name="T43" fmla="*/ 31 h 66"/>
                <a:gd name="T44" fmla="*/ 45 w 88"/>
                <a:gd name="T45" fmla="*/ 28 h 66"/>
                <a:gd name="T46" fmla="*/ 45 w 88"/>
                <a:gd name="T47" fmla="*/ 28 h 66"/>
                <a:gd name="T48" fmla="*/ 45 w 88"/>
                <a:gd name="T49" fmla="*/ 0 h 66"/>
                <a:gd name="T50" fmla="*/ 44 w 88"/>
                <a:gd name="T51" fmla="*/ 0 h 66"/>
                <a:gd name="T52" fmla="*/ 45 w 88"/>
                <a:gd name="T53" fmla="*/ 0 h 66"/>
                <a:gd name="T54" fmla="*/ 45 w 88"/>
                <a:gd name="T55" fmla="*/ 28 h 66"/>
                <a:gd name="T56" fmla="*/ 42 w 88"/>
                <a:gd name="T57" fmla="*/ 31 h 66"/>
                <a:gd name="T58" fmla="*/ 45 w 88"/>
                <a:gd name="T59" fmla="*/ 35 h 66"/>
                <a:gd name="T60" fmla="*/ 45 w 88"/>
                <a:gd name="T61" fmla="*/ 61 h 66"/>
                <a:gd name="T62" fmla="*/ 44 w 88"/>
                <a:gd name="T63" fmla="*/ 61 h 66"/>
                <a:gd name="T64" fmla="*/ 28 w 88"/>
                <a:gd name="T65" fmla="*/ 59 h 66"/>
                <a:gd name="T66" fmla="*/ 28 w 88"/>
                <a:gd name="T67" fmla="*/ 35 h 66"/>
                <a:gd name="T68" fmla="*/ 28 w 88"/>
                <a:gd name="T69" fmla="*/ 35 h 66"/>
                <a:gd name="T70" fmla="*/ 31 w 88"/>
                <a:gd name="T71" fmla="*/ 31 h 66"/>
                <a:gd name="T72" fmla="*/ 28 w 88"/>
                <a:gd name="T73" fmla="*/ 28 h 66"/>
                <a:gd name="T74" fmla="*/ 28 w 88"/>
                <a:gd name="T75" fmla="*/ 28 h 66"/>
                <a:gd name="T76" fmla="*/ 28 w 88"/>
                <a:gd name="T77" fmla="*/ 2 h 66"/>
                <a:gd name="T78" fmla="*/ 44 w 88"/>
                <a:gd name="T79" fmla="*/ 0 h 66"/>
                <a:gd name="T80" fmla="*/ 28 w 88"/>
                <a:gd name="T81" fmla="*/ 59 h 66"/>
                <a:gd name="T82" fmla="*/ 0 w 88"/>
                <a:gd name="T83" fmla="*/ 31 h 66"/>
                <a:gd name="T84" fmla="*/ 28 w 88"/>
                <a:gd name="T85" fmla="*/ 2 h 66"/>
                <a:gd name="T86" fmla="*/ 28 w 88"/>
                <a:gd name="T87" fmla="*/ 28 h 66"/>
                <a:gd name="T88" fmla="*/ 24 w 88"/>
                <a:gd name="T89" fmla="*/ 31 h 66"/>
                <a:gd name="T90" fmla="*/ 28 w 88"/>
                <a:gd name="T91" fmla="*/ 35 h 66"/>
                <a:gd name="T92" fmla="*/ 28 w 88"/>
                <a:gd name="T93" fmla="*/ 5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8" h="66">
                  <a:moveTo>
                    <a:pt x="62" y="2"/>
                  </a:moveTo>
                  <a:cubicBezTo>
                    <a:pt x="78" y="7"/>
                    <a:pt x="88" y="18"/>
                    <a:pt x="88" y="31"/>
                  </a:cubicBezTo>
                  <a:cubicBezTo>
                    <a:pt x="88" y="39"/>
                    <a:pt x="83" y="47"/>
                    <a:pt x="75" y="53"/>
                  </a:cubicBezTo>
                  <a:cubicBezTo>
                    <a:pt x="85" y="66"/>
                    <a:pt x="85" y="66"/>
                    <a:pt x="85" y="66"/>
                  </a:cubicBezTo>
                  <a:cubicBezTo>
                    <a:pt x="62" y="59"/>
                    <a:pt x="62" y="59"/>
                    <a:pt x="62" y="59"/>
                  </a:cubicBezTo>
                  <a:cubicBezTo>
                    <a:pt x="62" y="35"/>
                    <a:pt x="62" y="35"/>
                    <a:pt x="62" y="35"/>
                  </a:cubicBezTo>
                  <a:cubicBezTo>
                    <a:pt x="62" y="35"/>
                    <a:pt x="62" y="35"/>
                    <a:pt x="62" y="35"/>
                  </a:cubicBezTo>
                  <a:cubicBezTo>
                    <a:pt x="64" y="35"/>
                    <a:pt x="66" y="33"/>
                    <a:pt x="66" y="31"/>
                  </a:cubicBezTo>
                  <a:cubicBezTo>
                    <a:pt x="66" y="29"/>
                    <a:pt x="64" y="28"/>
                    <a:pt x="62" y="28"/>
                  </a:cubicBezTo>
                  <a:cubicBezTo>
                    <a:pt x="62" y="28"/>
                    <a:pt x="62" y="28"/>
                    <a:pt x="62" y="28"/>
                  </a:cubicBezTo>
                  <a:lnTo>
                    <a:pt x="62" y="2"/>
                  </a:lnTo>
                  <a:close/>
                  <a:moveTo>
                    <a:pt x="45" y="0"/>
                  </a:moveTo>
                  <a:cubicBezTo>
                    <a:pt x="51" y="0"/>
                    <a:pt x="57" y="1"/>
                    <a:pt x="62" y="2"/>
                  </a:cubicBezTo>
                  <a:cubicBezTo>
                    <a:pt x="62" y="28"/>
                    <a:pt x="62" y="28"/>
                    <a:pt x="62" y="28"/>
                  </a:cubicBezTo>
                  <a:cubicBezTo>
                    <a:pt x="60" y="28"/>
                    <a:pt x="59" y="29"/>
                    <a:pt x="59" y="31"/>
                  </a:cubicBezTo>
                  <a:cubicBezTo>
                    <a:pt x="59" y="33"/>
                    <a:pt x="60" y="35"/>
                    <a:pt x="62" y="35"/>
                  </a:cubicBezTo>
                  <a:cubicBezTo>
                    <a:pt x="62" y="59"/>
                    <a:pt x="62" y="59"/>
                    <a:pt x="62" y="59"/>
                  </a:cubicBezTo>
                  <a:cubicBezTo>
                    <a:pt x="62" y="59"/>
                    <a:pt x="62" y="59"/>
                    <a:pt x="62" y="59"/>
                  </a:cubicBezTo>
                  <a:cubicBezTo>
                    <a:pt x="56" y="60"/>
                    <a:pt x="51" y="61"/>
                    <a:pt x="45" y="61"/>
                  </a:cubicBezTo>
                  <a:cubicBezTo>
                    <a:pt x="45" y="35"/>
                    <a:pt x="45" y="35"/>
                    <a:pt x="45" y="35"/>
                  </a:cubicBezTo>
                  <a:cubicBezTo>
                    <a:pt x="45" y="35"/>
                    <a:pt x="45" y="35"/>
                    <a:pt x="45" y="35"/>
                  </a:cubicBezTo>
                  <a:cubicBezTo>
                    <a:pt x="47" y="35"/>
                    <a:pt x="48" y="33"/>
                    <a:pt x="48" y="31"/>
                  </a:cubicBezTo>
                  <a:cubicBezTo>
                    <a:pt x="48" y="29"/>
                    <a:pt x="47" y="28"/>
                    <a:pt x="45" y="28"/>
                  </a:cubicBezTo>
                  <a:cubicBezTo>
                    <a:pt x="45" y="28"/>
                    <a:pt x="45" y="28"/>
                    <a:pt x="45" y="28"/>
                  </a:cubicBezTo>
                  <a:lnTo>
                    <a:pt x="45" y="0"/>
                  </a:lnTo>
                  <a:close/>
                  <a:moveTo>
                    <a:pt x="44" y="0"/>
                  </a:moveTo>
                  <a:cubicBezTo>
                    <a:pt x="45" y="0"/>
                    <a:pt x="45" y="0"/>
                    <a:pt x="45" y="0"/>
                  </a:cubicBezTo>
                  <a:cubicBezTo>
                    <a:pt x="45" y="28"/>
                    <a:pt x="45" y="28"/>
                    <a:pt x="45" y="28"/>
                  </a:cubicBezTo>
                  <a:cubicBezTo>
                    <a:pt x="43" y="28"/>
                    <a:pt x="42" y="29"/>
                    <a:pt x="42" y="31"/>
                  </a:cubicBezTo>
                  <a:cubicBezTo>
                    <a:pt x="42" y="33"/>
                    <a:pt x="43" y="35"/>
                    <a:pt x="45" y="35"/>
                  </a:cubicBezTo>
                  <a:cubicBezTo>
                    <a:pt x="45" y="61"/>
                    <a:pt x="45" y="61"/>
                    <a:pt x="45" y="61"/>
                  </a:cubicBezTo>
                  <a:cubicBezTo>
                    <a:pt x="44" y="61"/>
                    <a:pt x="44" y="61"/>
                    <a:pt x="44" y="61"/>
                  </a:cubicBezTo>
                  <a:cubicBezTo>
                    <a:pt x="38" y="61"/>
                    <a:pt x="33" y="61"/>
                    <a:pt x="28" y="59"/>
                  </a:cubicBezTo>
                  <a:cubicBezTo>
                    <a:pt x="28" y="35"/>
                    <a:pt x="28" y="35"/>
                    <a:pt x="28" y="35"/>
                  </a:cubicBezTo>
                  <a:cubicBezTo>
                    <a:pt x="28" y="35"/>
                    <a:pt x="28" y="35"/>
                    <a:pt x="28" y="35"/>
                  </a:cubicBezTo>
                  <a:cubicBezTo>
                    <a:pt x="30" y="35"/>
                    <a:pt x="31" y="33"/>
                    <a:pt x="31" y="31"/>
                  </a:cubicBezTo>
                  <a:cubicBezTo>
                    <a:pt x="31" y="29"/>
                    <a:pt x="30" y="28"/>
                    <a:pt x="28" y="28"/>
                  </a:cubicBezTo>
                  <a:cubicBezTo>
                    <a:pt x="28" y="28"/>
                    <a:pt x="28" y="28"/>
                    <a:pt x="28" y="28"/>
                  </a:cubicBezTo>
                  <a:cubicBezTo>
                    <a:pt x="28" y="2"/>
                    <a:pt x="28" y="2"/>
                    <a:pt x="28" y="2"/>
                  </a:cubicBezTo>
                  <a:cubicBezTo>
                    <a:pt x="33" y="1"/>
                    <a:pt x="38" y="0"/>
                    <a:pt x="44" y="0"/>
                  </a:cubicBezTo>
                  <a:close/>
                  <a:moveTo>
                    <a:pt x="28" y="59"/>
                  </a:moveTo>
                  <a:cubicBezTo>
                    <a:pt x="11" y="55"/>
                    <a:pt x="0" y="44"/>
                    <a:pt x="0" y="31"/>
                  </a:cubicBezTo>
                  <a:cubicBezTo>
                    <a:pt x="0" y="18"/>
                    <a:pt x="11" y="6"/>
                    <a:pt x="28" y="2"/>
                  </a:cubicBezTo>
                  <a:cubicBezTo>
                    <a:pt x="28" y="28"/>
                    <a:pt x="28" y="28"/>
                    <a:pt x="28" y="28"/>
                  </a:cubicBezTo>
                  <a:cubicBezTo>
                    <a:pt x="26" y="28"/>
                    <a:pt x="24" y="29"/>
                    <a:pt x="24" y="31"/>
                  </a:cubicBezTo>
                  <a:cubicBezTo>
                    <a:pt x="24" y="33"/>
                    <a:pt x="26" y="35"/>
                    <a:pt x="28" y="35"/>
                  </a:cubicBezTo>
                  <a:lnTo>
                    <a:pt x="28" y="5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3" name="组合 62"/>
          <p:cNvGrpSpPr/>
          <p:nvPr/>
        </p:nvGrpSpPr>
        <p:grpSpPr>
          <a:xfrm>
            <a:off x="2991644" y="2756049"/>
            <a:ext cx="685800" cy="690563"/>
            <a:chOff x="2990850" y="2335213"/>
            <a:chExt cx="685800" cy="690563"/>
          </a:xfrm>
        </p:grpSpPr>
        <p:sp>
          <p:nvSpPr>
            <p:cNvPr id="64" name="Freeform 302"/>
            <p:cNvSpPr/>
            <p:nvPr/>
          </p:nvSpPr>
          <p:spPr bwMode="auto">
            <a:xfrm>
              <a:off x="2990850" y="2335213"/>
              <a:ext cx="685800" cy="690563"/>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6" y="0"/>
                    <a:pt x="145" y="17"/>
                    <a:pt x="164" y="57"/>
                  </a:cubicBezTo>
                  <a:cubicBezTo>
                    <a:pt x="183" y="97"/>
                    <a:pt x="167" y="145"/>
                    <a:pt x="127" y="165"/>
                  </a:cubicBezTo>
                  <a:cubicBezTo>
                    <a:pt x="87" y="184"/>
                    <a:pt x="38" y="167"/>
                    <a:pt x="19" y="127"/>
                  </a:cubicBezTo>
                  <a:cubicBezTo>
                    <a:pt x="0" y="87"/>
                    <a:pt x="16" y="39"/>
                    <a:pt x="56" y="2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Rectangle 303"/>
            <p:cNvSpPr>
              <a:spLocks noChangeArrowheads="1"/>
            </p:cNvSpPr>
            <p:nvPr/>
          </p:nvSpPr>
          <p:spPr bwMode="auto">
            <a:xfrm>
              <a:off x="3148013" y="2425700"/>
              <a:ext cx="34945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fontAlgn="base">
                <a:spcBef>
                  <a:spcPct val="0"/>
                </a:spcBef>
                <a:spcAft>
                  <a:spcPct val="0"/>
                </a:spcAft>
              </a:pPr>
              <a:r>
                <a:rPr lang="zh-CN" altLang="zh-CN" sz="2800" b="1">
                  <a:solidFill>
                    <a:srgbClr val="FFFFFF"/>
                  </a:solidFill>
                  <a:latin typeface="Arial" panose="020B0604020202020204" pitchFamily="34" charset="0"/>
                  <a:ea typeface="宋体" panose="02010600030101010101" pitchFamily="2" charset="-122"/>
                  <a:cs typeface="宋体" panose="02010600030101010101" pitchFamily="2" charset="-122"/>
                </a:rPr>
                <a:t>@</a:t>
              </a:r>
              <a:endParaRPr lang="zh-CN" altLang="zh-CN" sz="2800">
                <a:latin typeface="Arial" panose="020B0604020202020204" pitchFamily="34" charset="0"/>
                <a:ea typeface="宋体" panose="02010600030101010101" pitchFamily="2" charset="-122"/>
                <a:cs typeface="宋体" panose="02010600030101010101" pitchFamily="2" charset="-122"/>
              </a:endParaRPr>
            </a:p>
          </p:txBody>
        </p:sp>
      </p:grpSp>
      <p:grpSp>
        <p:nvGrpSpPr>
          <p:cNvPr id="66" name="组合 65"/>
          <p:cNvGrpSpPr/>
          <p:nvPr/>
        </p:nvGrpSpPr>
        <p:grpSpPr>
          <a:xfrm>
            <a:off x="5898358" y="1517799"/>
            <a:ext cx="688975" cy="690563"/>
            <a:chOff x="5897563" y="1096963"/>
            <a:chExt cx="688975" cy="690563"/>
          </a:xfrm>
        </p:grpSpPr>
        <p:sp>
          <p:nvSpPr>
            <p:cNvPr id="67" name="Freeform 304"/>
            <p:cNvSpPr/>
            <p:nvPr/>
          </p:nvSpPr>
          <p:spPr bwMode="auto">
            <a:xfrm>
              <a:off x="5897563" y="1096963"/>
              <a:ext cx="688975" cy="690563"/>
            </a:xfrm>
            <a:custGeom>
              <a:avLst/>
              <a:gdLst>
                <a:gd name="T0" fmla="*/ 57 w 184"/>
                <a:gd name="T1" fmla="*/ 20 h 184"/>
                <a:gd name="T2" fmla="*/ 164 w 184"/>
                <a:gd name="T3" fmla="*/ 57 h 184"/>
                <a:gd name="T4" fmla="*/ 127 w 184"/>
                <a:gd name="T5" fmla="*/ 165 h 184"/>
                <a:gd name="T6" fmla="*/ 19 w 184"/>
                <a:gd name="T7" fmla="*/ 127 h 184"/>
                <a:gd name="T8" fmla="*/ 57 w 184"/>
                <a:gd name="T9" fmla="*/ 20 h 184"/>
              </a:gdLst>
              <a:ahLst/>
              <a:cxnLst>
                <a:cxn ang="0">
                  <a:pos x="T0" y="T1"/>
                </a:cxn>
                <a:cxn ang="0">
                  <a:pos x="T2" y="T3"/>
                </a:cxn>
                <a:cxn ang="0">
                  <a:pos x="T4" y="T5"/>
                </a:cxn>
                <a:cxn ang="0">
                  <a:pos x="T6" y="T7"/>
                </a:cxn>
                <a:cxn ang="0">
                  <a:pos x="T8" y="T9"/>
                </a:cxn>
              </a:cxnLst>
              <a:rect l="0" t="0" r="r" b="b"/>
              <a:pathLst>
                <a:path w="184" h="184">
                  <a:moveTo>
                    <a:pt x="57" y="20"/>
                  </a:moveTo>
                  <a:cubicBezTo>
                    <a:pt x="97" y="0"/>
                    <a:pt x="145" y="17"/>
                    <a:pt x="164" y="57"/>
                  </a:cubicBezTo>
                  <a:cubicBezTo>
                    <a:pt x="184" y="97"/>
                    <a:pt x="167" y="145"/>
                    <a:pt x="127" y="165"/>
                  </a:cubicBezTo>
                  <a:cubicBezTo>
                    <a:pt x="87" y="184"/>
                    <a:pt x="39" y="167"/>
                    <a:pt x="19" y="127"/>
                  </a:cubicBezTo>
                  <a:cubicBezTo>
                    <a:pt x="0" y="87"/>
                    <a:pt x="17" y="39"/>
                    <a:pt x="5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Rectangle 305"/>
            <p:cNvSpPr>
              <a:spLocks noChangeArrowheads="1"/>
            </p:cNvSpPr>
            <p:nvPr/>
          </p:nvSpPr>
          <p:spPr bwMode="auto">
            <a:xfrm>
              <a:off x="6004243" y="1292543"/>
              <a:ext cx="45890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fontAlgn="base">
                <a:spcBef>
                  <a:spcPct val="0"/>
                </a:spcBef>
                <a:spcAft>
                  <a:spcPct val="0"/>
                </a:spcAft>
              </a:pPr>
              <a:r>
                <a:rPr lang="zh-CN" altLang="zh-CN" sz="2000" b="1" dirty="0">
                  <a:solidFill>
                    <a:srgbClr val="FFFFFF"/>
                  </a:solidFill>
                  <a:latin typeface="Bebas" pitchFamily="2" charset="0"/>
                  <a:ea typeface="宋体" panose="02010600030101010101" pitchFamily="2" charset="-122"/>
                  <a:cs typeface="宋体" panose="02010600030101010101" pitchFamily="2" charset="-122"/>
                </a:rPr>
                <a:t>SMS</a:t>
              </a:r>
              <a:endParaRPr lang="zh-CN" altLang="zh-CN" dirty="0">
                <a:latin typeface="Arial" panose="020B0604020202020204" pitchFamily="34" charset="0"/>
                <a:ea typeface="宋体" panose="02010600030101010101" pitchFamily="2" charset="-122"/>
                <a:cs typeface="宋体" panose="02010600030101010101" pitchFamily="2" charset="-122"/>
              </a:endParaRPr>
            </a:p>
          </p:txBody>
        </p:sp>
      </p:grpSp>
      <p:grpSp>
        <p:nvGrpSpPr>
          <p:cNvPr id="69" name="组合 68"/>
          <p:cNvGrpSpPr/>
          <p:nvPr/>
        </p:nvGrpSpPr>
        <p:grpSpPr>
          <a:xfrm>
            <a:off x="5083969" y="4735661"/>
            <a:ext cx="685800" cy="690563"/>
            <a:chOff x="5083175" y="4314825"/>
            <a:chExt cx="685800" cy="690563"/>
          </a:xfrm>
        </p:grpSpPr>
        <p:sp>
          <p:nvSpPr>
            <p:cNvPr id="70" name="Freeform 306"/>
            <p:cNvSpPr/>
            <p:nvPr/>
          </p:nvSpPr>
          <p:spPr bwMode="auto">
            <a:xfrm>
              <a:off x="5083175" y="4314825"/>
              <a:ext cx="685800" cy="690563"/>
            </a:xfrm>
            <a:custGeom>
              <a:avLst/>
              <a:gdLst>
                <a:gd name="T0" fmla="*/ 56 w 183"/>
                <a:gd name="T1" fmla="*/ 20 h 184"/>
                <a:gd name="T2" fmla="*/ 164 w 183"/>
                <a:gd name="T3" fmla="*/ 57 h 184"/>
                <a:gd name="T4" fmla="*/ 127 w 183"/>
                <a:gd name="T5" fmla="*/ 165 h 184"/>
                <a:gd name="T6" fmla="*/ 19 w 183"/>
                <a:gd name="T7" fmla="*/ 127 h 184"/>
                <a:gd name="T8" fmla="*/ 56 w 183"/>
                <a:gd name="T9" fmla="*/ 20 h 184"/>
              </a:gdLst>
              <a:ahLst/>
              <a:cxnLst>
                <a:cxn ang="0">
                  <a:pos x="T0" y="T1"/>
                </a:cxn>
                <a:cxn ang="0">
                  <a:pos x="T2" y="T3"/>
                </a:cxn>
                <a:cxn ang="0">
                  <a:pos x="T4" y="T5"/>
                </a:cxn>
                <a:cxn ang="0">
                  <a:pos x="T6" y="T7"/>
                </a:cxn>
                <a:cxn ang="0">
                  <a:pos x="T8" y="T9"/>
                </a:cxn>
              </a:cxnLst>
              <a:rect l="0" t="0" r="r" b="b"/>
              <a:pathLst>
                <a:path w="183" h="184">
                  <a:moveTo>
                    <a:pt x="56" y="20"/>
                  </a:moveTo>
                  <a:cubicBezTo>
                    <a:pt x="97" y="0"/>
                    <a:pt x="145" y="17"/>
                    <a:pt x="164" y="57"/>
                  </a:cubicBezTo>
                  <a:cubicBezTo>
                    <a:pt x="183" y="97"/>
                    <a:pt x="167" y="145"/>
                    <a:pt x="127" y="165"/>
                  </a:cubicBezTo>
                  <a:cubicBezTo>
                    <a:pt x="87" y="184"/>
                    <a:pt x="38" y="168"/>
                    <a:pt x="19" y="127"/>
                  </a:cubicBezTo>
                  <a:cubicBezTo>
                    <a:pt x="0" y="87"/>
                    <a:pt x="16" y="39"/>
                    <a:pt x="56" y="2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307"/>
            <p:cNvSpPr>
              <a:spLocks noEditPoints="1"/>
            </p:cNvSpPr>
            <p:nvPr/>
          </p:nvSpPr>
          <p:spPr bwMode="auto">
            <a:xfrm>
              <a:off x="5251450" y="4484688"/>
              <a:ext cx="349250" cy="352425"/>
            </a:xfrm>
            <a:custGeom>
              <a:avLst/>
              <a:gdLst>
                <a:gd name="T0" fmla="*/ 76 w 93"/>
                <a:gd name="T1" fmla="*/ 94 h 94"/>
                <a:gd name="T2" fmla="*/ 66 w 93"/>
                <a:gd name="T3" fmla="*/ 28 h 94"/>
                <a:gd name="T4" fmla="*/ 31 w 93"/>
                <a:gd name="T5" fmla="*/ 25 h 94"/>
                <a:gd name="T6" fmla="*/ 31 w 93"/>
                <a:gd name="T7" fmla="*/ 41 h 94"/>
                <a:gd name="T8" fmla="*/ 62 w 93"/>
                <a:gd name="T9" fmla="*/ 94 h 94"/>
                <a:gd name="T10" fmla="*/ 44 w 93"/>
                <a:gd name="T11" fmla="*/ 94 h 94"/>
                <a:gd name="T12" fmla="*/ 31 w 93"/>
                <a:gd name="T13" fmla="*/ 63 h 94"/>
                <a:gd name="T14" fmla="*/ 31 w 93"/>
                <a:gd name="T15" fmla="*/ 25 h 94"/>
                <a:gd name="T16" fmla="*/ 21 w 93"/>
                <a:gd name="T17" fmla="*/ 3 h 94"/>
                <a:gd name="T18" fmla="*/ 31 w 93"/>
                <a:gd name="T19" fmla="*/ 41 h 94"/>
                <a:gd name="T20" fmla="*/ 21 w 93"/>
                <a:gd name="T21" fmla="*/ 56 h 94"/>
                <a:gd name="T22" fmla="*/ 31 w 93"/>
                <a:gd name="T23" fmla="*/ 41 h 94"/>
                <a:gd name="T24" fmla="*/ 21 w 93"/>
                <a:gd name="T25" fmla="*/ 73 h 94"/>
                <a:gd name="T26" fmla="*/ 21 w 93"/>
                <a:gd name="T27" fmla="*/ 90 h 94"/>
                <a:gd name="T28" fmla="*/ 21 w 93"/>
                <a:gd name="T29" fmla="*/ 73 h 94"/>
                <a:gd name="T30" fmla="*/ 21 w 93"/>
                <a:gd name="T31" fmla="*/ 73 h 94"/>
                <a:gd name="T32" fmla="*/ 21 w 93"/>
                <a:gd name="T33" fmla="*/ 21 h 94"/>
                <a:gd name="T34" fmla="*/ 3 w 93"/>
                <a:gd name="T35" fmla="*/ 1 h 94"/>
                <a:gd name="T36" fmla="*/ 21 w 93"/>
                <a:gd name="T37" fmla="*/ 36 h 94"/>
                <a:gd name="T38" fmla="*/ 3 w 93"/>
                <a:gd name="T39" fmla="*/ 50 h 94"/>
                <a:gd name="T40" fmla="*/ 21 w 93"/>
                <a:gd name="T41" fmla="*/ 36 h 94"/>
                <a:gd name="T42" fmla="*/ 21 w 93"/>
                <a:gd name="T43" fmla="*/ 73 h 94"/>
                <a:gd name="T44" fmla="*/ 21 w 93"/>
                <a:gd name="T45" fmla="*/ 73 h 94"/>
                <a:gd name="T46" fmla="*/ 21 w 93"/>
                <a:gd name="T47" fmla="*/ 73 h 94"/>
                <a:gd name="T48" fmla="*/ 12 w 93"/>
                <a:gd name="T49" fmla="*/ 69 h 94"/>
                <a:gd name="T50" fmla="*/ 3 w 93"/>
                <a:gd name="T51" fmla="*/ 73 h 94"/>
                <a:gd name="T52" fmla="*/ 3 w 93"/>
                <a:gd name="T53" fmla="*/ 90 h 94"/>
                <a:gd name="T54" fmla="*/ 12 w 93"/>
                <a:gd name="T55" fmla="*/ 94 h 94"/>
                <a:gd name="T56" fmla="*/ 21 w 93"/>
                <a:gd name="T57" fmla="*/ 91 h 94"/>
                <a:gd name="T58" fmla="*/ 3 w 93"/>
                <a:gd name="T59" fmla="*/ 91 h 94"/>
                <a:gd name="T60" fmla="*/ 3 w 93"/>
                <a:gd name="T61" fmla="*/ 90 h 94"/>
                <a:gd name="T62" fmla="*/ 0 w 93"/>
                <a:gd name="T63" fmla="*/ 0 h 94"/>
                <a:gd name="T64" fmla="*/ 3 w 93"/>
                <a:gd name="T65" fmla="*/ 18 h 94"/>
                <a:gd name="T66" fmla="*/ 0 w 93"/>
                <a:gd name="T67" fmla="*/ 0 h 94"/>
                <a:gd name="T68" fmla="*/ 3 w 93"/>
                <a:gd name="T69" fmla="*/ 32 h 94"/>
                <a:gd name="T70" fmla="*/ 0 w 93"/>
                <a:gd name="T71" fmla="*/ 50 h 94"/>
                <a:gd name="T72" fmla="*/ 0 w 93"/>
                <a:gd name="T73" fmla="*/ 32 h 94"/>
                <a:gd name="T74" fmla="*/ 3 w 93"/>
                <a:gd name="T75" fmla="*/ 73 h 94"/>
                <a:gd name="T76" fmla="*/ 0 w 93"/>
                <a:gd name="T77" fmla="*/ 82 h 94"/>
                <a:gd name="T78" fmla="*/ 3 w 93"/>
                <a:gd name="T79" fmla="*/ 90 h 94"/>
                <a:gd name="T80" fmla="*/ 3 w 93"/>
                <a:gd name="T81" fmla="*/ 9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94">
                  <a:moveTo>
                    <a:pt x="31" y="25"/>
                  </a:moveTo>
                  <a:cubicBezTo>
                    <a:pt x="57" y="37"/>
                    <a:pt x="75" y="63"/>
                    <a:pt x="76" y="94"/>
                  </a:cubicBezTo>
                  <a:cubicBezTo>
                    <a:pt x="93" y="94"/>
                    <a:pt x="93" y="94"/>
                    <a:pt x="93" y="94"/>
                  </a:cubicBezTo>
                  <a:cubicBezTo>
                    <a:pt x="93" y="68"/>
                    <a:pt x="83" y="45"/>
                    <a:pt x="66" y="28"/>
                  </a:cubicBezTo>
                  <a:cubicBezTo>
                    <a:pt x="56" y="18"/>
                    <a:pt x="44" y="10"/>
                    <a:pt x="31" y="6"/>
                  </a:cubicBezTo>
                  <a:cubicBezTo>
                    <a:pt x="31" y="25"/>
                    <a:pt x="31" y="25"/>
                    <a:pt x="31" y="25"/>
                  </a:cubicBezTo>
                  <a:close/>
                  <a:moveTo>
                    <a:pt x="31" y="63"/>
                  </a:moveTo>
                  <a:cubicBezTo>
                    <a:pt x="31" y="41"/>
                    <a:pt x="31" y="41"/>
                    <a:pt x="31" y="41"/>
                  </a:cubicBezTo>
                  <a:cubicBezTo>
                    <a:pt x="35" y="43"/>
                    <a:pt x="40" y="47"/>
                    <a:pt x="43" y="51"/>
                  </a:cubicBezTo>
                  <a:cubicBezTo>
                    <a:pt x="55" y="62"/>
                    <a:pt x="62" y="77"/>
                    <a:pt x="62" y="94"/>
                  </a:cubicBezTo>
                  <a:cubicBezTo>
                    <a:pt x="44" y="94"/>
                    <a:pt x="44" y="94"/>
                    <a:pt x="44" y="94"/>
                  </a:cubicBezTo>
                  <a:cubicBezTo>
                    <a:pt x="44" y="94"/>
                    <a:pt x="44" y="94"/>
                    <a:pt x="44" y="94"/>
                  </a:cubicBezTo>
                  <a:cubicBezTo>
                    <a:pt x="44" y="94"/>
                    <a:pt x="44" y="94"/>
                    <a:pt x="44" y="94"/>
                  </a:cubicBezTo>
                  <a:cubicBezTo>
                    <a:pt x="44" y="82"/>
                    <a:pt x="39" y="71"/>
                    <a:pt x="31" y="63"/>
                  </a:cubicBezTo>
                  <a:close/>
                  <a:moveTo>
                    <a:pt x="21" y="21"/>
                  </a:moveTo>
                  <a:cubicBezTo>
                    <a:pt x="24" y="22"/>
                    <a:pt x="27" y="24"/>
                    <a:pt x="31" y="25"/>
                  </a:cubicBezTo>
                  <a:cubicBezTo>
                    <a:pt x="31" y="6"/>
                    <a:pt x="31" y="6"/>
                    <a:pt x="31" y="6"/>
                  </a:cubicBezTo>
                  <a:cubicBezTo>
                    <a:pt x="27" y="5"/>
                    <a:pt x="24" y="4"/>
                    <a:pt x="21" y="3"/>
                  </a:cubicBezTo>
                  <a:cubicBezTo>
                    <a:pt x="21" y="21"/>
                    <a:pt x="21" y="21"/>
                    <a:pt x="21" y="21"/>
                  </a:cubicBezTo>
                  <a:close/>
                  <a:moveTo>
                    <a:pt x="31" y="41"/>
                  </a:moveTo>
                  <a:cubicBezTo>
                    <a:pt x="31" y="63"/>
                    <a:pt x="31" y="63"/>
                    <a:pt x="31" y="63"/>
                  </a:cubicBezTo>
                  <a:cubicBezTo>
                    <a:pt x="28" y="60"/>
                    <a:pt x="24" y="58"/>
                    <a:pt x="21" y="56"/>
                  </a:cubicBezTo>
                  <a:cubicBezTo>
                    <a:pt x="21" y="36"/>
                    <a:pt x="21" y="36"/>
                    <a:pt x="21" y="36"/>
                  </a:cubicBezTo>
                  <a:cubicBezTo>
                    <a:pt x="24" y="37"/>
                    <a:pt x="28" y="39"/>
                    <a:pt x="31" y="41"/>
                  </a:cubicBezTo>
                  <a:close/>
                  <a:moveTo>
                    <a:pt x="21" y="91"/>
                  </a:moveTo>
                  <a:cubicBezTo>
                    <a:pt x="21" y="73"/>
                    <a:pt x="21" y="73"/>
                    <a:pt x="21" y="73"/>
                  </a:cubicBezTo>
                  <a:cubicBezTo>
                    <a:pt x="23" y="75"/>
                    <a:pt x="25" y="78"/>
                    <a:pt x="25" y="82"/>
                  </a:cubicBezTo>
                  <a:cubicBezTo>
                    <a:pt x="25" y="85"/>
                    <a:pt x="23" y="88"/>
                    <a:pt x="21" y="90"/>
                  </a:cubicBezTo>
                  <a:cubicBezTo>
                    <a:pt x="21" y="91"/>
                    <a:pt x="21" y="91"/>
                    <a:pt x="21" y="91"/>
                  </a:cubicBezTo>
                  <a:close/>
                  <a:moveTo>
                    <a:pt x="21" y="73"/>
                  </a:moveTo>
                  <a:cubicBezTo>
                    <a:pt x="21" y="73"/>
                    <a:pt x="21" y="73"/>
                    <a:pt x="21" y="73"/>
                  </a:cubicBezTo>
                  <a:cubicBezTo>
                    <a:pt x="21" y="73"/>
                    <a:pt x="21" y="73"/>
                    <a:pt x="21" y="73"/>
                  </a:cubicBezTo>
                  <a:close/>
                  <a:moveTo>
                    <a:pt x="3" y="18"/>
                  </a:moveTo>
                  <a:cubicBezTo>
                    <a:pt x="9" y="19"/>
                    <a:pt x="15" y="20"/>
                    <a:pt x="21" y="21"/>
                  </a:cubicBezTo>
                  <a:cubicBezTo>
                    <a:pt x="21" y="3"/>
                    <a:pt x="21" y="3"/>
                    <a:pt x="21" y="3"/>
                  </a:cubicBezTo>
                  <a:cubicBezTo>
                    <a:pt x="15" y="2"/>
                    <a:pt x="9" y="1"/>
                    <a:pt x="3" y="1"/>
                  </a:cubicBezTo>
                  <a:cubicBezTo>
                    <a:pt x="3" y="18"/>
                    <a:pt x="3" y="18"/>
                    <a:pt x="3" y="18"/>
                  </a:cubicBezTo>
                  <a:close/>
                  <a:moveTo>
                    <a:pt x="21" y="36"/>
                  </a:moveTo>
                  <a:cubicBezTo>
                    <a:pt x="21" y="56"/>
                    <a:pt x="21" y="56"/>
                    <a:pt x="21" y="56"/>
                  </a:cubicBezTo>
                  <a:cubicBezTo>
                    <a:pt x="16" y="53"/>
                    <a:pt x="10" y="51"/>
                    <a:pt x="3" y="50"/>
                  </a:cubicBezTo>
                  <a:cubicBezTo>
                    <a:pt x="3" y="32"/>
                    <a:pt x="3" y="32"/>
                    <a:pt x="3" y="32"/>
                  </a:cubicBezTo>
                  <a:cubicBezTo>
                    <a:pt x="9" y="33"/>
                    <a:pt x="15" y="34"/>
                    <a:pt x="21" y="36"/>
                  </a:cubicBezTo>
                  <a:close/>
                  <a:moveTo>
                    <a:pt x="21" y="73"/>
                  </a:moveTo>
                  <a:cubicBezTo>
                    <a:pt x="21" y="73"/>
                    <a:pt x="21" y="73"/>
                    <a:pt x="21" y="73"/>
                  </a:cubicBezTo>
                  <a:cubicBezTo>
                    <a:pt x="21" y="73"/>
                    <a:pt x="21" y="73"/>
                    <a:pt x="21" y="73"/>
                  </a:cubicBezTo>
                  <a:cubicBezTo>
                    <a:pt x="21" y="73"/>
                    <a:pt x="21" y="73"/>
                    <a:pt x="21" y="73"/>
                  </a:cubicBezTo>
                  <a:cubicBezTo>
                    <a:pt x="21" y="73"/>
                    <a:pt x="21" y="73"/>
                    <a:pt x="21" y="73"/>
                  </a:cubicBezTo>
                  <a:close/>
                  <a:moveTo>
                    <a:pt x="21" y="73"/>
                  </a:moveTo>
                  <a:cubicBezTo>
                    <a:pt x="21" y="73"/>
                    <a:pt x="21" y="73"/>
                    <a:pt x="21" y="73"/>
                  </a:cubicBezTo>
                  <a:cubicBezTo>
                    <a:pt x="19" y="71"/>
                    <a:pt x="16" y="69"/>
                    <a:pt x="12" y="69"/>
                  </a:cubicBezTo>
                  <a:cubicBezTo>
                    <a:pt x="9" y="69"/>
                    <a:pt x="6" y="71"/>
                    <a:pt x="3" y="73"/>
                  </a:cubicBezTo>
                  <a:cubicBezTo>
                    <a:pt x="3" y="73"/>
                    <a:pt x="3" y="73"/>
                    <a:pt x="3" y="73"/>
                  </a:cubicBezTo>
                  <a:cubicBezTo>
                    <a:pt x="3" y="73"/>
                    <a:pt x="3" y="73"/>
                    <a:pt x="3" y="73"/>
                  </a:cubicBezTo>
                  <a:cubicBezTo>
                    <a:pt x="3" y="90"/>
                    <a:pt x="3" y="90"/>
                    <a:pt x="3" y="90"/>
                  </a:cubicBezTo>
                  <a:cubicBezTo>
                    <a:pt x="3" y="90"/>
                    <a:pt x="3" y="90"/>
                    <a:pt x="3" y="90"/>
                  </a:cubicBezTo>
                  <a:cubicBezTo>
                    <a:pt x="6" y="93"/>
                    <a:pt x="9" y="94"/>
                    <a:pt x="12" y="94"/>
                  </a:cubicBezTo>
                  <a:cubicBezTo>
                    <a:pt x="16" y="94"/>
                    <a:pt x="19" y="93"/>
                    <a:pt x="21" y="91"/>
                  </a:cubicBezTo>
                  <a:cubicBezTo>
                    <a:pt x="21" y="91"/>
                    <a:pt x="21" y="91"/>
                    <a:pt x="21" y="91"/>
                  </a:cubicBezTo>
                  <a:cubicBezTo>
                    <a:pt x="21" y="73"/>
                    <a:pt x="21" y="73"/>
                    <a:pt x="21" y="73"/>
                  </a:cubicBezTo>
                  <a:close/>
                  <a:moveTo>
                    <a:pt x="3" y="91"/>
                  </a:moveTo>
                  <a:cubicBezTo>
                    <a:pt x="3" y="90"/>
                    <a:pt x="3" y="90"/>
                    <a:pt x="3" y="90"/>
                  </a:cubicBezTo>
                  <a:cubicBezTo>
                    <a:pt x="3" y="90"/>
                    <a:pt x="3" y="90"/>
                    <a:pt x="3" y="90"/>
                  </a:cubicBezTo>
                  <a:cubicBezTo>
                    <a:pt x="3" y="91"/>
                    <a:pt x="3" y="91"/>
                    <a:pt x="3" y="91"/>
                  </a:cubicBezTo>
                  <a:close/>
                  <a:moveTo>
                    <a:pt x="0" y="0"/>
                  </a:moveTo>
                  <a:cubicBezTo>
                    <a:pt x="0" y="18"/>
                    <a:pt x="0" y="18"/>
                    <a:pt x="0" y="18"/>
                  </a:cubicBezTo>
                  <a:cubicBezTo>
                    <a:pt x="1" y="18"/>
                    <a:pt x="2" y="18"/>
                    <a:pt x="3" y="18"/>
                  </a:cubicBezTo>
                  <a:cubicBezTo>
                    <a:pt x="3" y="1"/>
                    <a:pt x="3" y="1"/>
                    <a:pt x="3" y="1"/>
                  </a:cubicBezTo>
                  <a:cubicBezTo>
                    <a:pt x="2" y="0"/>
                    <a:pt x="1" y="0"/>
                    <a:pt x="0" y="0"/>
                  </a:cubicBezTo>
                  <a:cubicBezTo>
                    <a:pt x="0" y="0"/>
                    <a:pt x="0" y="0"/>
                    <a:pt x="0" y="0"/>
                  </a:cubicBezTo>
                  <a:close/>
                  <a:moveTo>
                    <a:pt x="3" y="32"/>
                  </a:moveTo>
                  <a:cubicBezTo>
                    <a:pt x="3" y="50"/>
                    <a:pt x="3" y="50"/>
                    <a:pt x="3" y="50"/>
                  </a:cubicBezTo>
                  <a:cubicBezTo>
                    <a:pt x="2" y="50"/>
                    <a:pt x="1" y="50"/>
                    <a:pt x="0" y="50"/>
                  </a:cubicBezTo>
                  <a:cubicBezTo>
                    <a:pt x="0" y="32"/>
                    <a:pt x="0" y="32"/>
                    <a:pt x="0" y="32"/>
                  </a:cubicBezTo>
                  <a:cubicBezTo>
                    <a:pt x="0" y="32"/>
                    <a:pt x="0" y="32"/>
                    <a:pt x="0" y="32"/>
                  </a:cubicBezTo>
                  <a:cubicBezTo>
                    <a:pt x="1" y="32"/>
                    <a:pt x="2" y="32"/>
                    <a:pt x="3" y="32"/>
                  </a:cubicBezTo>
                  <a:close/>
                  <a:moveTo>
                    <a:pt x="3" y="73"/>
                  </a:moveTo>
                  <a:cubicBezTo>
                    <a:pt x="3" y="90"/>
                    <a:pt x="3" y="90"/>
                    <a:pt x="3" y="90"/>
                  </a:cubicBezTo>
                  <a:cubicBezTo>
                    <a:pt x="1" y="88"/>
                    <a:pt x="0" y="85"/>
                    <a:pt x="0" y="82"/>
                  </a:cubicBezTo>
                  <a:cubicBezTo>
                    <a:pt x="0" y="78"/>
                    <a:pt x="1" y="75"/>
                    <a:pt x="3" y="73"/>
                  </a:cubicBezTo>
                  <a:close/>
                  <a:moveTo>
                    <a:pt x="3" y="90"/>
                  </a:moveTo>
                  <a:cubicBezTo>
                    <a:pt x="3" y="91"/>
                    <a:pt x="3" y="91"/>
                    <a:pt x="3" y="91"/>
                  </a:cubicBezTo>
                  <a:cubicBezTo>
                    <a:pt x="3" y="90"/>
                    <a:pt x="3" y="90"/>
                    <a:pt x="3" y="90"/>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2" name="Freeform 308"/>
          <p:cNvSpPr/>
          <p:nvPr/>
        </p:nvSpPr>
        <p:spPr bwMode="auto">
          <a:xfrm>
            <a:off x="4210844" y="3422798"/>
            <a:ext cx="685800" cy="687388"/>
          </a:xfrm>
          <a:custGeom>
            <a:avLst/>
            <a:gdLst>
              <a:gd name="T0" fmla="*/ 56 w 183"/>
              <a:gd name="T1" fmla="*/ 19 h 183"/>
              <a:gd name="T2" fmla="*/ 163 w 183"/>
              <a:gd name="T3" fmla="*/ 57 h 183"/>
              <a:gd name="T4" fmla="*/ 126 w 183"/>
              <a:gd name="T5" fmla="*/ 164 h 183"/>
              <a:gd name="T6" fmla="*/ 19 w 183"/>
              <a:gd name="T7" fmla="*/ 127 h 183"/>
              <a:gd name="T8" fmla="*/ 56 w 183"/>
              <a:gd name="T9" fmla="*/ 19 h 183"/>
            </a:gdLst>
            <a:ahLst/>
            <a:cxnLst>
              <a:cxn ang="0">
                <a:pos x="T0" y="T1"/>
              </a:cxn>
              <a:cxn ang="0">
                <a:pos x="T2" y="T3"/>
              </a:cxn>
              <a:cxn ang="0">
                <a:pos x="T4" y="T5"/>
              </a:cxn>
              <a:cxn ang="0">
                <a:pos x="T6" y="T7"/>
              </a:cxn>
              <a:cxn ang="0">
                <a:pos x="T8" y="T9"/>
              </a:cxn>
            </a:cxnLst>
            <a:rect l="0" t="0" r="r" b="b"/>
            <a:pathLst>
              <a:path w="183" h="183">
                <a:moveTo>
                  <a:pt x="56" y="19"/>
                </a:moveTo>
                <a:cubicBezTo>
                  <a:pt x="96" y="0"/>
                  <a:pt x="144" y="17"/>
                  <a:pt x="163" y="57"/>
                </a:cubicBezTo>
                <a:cubicBezTo>
                  <a:pt x="183" y="97"/>
                  <a:pt x="166" y="145"/>
                  <a:pt x="126" y="164"/>
                </a:cubicBezTo>
                <a:cubicBezTo>
                  <a:pt x="86" y="183"/>
                  <a:pt x="38" y="166"/>
                  <a:pt x="19" y="127"/>
                </a:cubicBezTo>
                <a:cubicBezTo>
                  <a:pt x="0" y="87"/>
                  <a:pt x="16" y="39"/>
                  <a:pt x="56" y="19"/>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3" name="Freeform 309"/>
          <p:cNvSpPr/>
          <p:nvPr/>
        </p:nvSpPr>
        <p:spPr bwMode="auto">
          <a:xfrm>
            <a:off x="5980908" y="1236811"/>
            <a:ext cx="239713" cy="244475"/>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4" name="Freeform 310"/>
          <p:cNvSpPr/>
          <p:nvPr/>
        </p:nvSpPr>
        <p:spPr bwMode="auto">
          <a:xfrm>
            <a:off x="7577933" y="1487635"/>
            <a:ext cx="239713" cy="241300"/>
          </a:xfrm>
          <a:custGeom>
            <a:avLst/>
            <a:gdLst>
              <a:gd name="T0" fmla="*/ 20 w 64"/>
              <a:gd name="T1" fmla="*/ 6 h 64"/>
              <a:gd name="T2" fmla="*/ 58 w 64"/>
              <a:gd name="T3" fmla="*/ 20 h 64"/>
              <a:gd name="T4" fmla="*/ 44 w 64"/>
              <a:gd name="T5" fmla="*/ 57 h 64"/>
              <a:gd name="T6" fmla="*/ 7 w 64"/>
              <a:gd name="T7" fmla="*/ 44 h 64"/>
              <a:gd name="T8" fmla="*/ 20 w 64"/>
              <a:gd name="T9" fmla="*/ 6 h 64"/>
            </a:gdLst>
            <a:ahLst/>
            <a:cxnLst>
              <a:cxn ang="0">
                <a:pos x="T0" y="T1"/>
              </a:cxn>
              <a:cxn ang="0">
                <a:pos x="T2" y="T3"/>
              </a:cxn>
              <a:cxn ang="0">
                <a:pos x="T4" y="T5"/>
              </a:cxn>
              <a:cxn ang="0">
                <a:pos x="T6" y="T7"/>
              </a:cxn>
              <a:cxn ang="0">
                <a:pos x="T8" y="T9"/>
              </a:cxn>
            </a:cxnLst>
            <a:rect l="0" t="0" r="r" b="b"/>
            <a:pathLst>
              <a:path w="64" h="64">
                <a:moveTo>
                  <a:pt x="20" y="6"/>
                </a:moveTo>
                <a:cubicBezTo>
                  <a:pt x="34" y="0"/>
                  <a:pt x="51" y="6"/>
                  <a:pt x="58" y="20"/>
                </a:cubicBezTo>
                <a:cubicBezTo>
                  <a:pt x="64" y="34"/>
                  <a:pt x="59" y="51"/>
                  <a:pt x="44" y="57"/>
                </a:cubicBezTo>
                <a:cubicBezTo>
                  <a:pt x="30" y="64"/>
                  <a:pt x="14" y="58"/>
                  <a:pt x="7" y="44"/>
                </a:cubicBezTo>
                <a:cubicBezTo>
                  <a:pt x="0" y="30"/>
                  <a:pt x="6" y="13"/>
                  <a:pt x="20" y="6"/>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5" name="Freeform 311"/>
          <p:cNvSpPr/>
          <p:nvPr/>
        </p:nvSpPr>
        <p:spPr bwMode="auto">
          <a:xfrm>
            <a:off x="8973344" y="2290911"/>
            <a:ext cx="242888" cy="244475"/>
          </a:xfrm>
          <a:custGeom>
            <a:avLst/>
            <a:gdLst>
              <a:gd name="T0" fmla="*/ 20 w 65"/>
              <a:gd name="T1" fmla="*/ 7 h 65"/>
              <a:gd name="T2" fmla="*/ 58 w 65"/>
              <a:gd name="T3" fmla="*/ 20 h 65"/>
              <a:gd name="T4" fmla="*/ 45 w 65"/>
              <a:gd name="T5" fmla="*/ 58 h 65"/>
              <a:gd name="T6" fmla="*/ 7 w 65"/>
              <a:gd name="T7" fmla="*/ 45 h 65"/>
              <a:gd name="T8" fmla="*/ 20 w 65"/>
              <a:gd name="T9" fmla="*/ 7 h 65"/>
            </a:gdLst>
            <a:ahLst/>
            <a:cxnLst>
              <a:cxn ang="0">
                <a:pos x="T0" y="T1"/>
              </a:cxn>
              <a:cxn ang="0">
                <a:pos x="T2" y="T3"/>
              </a:cxn>
              <a:cxn ang="0">
                <a:pos x="T4" y="T5"/>
              </a:cxn>
              <a:cxn ang="0">
                <a:pos x="T6" y="T7"/>
              </a:cxn>
              <a:cxn ang="0">
                <a:pos x="T8" y="T9"/>
              </a:cxn>
            </a:cxnLst>
            <a:rect l="0" t="0" r="r" b="b"/>
            <a:pathLst>
              <a:path w="65" h="65">
                <a:moveTo>
                  <a:pt x="20" y="7"/>
                </a:moveTo>
                <a:cubicBezTo>
                  <a:pt x="34" y="0"/>
                  <a:pt x="51" y="6"/>
                  <a:pt x="58" y="20"/>
                </a:cubicBezTo>
                <a:cubicBezTo>
                  <a:pt x="65" y="34"/>
                  <a:pt x="59" y="51"/>
                  <a:pt x="45" y="58"/>
                </a:cubicBezTo>
                <a:cubicBezTo>
                  <a:pt x="31" y="65"/>
                  <a:pt x="14" y="59"/>
                  <a:pt x="7" y="45"/>
                </a:cubicBezTo>
                <a:cubicBezTo>
                  <a:pt x="0" y="31"/>
                  <a:pt x="6"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6" name="Freeform 312"/>
          <p:cNvSpPr/>
          <p:nvPr/>
        </p:nvSpPr>
        <p:spPr bwMode="auto">
          <a:xfrm>
            <a:off x="9644858" y="3722836"/>
            <a:ext cx="239713" cy="244475"/>
          </a:xfrm>
          <a:custGeom>
            <a:avLst/>
            <a:gdLst>
              <a:gd name="T0" fmla="*/ 19 w 64"/>
              <a:gd name="T1" fmla="*/ 7 h 65"/>
              <a:gd name="T2" fmla="*/ 57 w 64"/>
              <a:gd name="T3" fmla="*/ 20 h 65"/>
              <a:gd name="T4" fmla="*/ 44 w 64"/>
              <a:gd name="T5" fmla="*/ 58 h 65"/>
              <a:gd name="T6" fmla="*/ 6 w 64"/>
              <a:gd name="T7" fmla="*/ 45 h 65"/>
              <a:gd name="T8" fmla="*/ 19 w 64"/>
              <a:gd name="T9" fmla="*/ 7 h 65"/>
            </a:gdLst>
            <a:ahLst/>
            <a:cxnLst>
              <a:cxn ang="0">
                <a:pos x="T0" y="T1"/>
              </a:cxn>
              <a:cxn ang="0">
                <a:pos x="T2" y="T3"/>
              </a:cxn>
              <a:cxn ang="0">
                <a:pos x="T4" y="T5"/>
              </a:cxn>
              <a:cxn ang="0">
                <a:pos x="T6" y="T7"/>
              </a:cxn>
              <a:cxn ang="0">
                <a:pos x="T8" y="T9"/>
              </a:cxn>
            </a:cxnLst>
            <a:rect l="0" t="0" r="r" b="b"/>
            <a:pathLst>
              <a:path w="64" h="65">
                <a:moveTo>
                  <a:pt x="19" y="7"/>
                </a:moveTo>
                <a:cubicBezTo>
                  <a:pt x="34" y="0"/>
                  <a:pt x="50" y="6"/>
                  <a:pt x="57" y="20"/>
                </a:cubicBezTo>
                <a:cubicBezTo>
                  <a:pt x="64" y="34"/>
                  <a:pt x="58" y="51"/>
                  <a:pt x="44" y="58"/>
                </a:cubicBezTo>
                <a:cubicBezTo>
                  <a:pt x="30" y="65"/>
                  <a:pt x="13" y="59"/>
                  <a:pt x="6" y="45"/>
                </a:cubicBezTo>
                <a:cubicBezTo>
                  <a:pt x="0" y="31"/>
                  <a:pt x="5" y="14"/>
                  <a:pt x="19"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7" name="Freeform 313"/>
          <p:cNvSpPr/>
          <p:nvPr/>
        </p:nvSpPr>
        <p:spPr bwMode="auto">
          <a:xfrm>
            <a:off x="5980908" y="6210448"/>
            <a:ext cx="239713" cy="242888"/>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0" y="6"/>
                  <a:pt x="57" y="20"/>
                </a:cubicBezTo>
                <a:cubicBezTo>
                  <a:pt x="64" y="34"/>
                  <a:pt x="58" y="51"/>
                  <a:pt x="44" y="58"/>
                </a:cubicBezTo>
                <a:cubicBezTo>
                  <a:pt x="30" y="65"/>
                  <a:pt x="13" y="59"/>
                  <a:pt x="6" y="45"/>
                </a:cubicBezTo>
                <a:cubicBezTo>
                  <a:pt x="0" y="31"/>
                  <a:pt x="5"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8" name="Freeform 314"/>
          <p:cNvSpPr/>
          <p:nvPr/>
        </p:nvSpPr>
        <p:spPr bwMode="auto">
          <a:xfrm>
            <a:off x="2316958" y="3722836"/>
            <a:ext cx="239713" cy="244475"/>
          </a:xfrm>
          <a:custGeom>
            <a:avLst/>
            <a:gdLst>
              <a:gd name="T0" fmla="*/ 20 w 64"/>
              <a:gd name="T1" fmla="*/ 7 h 65"/>
              <a:gd name="T2" fmla="*/ 57 w 64"/>
              <a:gd name="T3" fmla="*/ 20 h 65"/>
              <a:gd name="T4" fmla="*/ 44 w 64"/>
              <a:gd name="T5" fmla="*/ 58 h 65"/>
              <a:gd name="T6" fmla="*/ 6 w 64"/>
              <a:gd name="T7" fmla="*/ 45 h 65"/>
              <a:gd name="T8" fmla="*/ 20 w 64"/>
              <a:gd name="T9" fmla="*/ 7 h 65"/>
            </a:gdLst>
            <a:ahLst/>
            <a:cxnLst>
              <a:cxn ang="0">
                <a:pos x="T0" y="T1"/>
              </a:cxn>
              <a:cxn ang="0">
                <a:pos x="T2" y="T3"/>
              </a:cxn>
              <a:cxn ang="0">
                <a:pos x="T4" y="T5"/>
              </a:cxn>
              <a:cxn ang="0">
                <a:pos x="T6" y="T7"/>
              </a:cxn>
              <a:cxn ang="0">
                <a:pos x="T8" y="T9"/>
              </a:cxn>
            </a:cxnLst>
            <a:rect l="0" t="0" r="r" b="b"/>
            <a:pathLst>
              <a:path w="64" h="65">
                <a:moveTo>
                  <a:pt x="20" y="7"/>
                </a:moveTo>
                <a:cubicBezTo>
                  <a:pt x="34" y="0"/>
                  <a:pt x="51" y="6"/>
                  <a:pt x="57" y="20"/>
                </a:cubicBezTo>
                <a:cubicBezTo>
                  <a:pt x="64" y="34"/>
                  <a:pt x="58" y="51"/>
                  <a:pt x="44" y="58"/>
                </a:cubicBezTo>
                <a:cubicBezTo>
                  <a:pt x="30" y="65"/>
                  <a:pt x="13" y="59"/>
                  <a:pt x="6" y="45"/>
                </a:cubicBezTo>
                <a:cubicBezTo>
                  <a:pt x="0" y="31"/>
                  <a:pt x="6" y="14"/>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79" name="Freeform 315"/>
          <p:cNvSpPr/>
          <p:nvPr/>
        </p:nvSpPr>
        <p:spPr bwMode="auto">
          <a:xfrm>
            <a:off x="4379120" y="1487635"/>
            <a:ext cx="244475" cy="241300"/>
          </a:xfrm>
          <a:custGeom>
            <a:avLst/>
            <a:gdLst>
              <a:gd name="T0" fmla="*/ 45 w 65"/>
              <a:gd name="T1" fmla="*/ 6 h 64"/>
              <a:gd name="T2" fmla="*/ 7 w 65"/>
              <a:gd name="T3" fmla="*/ 20 h 64"/>
              <a:gd name="T4" fmla="*/ 20 w 65"/>
              <a:gd name="T5" fmla="*/ 57 h 64"/>
              <a:gd name="T6" fmla="*/ 58 w 65"/>
              <a:gd name="T7" fmla="*/ 44 h 64"/>
              <a:gd name="T8" fmla="*/ 45 w 65"/>
              <a:gd name="T9" fmla="*/ 6 h 64"/>
            </a:gdLst>
            <a:ahLst/>
            <a:cxnLst>
              <a:cxn ang="0">
                <a:pos x="T0" y="T1"/>
              </a:cxn>
              <a:cxn ang="0">
                <a:pos x="T2" y="T3"/>
              </a:cxn>
              <a:cxn ang="0">
                <a:pos x="T4" y="T5"/>
              </a:cxn>
              <a:cxn ang="0">
                <a:pos x="T6" y="T7"/>
              </a:cxn>
              <a:cxn ang="0">
                <a:pos x="T8" y="T9"/>
              </a:cxn>
            </a:cxnLst>
            <a:rect l="0" t="0" r="r" b="b"/>
            <a:pathLst>
              <a:path w="65" h="64">
                <a:moveTo>
                  <a:pt x="45" y="6"/>
                </a:moveTo>
                <a:cubicBezTo>
                  <a:pt x="31" y="0"/>
                  <a:pt x="14" y="6"/>
                  <a:pt x="7" y="20"/>
                </a:cubicBezTo>
                <a:cubicBezTo>
                  <a:pt x="0" y="34"/>
                  <a:pt x="6" y="51"/>
                  <a:pt x="20" y="57"/>
                </a:cubicBezTo>
                <a:cubicBezTo>
                  <a:pt x="34" y="64"/>
                  <a:pt x="51" y="58"/>
                  <a:pt x="58" y="44"/>
                </a:cubicBezTo>
                <a:cubicBezTo>
                  <a:pt x="65" y="30"/>
                  <a:pt x="59" y="13"/>
                  <a:pt x="45" y="6"/>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0" name="Freeform 316"/>
          <p:cNvSpPr/>
          <p:nvPr/>
        </p:nvSpPr>
        <p:spPr bwMode="auto">
          <a:xfrm>
            <a:off x="2983708" y="2290911"/>
            <a:ext cx="244475" cy="244475"/>
          </a:xfrm>
          <a:custGeom>
            <a:avLst/>
            <a:gdLst>
              <a:gd name="T0" fmla="*/ 45 w 65"/>
              <a:gd name="T1" fmla="*/ 7 h 65"/>
              <a:gd name="T2" fmla="*/ 7 w 65"/>
              <a:gd name="T3" fmla="*/ 20 h 65"/>
              <a:gd name="T4" fmla="*/ 20 w 65"/>
              <a:gd name="T5" fmla="*/ 58 h 65"/>
              <a:gd name="T6" fmla="*/ 58 w 65"/>
              <a:gd name="T7" fmla="*/ 45 h 65"/>
              <a:gd name="T8" fmla="*/ 45 w 65"/>
              <a:gd name="T9" fmla="*/ 7 h 65"/>
            </a:gdLst>
            <a:ahLst/>
            <a:cxnLst>
              <a:cxn ang="0">
                <a:pos x="T0" y="T1"/>
              </a:cxn>
              <a:cxn ang="0">
                <a:pos x="T2" y="T3"/>
              </a:cxn>
              <a:cxn ang="0">
                <a:pos x="T4" y="T5"/>
              </a:cxn>
              <a:cxn ang="0">
                <a:pos x="T6" y="T7"/>
              </a:cxn>
              <a:cxn ang="0">
                <a:pos x="T8" y="T9"/>
              </a:cxn>
            </a:cxnLst>
            <a:rect l="0" t="0" r="r" b="b"/>
            <a:pathLst>
              <a:path w="65" h="65">
                <a:moveTo>
                  <a:pt x="45" y="7"/>
                </a:moveTo>
                <a:cubicBezTo>
                  <a:pt x="31" y="0"/>
                  <a:pt x="14" y="6"/>
                  <a:pt x="7" y="20"/>
                </a:cubicBezTo>
                <a:cubicBezTo>
                  <a:pt x="0" y="34"/>
                  <a:pt x="6" y="51"/>
                  <a:pt x="20" y="58"/>
                </a:cubicBezTo>
                <a:cubicBezTo>
                  <a:pt x="34" y="65"/>
                  <a:pt x="51" y="59"/>
                  <a:pt x="58" y="45"/>
                </a:cubicBezTo>
                <a:cubicBezTo>
                  <a:pt x="65" y="31"/>
                  <a:pt x="59" y="14"/>
                  <a:pt x="45"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1" name="Freeform 317"/>
          <p:cNvSpPr/>
          <p:nvPr/>
        </p:nvSpPr>
        <p:spPr bwMode="auto">
          <a:xfrm>
            <a:off x="7577933" y="5962799"/>
            <a:ext cx="239713" cy="239713"/>
          </a:xfrm>
          <a:custGeom>
            <a:avLst/>
            <a:gdLst>
              <a:gd name="T0" fmla="*/ 20 w 64"/>
              <a:gd name="T1" fmla="*/ 57 h 64"/>
              <a:gd name="T2" fmla="*/ 58 w 64"/>
              <a:gd name="T3" fmla="*/ 44 h 64"/>
              <a:gd name="T4" fmla="*/ 44 w 64"/>
              <a:gd name="T5" fmla="*/ 7 h 64"/>
              <a:gd name="T6" fmla="*/ 7 w 64"/>
              <a:gd name="T7" fmla="*/ 20 h 64"/>
              <a:gd name="T8" fmla="*/ 20 w 64"/>
              <a:gd name="T9" fmla="*/ 57 h 64"/>
            </a:gdLst>
            <a:ahLst/>
            <a:cxnLst>
              <a:cxn ang="0">
                <a:pos x="T0" y="T1"/>
              </a:cxn>
              <a:cxn ang="0">
                <a:pos x="T2" y="T3"/>
              </a:cxn>
              <a:cxn ang="0">
                <a:pos x="T4" y="T5"/>
              </a:cxn>
              <a:cxn ang="0">
                <a:pos x="T6" y="T7"/>
              </a:cxn>
              <a:cxn ang="0">
                <a:pos x="T8" y="T9"/>
              </a:cxn>
            </a:cxnLst>
            <a:rect l="0" t="0" r="r" b="b"/>
            <a:pathLst>
              <a:path w="64" h="64">
                <a:moveTo>
                  <a:pt x="20" y="57"/>
                </a:moveTo>
                <a:cubicBezTo>
                  <a:pt x="34" y="64"/>
                  <a:pt x="51" y="58"/>
                  <a:pt x="58" y="44"/>
                </a:cubicBezTo>
                <a:cubicBezTo>
                  <a:pt x="64" y="30"/>
                  <a:pt x="59" y="13"/>
                  <a:pt x="44" y="7"/>
                </a:cubicBezTo>
                <a:cubicBezTo>
                  <a:pt x="30" y="0"/>
                  <a:pt x="14" y="6"/>
                  <a:pt x="7" y="20"/>
                </a:cubicBezTo>
                <a:cubicBezTo>
                  <a:pt x="0" y="34"/>
                  <a:pt x="6" y="51"/>
                  <a:pt x="20" y="5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2" name="Freeform 318"/>
          <p:cNvSpPr/>
          <p:nvPr/>
        </p:nvSpPr>
        <p:spPr bwMode="auto">
          <a:xfrm>
            <a:off x="8973344" y="5156349"/>
            <a:ext cx="242888" cy="239713"/>
          </a:xfrm>
          <a:custGeom>
            <a:avLst/>
            <a:gdLst>
              <a:gd name="T0" fmla="*/ 20 w 65"/>
              <a:gd name="T1" fmla="*/ 58 h 64"/>
              <a:gd name="T2" fmla="*/ 58 w 65"/>
              <a:gd name="T3" fmla="*/ 44 h 64"/>
              <a:gd name="T4" fmla="*/ 45 w 65"/>
              <a:gd name="T5" fmla="*/ 7 h 64"/>
              <a:gd name="T6" fmla="*/ 7 w 65"/>
              <a:gd name="T7" fmla="*/ 20 h 64"/>
              <a:gd name="T8" fmla="*/ 20 w 65"/>
              <a:gd name="T9" fmla="*/ 58 h 64"/>
            </a:gdLst>
            <a:ahLst/>
            <a:cxnLst>
              <a:cxn ang="0">
                <a:pos x="T0" y="T1"/>
              </a:cxn>
              <a:cxn ang="0">
                <a:pos x="T2" y="T3"/>
              </a:cxn>
              <a:cxn ang="0">
                <a:pos x="T4" y="T5"/>
              </a:cxn>
              <a:cxn ang="0">
                <a:pos x="T6" y="T7"/>
              </a:cxn>
              <a:cxn ang="0">
                <a:pos x="T8" y="T9"/>
              </a:cxn>
            </a:cxnLst>
            <a:rect l="0" t="0" r="r" b="b"/>
            <a:pathLst>
              <a:path w="65" h="64">
                <a:moveTo>
                  <a:pt x="20" y="58"/>
                </a:moveTo>
                <a:cubicBezTo>
                  <a:pt x="34" y="64"/>
                  <a:pt x="51" y="59"/>
                  <a:pt x="58" y="44"/>
                </a:cubicBezTo>
                <a:cubicBezTo>
                  <a:pt x="65" y="30"/>
                  <a:pt x="59" y="14"/>
                  <a:pt x="45" y="7"/>
                </a:cubicBezTo>
                <a:cubicBezTo>
                  <a:pt x="31" y="0"/>
                  <a:pt x="14" y="6"/>
                  <a:pt x="7" y="20"/>
                </a:cubicBezTo>
                <a:cubicBezTo>
                  <a:pt x="0" y="34"/>
                  <a:pt x="6" y="51"/>
                  <a:pt x="20"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3" name="Freeform 319"/>
          <p:cNvSpPr/>
          <p:nvPr/>
        </p:nvSpPr>
        <p:spPr bwMode="auto">
          <a:xfrm>
            <a:off x="4379120" y="5962799"/>
            <a:ext cx="244475" cy="239713"/>
          </a:xfrm>
          <a:custGeom>
            <a:avLst/>
            <a:gdLst>
              <a:gd name="T0" fmla="*/ 45 w 65"/>
              <a:gd name="T1" fmla="*/ 57 h 64"/>
              <a:gd name="T2" fmla="*/ 7 w 65"/>
              <a:gd name="T3" fmla="*/ 44 h 64"/>
              <a:gd name="T4" fmla="*/ 20 w 65"/>
              <a:gd name="T5" fmla="*/ 7 h 64"/>
              <a:gd name="T6" fmla="*/ 58 w 65"/>
              <a:gd name="T7" fmla="*/ 20 h 64"/>
              <a:gd name="T8" fmla="*/ 45 w 65"/>
              <a:gd name="T9" fmla="*/ 57 h 64"/>
            </a:gdLst>
            <a:ahLst/>
            <a:cxnLst>
              <a:cxn ang="0">
                <a:pos x="T0" y="T1"/>
              </a:cxn>
              <a:cxn ang="0">
                <a:pos x="T2" y="T3"/>
              </a:cxn>
              <a:cxn ang="0">
                <a:pos x="T4" y="T5"/>
              </a:cxn>
              <a:cxn ang="0">
                <a:pos x="T6" y="T7"/>
              </a:cxn>
              <a:cxn ang="0">
                <a:pos x="T8" y="T9"/>
              </a:cxn>
            </a:cxnLst>
            <a:rect l="0" t="0" r="r" b="b"/>
            <a:pathLst>
              <a:path w="65" h="64">
                <a:moveTo>
                  <a:pt x="45" y="57"/>
                </a:moveTo>
                <a:cubicBezTo>
                  <a:pt x="31" y="64"/>
                  <a:pt x="14" y="58"/>
                  <a:pt x="7" y="44"/>
                </a:cubicBezTo>
                <a:cubicBezTo>
                  <a:pt x="0" y="30"/>
                  <a:pt x="6" y="13"/>
                  <a:pt x="20" y="7"/>
                </a:cubicBezTo>
                <a:cubicBezTo>
                  <a:pt x="34" y="0"/>
                  <a:pt x="51" y="6"/>
                  <a:pt x="58" y="20"/>
                </a:cubicBezTo>
                <a:cubicBezTo>
                  <a:pt x="65" y="34"/>
                  <a:pt x="59" y="51"/>
                  <a:pt x="45" y="5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4" name="Freeform 320"/>
          <p:cNvSpPr/>
          <p:nvPr/>
        </p:nvSpPr>
        <p:spPr bwMode="auto">
          <a:xfrm>
            <a:off x="2983708" y="5156349"/>
            <a:ext cx="244475" cy="239713"/>
          </a:xfrm>
          <a:custGeom>
            <a:avLst/>
            <a:gdLst>
              <a:gd name="T0" fmla="*/ 45 w 65"/>
              <a:gd name="T1" fmla="*/ 58 h 64"/>
              <a:gd name="T2" fmla="*/ 7 w 65"/>
              <a:gd name="T3" fmla="*/ 44 h 64"/>
              <a:gd name="T4" fmla="*/ 20 w 65"/>
              <a:gd name="T5" fmla="*/ 7 h 64"/>
              <a:gd name="T6" fmla="*/ 58 w 65"/>
              <a:gd name="T7" fmla="*/ 20 h 64"/>
              <a:gd name="T8" fmla="*/ 45 w 65"/>
              <a:gd name="T9" fmla="*/ 58 h 64"/>
            </a:gdLst>
            <a:ahLst/>
            <a:cxnLst>
              <a:cxn ang="0">
                <a:pos x="T0" y="T1"/>
              </a:cxn>
              <a:cxn ang="0">
                <a:pos x="T2" y="T3"/>
              </a:cxn>
              <a:cxn ang="0">
                <a:pos x="T4" y="T5"/>
              </a:cxn>
              <a:cxn ang="0">
                <a:pos x="T6" y="T7"/>
              </a:cxn>
              <a:cxn ang="0">
                <a:pos x="T8" y="T9"/>
              </a:cxn>
            </a:cxnLst>
            <a:rect l="0" t="0" r="r" b="b"/>
            <a:pathLst>
              <a:path w="65" h="64">
                <a:moveTo>
                  <a:pt x="45" y="58"/>
                </a:moveTo>
                <a:cubicBezTo>
                  <a:pt x="31" y="64"/>
                  <a:pt x="14" y="59"/>
                  <a:pt x="7" y="44"/>
                </a:cubicBezTo>
                <a:cubicBezTo>
                  <a:pt x="0" y="30"/>
                  <a:pt x="6" y="14"/>
                  <a:pt x="20" y="7"/>
                </a:cubicBezTo>
                <a:cubicBezTo>
                  <a:pt x="34" y="0"/>
                  <a:pt x="51" y="6"/>
                  <a:pt x="58" y="20"/>
                </a:cubicBezTo>
                <a:cubicBezTo>
                  <a:pt x="65" y="34"/>
                  <a:pt x="59" y="51"/>
                  <a:pt x="45"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5" name="Freeform 321"/>
          <p:cNvSpPr/>
          <p:nvPr/>
        </p:nvSpPr>
        <p:spPr bwMode="auto">
          <a:xfrm>
            <a:off x="7263608" y="3168799"/>
            <a:ext cx="239713" cy="239713"/>
          </a:xfrm>
          <a:custGeom>
            <a:avLst/>
            <a:gdLst>
              <a:gd name="T0" fmla="*/ 20 w 64"/>
              <a:gd name="T1" fmla="*/ 7 h 64"/>
              <a:gd name="T2" fmla="*/ 57 w 64"/>
              <a:gd name="T3" fmla="*/ 20 h 64"/>
              <a:gd name="T4" fmla="*/ 44 w 64"/>
              <a:gd name="T5" fmla="*/ 58 h 64"/>
              <a:gd name="T6" fmla="*/ 7 w 64"/>
              <a:gd name="T7" fmla="*/ 44 h 64"/>
              <a:gd name="T8" fmla="*/ 20 w 64"/>
              <a:gd name="T9" fmla="*/ 7 h 64"/>
            </a:gdLst>
            <a:ahLst/>
            <a:cxnLst>
              <a:cxn ang="0">
                <a:pos x="T0" y="T1"/>
              </a:cxn>
              <a:cxn ang="0">
                <a:pos x="T2" y="T3"/>
              </a:cxn>
              <a:cxn ang="0">
                <a:pos x="T4" y="T5"/>
              </a:cxn>
              <a:cxn ang="0">
                <a:pos x="T6" y="T7"/>
              </a:cxn>
              <a:cxn ang="0">
                <a:pos x="T8" y="T9"/>
              </a:cxn>
            </a:cxnLst>
            <a:rect l="0" t="0" r="r" b="b"/>
            <a:pathLst>
              <a:path w="64" h="64">
                <a:moveTo>
                  <a:pt x="20" y="7"/>
                </a:moveTo>
                <a:cubicBezTo>
                  <a:pt x="34" y="0"/>
                  <a:pt x="51" y="6"/>
                  <a:pt x="57" y="20"/>
                </a:cubicBezTo>
                <a:cubicBezTo>
                  <a:pt x="64" y="34"/>
                  <a:pt x="58" y="51"/>
                  <a:pt x="44" y="58"/>
                </a:cubicBezTo>
                <a:cubicBezTo>
                  <a:pt x="30" y="64"/>
                  <a:pt x="13" y="59"/>
                  <a:pt x="7" y="44"/>
                </a:cubicBezTo>
                <a:cubicBezTo>
                  <a:pt x="0" y="30"/>
                  <a:pt x="6" y="13"/>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6" name="Freeform 322"/>
          <p:cNvSpPr/>
          <p:nvPr/>
        </p:nvSpPr>
        <p:spPr bwMode="auto">
          <a:xfrm>
            <a:off x="6055519" y="4991249"/>
            <a:ext cx="242888" cy="239713"/>
          </a:xfrm>
          <a:custGeom>
            <a:avLst/>
            <a:gdLst>
              <a:gd name="T0" fmla="*/ 20 w 65"/>
              <a:gd name="T1" fmla="*/ 7 h 64"/>
              <a:gd name="T2" fmla="*/ 58 w 65"/>
              <a:gd name="T3" fmla="*/ 20 h 64"/>
              <a:gd name="T4" fmla="*/ 45 w 65"/>
              <a:gd name="T5" fmla="*/ 57 h 64"/>
              <a:gd name="T6" fmla="*/ 7 w 65"/>
              <a:gd name="T7" fmla="*/ 44 h 64"/>
              <a:gd name="T8" fmla="*/ 20 w 65"/>
              <a:gd name="T9" fmla="*/ 7 h 64"/>
            </a:gdLst>
            <a:ahLst/>
            <a:cxnLst>
              <a:cxn ang="0">
                <a:pos x="T0" y="T1"/>
              </a:cxn>
              <a:cxn ang="0">
                <a:pos x="T2" y="T3"/>
              </a:cxn>
              <a:cxn ang="0">
                <a:pos x="T4" y="T5"/>
              </a:cxn>
              <a:cxn ang="0">
                <a:pos x="T6" y="T7"/>
              </a:cxn>
              <a:cxn ang="0">
                <a:pos x="T8" y="T9"/>
              </a:cxn>
            </a:cxnLst>
            <a:rect l="0" t="0" r="r" b="b"/>
            <a:pathLst>
              <a:path w="65" h="64">
                <a:moveTo>
                  <a:pt x="20" y="7"/>
                </a:moveTo>
                <a:cubicBezTo>
                  <a:pt x="34" y="0"/>
                  <a:pt x="51" y="6"/>
                  <a:pt x="58" y="20"/>
                </a:cubicBezTo>
                <a:cubicBezTo>
                  <a:pt x="65" y="34"/>
                  <a:pt x="59" y="51"/>
                  <a:pt x="45" y="57"/>
                </a:cubicBezTo>
                <a:cubicBezTo>
                  <a:pt x="31" y="64"/>
                  <a:pt x="14" y="58"/>
                  <a:pt x="7" y="44"/>
                </a:cubicBezTo>
                <a:cubicBezTo>
                  <a:pt x="0" y="30"/>
                  <a:pt x="6" y="13"/>
                  <a:pt x="20" y="7"/>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sp>
        <p:nvSpPr>
          <p:cNvPr id="87" name="Freeform 323"/>
          <p:cNvSpPr/>
          <p:nvPr/>
        </p:nvSpPr>
        <p:spPr bwMode="auto">
          <a:xfrm>
            <a:off x="3388520" y="3667274"/>
            <a:ext cx="244475" cy="244475"/>
          </a:xfrm>
          <a:custGeom>
            <a:avLst/>
            <a:gdLst>
              <a:gd name="T0" fmla="*/ 20 w 65"/>
              <a:gd name="T1" fmla="*/ 58 h 65"/>
              <a:gd name="T2" fmla="*/ 58 w 65"/>
              <a:gd name="T3" fmla="*/ 45 h 65"/>
              <a:gd name="T4" fmla="*/ 45 w 65"/>
              <a:gd name="T5" fmla="*/ 7 h 65"/>
              <a:gd name="T6" fmla="*/ 7 w 65"/>
              <a:gd name="T7" fmla="*/ 20 h 65"/>
              <a:gd name="T8" fmla="*/ 20 w 65"/>
              <a:gd name="T9" fmla="*/ 58 h 65"/>
            </a:gdLst>
            <a:ahLst/>
            <a:cxnLst>
              <a:cxn ang="0">
                <a:pos x="T0" y="T1"/>
              </a:cxn>
              <a:cxn ang="0">
                <a:pos x="T2" y="T3"/>
              </a:cxn>
              <a:cxn ang="0">
                <a:pos x="T4" y="T5"/>
              </a:cxn>
              <a:cxn ang="0">
                <a:pos x="T6" y="T7"/>
              </a:cxn>
              <a:cxn ang="0">
                <a:pos x="T8" y="T9"/>
              </a:cxn>
            </a:cxnLst>
            <a:rect l="0" t="0" r="r" b="b"/>
            <a:pathLst>
              <a:path w="65" h="65">
                <a:moveTo>
                  <a:pt x="20" y="58"/>
                </a:moveTo>
                <a:cubicBezTo>
                  <a:pt x="34" y="65"/>
                  <a:pt x="51" y="59"/>
                  <a:pt x="58" y="45"/>
                </a:cubicBezTo>
                <a:cubicBezTo>
                  <a:pt x="65" y="31"/>
                  <a:pt x="59" y="14"/>
                  <a:pt x="45" y="7"/>
                </a:cubicBezTo>
                <a:cubicBezTo>
                  <a:pt x="31" y="0"/>
                  <a:pt x="14" y="6"/>
                  <a:pt x="7" y="20"/>
                </a:cubicBezTo>
                <a:cubicBezTo>
                  <a:pt x="0" y="34"/>
                  <a:pt x="6" y="51"/>
                  <a:pt x="20" y="58"/>
                </a:cubicBezTo>
                <a:close/>
              </a:path>
            </a:pathLst>
          </a:custGeom>
          <a:solidFill>
            <a:schemeClr val="bg1">
              <a:lumMod val="75000"/>
            </a:schemeClr>
          </a:solidFill>
          <a:ln>
            <a:noFill/>
          </a:ln>
        </p:spPr>
        <p:txBody>
          <a:bodyPr vert="horz" wrap="square" lIns="91440" tIns="45720" rIns="91440" bIns="45720" numCol="1" anchor="t" anchorCtr="0" compatLnSpc="1"/>
          <a:lstStyle/>
          <a:p>
            <a:endParaRPr lang="zh-CN" altLang="en-US"/>
          </a:p>
        </p:txBody>
      </p:sp>
      <p:grpSp>
        <p:nvGrpSpPr>
          <p:cNvPr id="88" name="组合 87"/>
          <p:cNvGrpSpPr/>
          <p:nvPr/>
        </p:nvGrpSpPr>
        <p:grpSpPr>
          <a:xfrm>
            <a:off x="4153695" y="1817835"/>
            <a:ext cx="1192213" cy="1189038"/>
            <a:chOff x="4152900" y="1397000"/>
            <a:chExt cx="1192213" cy="1189038"/>
          </a:xfrm>
        </p:grpSpPr>
        <p:sp>
          <p:nvSpPr>
            <p:cNvPr id="89" name="Oval 283"/>
            <p:cNvSpPr>
              <a:spLocks noChangeArrowheads="1"/>
            </p:cNvSpPr>
            <p:nvPr/>
          </p:nvSpPr>
          <p:spPr bwMode="auto">
            <a:xfrm>
              <a:off x="4152900" y="1397000"/>
              <a:ext cx="1192213" cy="118903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grpSp>
          <p:nvGrpSpPr>
            <p:cNvPr id="90" name="组合 89"/>
            <p:cNvGrpSpPr/>
            <p:nvPr/>
          </p:nvGrpSpPr>
          <p:grpSpPr>
            <a:xfrm>
              <a:off x="4338911" y="1656752"/>
              <a:ext cx="820192" cy="663186"/>
              <a:chOff x="10706100" y="2519363"/>
              <a:chExt cx="481013" cy="388937"/>
            </a:xfrm>
            <a:solidFill>
              <a:schemeClr val="bg1"/>
            </a:solidFill>
          </p:grpSpPr>
          <p:sp>
            <p:nvSpPr>
              <p:cNvPr id="91"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93" name="组合 92"/>
          <p:cNvGrpSpPr/>
          <p:nvPr/>
        </p:nvGrpSpPr>
        <p:grpSpPr>
          <a:xfrm>
            <a:off x="7897019" y="2294086"/>
            <a:ext cx="1035050" cy="1039813"/>
            <a:chOff x="7896225" y="1873250"/>
            <a:chExt cx="1035050" cy="1039813"/>
          </a:xfrm>
        </p:grpSpPr>
        <p:sp>
          <p:nvSpPr>
            <p:cNvPr id="94" name="Oval 224"/>
            <p:cNvSpPr>
              <a:spLocks noChangeArrowheads="1"/>
            </p:cNvSpPr>
            <p:nvPr/>
          </p:nvSpPr>
          <p:spPr bwMode="auto">
            <a:xfrm>
              <a:off x="7896225" y="1873250"/>
              <a:ext cx="1035050" cy="1039813"/>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95" name="组合 94"/>
            <p:cNvGrpSpPr/>
            <p:nvPr/>
          </p:nvGrpSpPr>
          <p:grpSpPr>
            <a:xfrm>
              <a:off x="8057559" y="2096620"/>
              <a:ext cx="749210" cy="575610"/>
              <a:chOff x="10775726" y="2119313"/>
              <a:chExt cx="520702" cy="400050"/>
            </a:xfrm>
            <a:solidFill>
              <a:schemeClr val="bg1"/>
            </a:solidFill>
          </p:grpSpPr>
          <p:sp>
            <p:nvSpPr>
              <p:cNvPr id="96"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00" name="组合 99"/>
          <p:cNvGrpSpPr/>
          <p:nvPr/>
        </p:nvGrpSpPr>
        <p:grpSpPr>
          <a:xfrm>
            <a:off x="3209133" y="3989536"/>
            <a:ext cx="1031875" cy="1031875"/>
            <a:chOff x="3208338" y="3568700"/>
            <a:chExt cx="1031875" cy="1031875"/>
          </a:xfrm>
        </p:grpSpPr>
        <p:sp>
          <p:nvSpPr>
            <p:cNvPr id="101" name="Oval 270"/>
            <p:cNvSpPr>
              <a:spLocks noChangeArrowheads="1"/>
            </p:cNvSpPr>
            <p:nvPr/>
          </p:nvSpPr>
          <p:spPr bwMode="auto">
            <a:xfrm>
              <a:off x="3208338" y="3568700"/>
              <a:ext cx="1031875" cy="1031875"/>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102" name="Freeform 566"/>
            <p:cNvSpPr>
              <a:spLocks noEditPoints="1"/>
            </p:cNvSpPr>
            <p:nvPr/>
          </p:nvSpPr>
          <p:spPr bwMode="auto">
            <a:xfrm>
              <a:off x="3438087" y="3757536"/>
              <a:ext cx="572377" cy="641756"/>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3" name="组合 102"/>
          <p:cNvGrpSpPr/>
          <p:nvPr/>
        </p:nvGrpSpPr>
        <p:grpSpPr>
          <a:xfrm>
            <a:off x="6936582" y="4570560"/>
            <a:ext cx="1189038" cy="1189038"/>
            <a:chOff x="6935788" y="4149725"/>
            <a:chExt cx="1189038" cy="1189038"/>
          </a:xfrm>
        </p:grpSpPr>
        <p:sp>
          <p:nvSpPr>
            <p:cNvPr id="104" name="Oval 271"/>
            <p:cNvSpPr>
              <a:spLocks noChangeArrowheads="1"/>
            </p:cNvSpPr>
            <p:nvPr/>
          </p:nvSpPr>
          <p:spPr bwMode="auto">
            <a:xfrm>
              <a:off x="6935788" y="4149725"/>
              <a:ext cx="1189038" cy="1189038"/>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Oval 571"/>
            <p:cNvSpPr>
              <a:spLocks noChangeArrowheads="1"/>
            </p:cNvSpPr>
            <p:nvPr/>
          </p:nvSpPr>
          <p:spPr bwMode="auto">
            <a:xfrm>
              <a:off x="7192221" y="4484688"/>
              <a:ext cx="676172" cy="519112"/>
            </a:xfrm>
            <a:custGeom>
              <a:avLst/>
              <a:gdLst/>
              <a:ahLst/>
              <a:cxnLst/>
              <a:rect l="l" t="t" r="r" b="b"/>
              <a:pathLst>
                <a:path w="510461" h="391892">
                  <a:moveTo>
                    <a:pt x="52638" y="109249"/>
                  </a:moveTo>
                  <a:cubicBezTo>
                    <a:pt x="93997" y="135584"/>
                    <a:pt x="93997" y="139346"/>
                    <a:pt x="124076" y="165682"/>
                  </a:cubicBezTo>
                  <a:cubicBezTo>
                    <a:pt x="142875" y="188255"/>
                    <a:pt x="139115" y="218352"/>
                    <a:pt x="127836" y="255974"/>
                  </a:cubicBezTo>
                  <a:cubicBezTo>
                    <a:pt x="116556" y="293595"/>
                    <a:pt x="120316" y="278547"/>
                    <a:pt x="71438" y="383887"/>
                  </a:cubicBezTo>
                  <a:cubicBezTo>
                    <a:pt x="71430" y="383882"/>
                    <a:pt x="70684" y="383411"/>
                    <a:pt x="0" y="338741"/>
                  </a:cubicBezTo>
                  <a:cubicBezTo>
                    <a:pt x="43" y="338704"/>
                    <a:pt x="78961" y="271013"/>
                    <a:pt x="93997" y="237163"/>
                  </a:cubicBezTo>
                  <a:cubicBezTo>
                    <a:pt x="112788" y="203318"/>
                    <a:pt x="75230" y="184509"/>
                    <a:pt x="75197" y="184492"/>
                  </a:cubicBezTo>
                  <a:cubicBezTo>
                    <a:pt x="75187" y="184486"/>
                    <a:pt x="74455" y="184015"/>
                    <a:pt x="22559" y="150633"/>
                  </a:cubicBezTo>
                  <a:cubicBezTo>
                    <a:pt x="22565" y="150625"/>
                    <a:pt x="22981" y="150052"/>
                    <a:pt x="52638" y="109249"/>
                  </a:cubicBezTo>
                  <a:close/>
                  <a:moveTo>
                    <a:pt x="89694" y="7649"/>
                  </a:moveTo>
                  <a:cubicBezTo>
                    <a:pt x="114682" y="7649"/>
                    <a:pt x="134938" y="26128"/>
                    <a:pt x="134938" y="48924"/>
                  </a:cubicBezTo>
                  <a:cubicBezTo>
                    <a:pt x="134938" y="71720"/>
                    <a:pt x="114682" y="90199"/>
                    <a:pt x="89694" y="90199"/>
                  </a:cubicBezTo>
                  <a:cubicBezTo>
                    <a:pt x="64706" y="90199"/>
                    <a:pt x="44450" y="71720"/>
                    <a:pt x="44450" y="48924"/>
                  </a:cubicBezTo>
                  <a:cubicBezTo>
                    <a:pt x="44450" y="26128"/>
                    <a:pt x="64706" y="7649"/>
                    <a:pt x="89694" y="7649"/>
                  </a:cubicBezTo>
                  <a:close/>
                  <a:moveTo>
                    <a:pt x="183929" y="0"/>
                  </a:moveTo>
                  <a:cubicBezTo>
                    <a:pt x="183929" y="0"/>
                    <a:pt x="183929" y="0"/>
                    <a:pt x="247649" y="18761"/>
                  </a:cubicBezTo>
                  <a:cubicBezTo>
                    <a:pt x="247649" y="18761"/>
                    <a:pt x="240153" y="30018"/>
                    <a:pt x="228908" y="52532"/>
                  </a:cubicBezTo>
                  <a:cubicBezTo>
                    <a:pt x="487474" y="-22496"/>
                    <a:pt x="502524" y="93750"/>
                    <a:pt x="502531" y="93807"/>
                  </a:cubicBezTo>
                  <a:cubicBezTo>
                    <a:pt x="502531" y="93807"/>
                    <a:pt x="517524" y="176357"/>
                    <a:pt x="506279" y="303935"/>
                  </a:cubicBezTo>
                  <a:cubicBezTo>
                    <a:pt x="491290" y="431480"/>
                    <a:pt x="326445" y="382757"/>
                    <a:pt x="326363" y="382732"/>
                  </a:cubicBezTo>
                  <a:cubicBezTo>
                    <a:pt x="326363" y="382732"/>
                    <a:pt x="326363" y="382732"/>
                    <a:pt x="333859" y="345210"/>
                  </a:cubicBezTo>
                  <a:cubicBezTo>
                    <a:pt x="333859" y="345210"/>
                    <a:pt x="333859" y="345210"/>
                    <a:pt x="375090" y="356467"/>
                  </a:cubicBezTo>
                  <a:cubicBezTo>
                    <a:pt x="446276" y="360217"/>
                    <a:pt x="438817" y="296485"/>
                    <a:pt x="438811" y="296430"/>
                  </a:cubicBezTo>
                  <a:cubicBezTo>
                    <a:pt x="438811" y="296430"/>
                    <a:pt x="438811" y="296430"/>
                    <a:pt x="438811" y="116321"/>
                  </a:cubicBezTo>
                  <a:cubicBezTo>
                    <a:pt x="438811" y="48779"/>
                    <a:pt x="375090" y="41275"/>
                    <a:pt x="258894" y="82550"/>
                  </a:cubicBezTo>
                  <a:cubicBezTo>
                    <a:pt x="258894" y="82550"/>
                    <a:pt x="258894" y="82550"/>
                    <a:pt x="285132" y="90055"/>
                  </a:cubicBezTo>
                  <a:cubicBezTo>
                    <a:pt x="281384" y="101311"/>
                    <a:pt x="273887" y="112568"/>
                    <a:pt x="262642" y="123825"/>
                  </a:cubicBezTo>
                  <a:cubicBezTo>
                    <a:pt x="262642" y="123825"/>
                    <a:pt x="262642" y="123825"/>
                    <a:pt x="416321" y="123825"/>
                  </a:cubicBezTo>
                  <a:cubicBezTo>
                    <a:pt x="416321" y="123825"/>
                    <a:pt x="416321" y="123825"/>
                    <a:pt x="416321" y="157596"/>
                  </a:cubicBezTo>
                  <a:cubicBezTo>
                    <a:pt x="416321" y="157596"/>
                    <a:pt x="416321" y="157596"/>
                    <a:pt x="330111" y="157596"/>
                  </a:cubicBezTo>
                  <a:cubicBezTo>
                    <a:pt x="330111" y="157596"/>
                    <a:pt x="330111" y="157596"/>
                    <a:pt x="330111" y="195118"/>
                  </a:cubicBezTo>
                  <a:cubicBezTo>
                    <a:pt x="330111" y="195118"/>
                    <a:pt x="330111" y="195118"/>
                    <a:pt x="416321" y="195118"/>
                  </a:cubicBezTo>
                  <a:cubicBezTo>
                    <a:pt x="416321" y="195118"/>
                    <a:pt x="416321" y="195118"/>
                    <a:pt x="416321" y="228889"/>
                  </a:cubicBezTo>
                  <a:cubicBezTo>
                    <a:pt x="416321" y="228889"/>
                    <a:pt x="416321" y="228889"/>
                    <a:pt x="330111" y="228889"/>
                  </a:cubicBezTo>
                  <a:cubicBezTo>
                    <a:pt x="330111" y="228889"/>
                    <a:pt x="330111" y="228889"/>
                    <a:pt x="330111" y="292678"/>
                  </a:cubicBezTo>
                  <a:cubicBezTo>
                    <a:pt x="341356" y="288925"/>
                    <a:pt x="356349" y="285173"/>
                    <a:pt x="367594" y="273916"/>
                  </a:cubicBezTo>
                  <a:cubicBezTo>
                    <a:pt x="367594" y="273916"/>
                    <a:pt x="367594" y="273916"/>
                    <a:pt x="356349" y="247650"/>
                  </a:cubicBezTo>
                  <a:cubicBezTo>
                    <a:pt x="356349" y="247650"/>
                    <a:pt x="356349" y="247650"/>
                    <a:pt x="397580" y="232641"/>
                  </a:cubicBezTo>
                  <a:cubicBezTo>
                    <a:pt x="397580" y="232641"/>
                    <a:pt x="397580" y="232641"/>
                    <a:pt x="435062" y="318944"/>
                  </a:cubicBezTo>
                  <a:cubicBezTo>
                    <a:pt x="435062" y="318944"/>
                    <a:pt x="435062" y="318944"/>
                    <a:pt x="382587" y="337705"/>
                  </a:cubicBezTo>
                  <a:cubicBezTo>
                    <a:pt x="382587" y="337705"/>
                    <a:pt x="382587" y="337705"/>
                    <a:pt x="375090" y="303935"/>
                  </a:cubicBezTo>
                  <a:cubicBezTo>
                    <a:pt x="352601" y="322696"/>
                    <a:pt x="303873" y="348962"/>
                    <a:pt x="221412" y="345210"/>
                  </a:cubicBezTo>
                  <a:cubicBezTo>
                    <a:pt x="135223" y="348961"/>
                    <a:pt x="157680" y="247699"/>
                    <a:pt x="157691" y="247650"/>
                  </a:cubicBezTo>
                  <a:cubicBezTo>
                    <a:pt x="157691" y="243898"/>
                    <a:pt x="157691" y="243898"/>
                    <a:pt x="221412" y="243898"/>
                  </a:cubicBezTo>
                  <a:cubicBezTo>
                    <a:pt x="221412" y="258907"/>
                    <a:pt x="213915" y="281421"/>
                    <a:pt x="221412" y="292678"/>
                  </a:cubicBezTo>
                  <a:cubicBezTo>
                    <a:pt x="228908" y="300182"/>
                    <a:pt x="243901" y="303935"/>
                    <a:pt x="255146" y="303935"/>
                  </a:cubicBezTo>
                  <a:cubicBezTo>
                    <a:pt x="258894" y="303935"/>
                    <a:pt x="258894" y="303935"/>
                    <a:pt x="258894" y="228889"/>
                  </a:cubicBezTo>
                  <a:cubicBezTo>
                    <a:pt x="258894" y="228889"/>
                    <a:pt x="258894" y="228889"/>
                    <a:pt x="168936" y="228889"/>
                  </a:cubicBezTo>
                  <a:cubicBezTo>
                    <a:pt x="168936" y="228889"/>
                    <a:pt x="168936" y="228889"/>
                    <a:pt x="168936" y="195118"/>
                  </a:cubicBezTo>
                  <a:cubicBezTo>
                    <a:pt x="168936" y="195118"/>
                    <a:pt x="168936" y="195118"/>
                    <a:pt x="195174" y="195118"/>
                  </a:cubicBezTo>
                  <a:cubicBezTo>
                    <a:pt x="208500" y="195118"/>
                    <a:pt x="228594" y="195118"/>
                    <a:pt x="258894" y="195118"/>
                  </a:cubicBezTo>
                  <a:cubicBezTo>
                    <a:pt x="258894" y="195118"/>
                    <a:pt x="258894" y="195118"/>
                    <a:pt x="258894" y="157596"/>
                  </a:cubicBezTo>
                  <a:cubicBezTo>
                    <a:pt x="258894" y="157596"/>
                    <a:pt x="258894" y="157596"/>
                    <a:pt x="232656" y="157596"/>
                  </a:cubicBezTo>
                  <a:cubicBezTo>
                    <a:pt x="213932" y="180088"/>
                    <a:pt x="195209" y="195091"/>
                    <a:pt x="195174" y="195118"/>
                  </a:cubicBezTo>
                  <a:cubicBezTo>
                    <a:pt x="195174" y="195118"/>
                    <a:pt x="195174" y="195118"/>
                    <a:pt x="168936" y="172605"/>
                  </a:cubicBezTo>
                  <a:cubicBezTo>
                    <a:pt x="187677" y="153843"/>
                    <a:pt x="206418" y="120073"/>
                    <a:pt x="217663" y="97559"/>
                  </a:cubicBezTo>
                  <a:cubicBezTo>
                    <a:pt x="210167" y="101311"/>
                    <a:pt x="198922" y="108816"/>
                    <a:pt x="187677" y="112568"/>
                  </a:cubicBezTo>
                  <a:cubicBezTo>
                    <a:pt x="180181" y="123825"/>
                    <a:pt x="168936" y="138834"/>
                    <a:pt x="153943" y="150091"/>
                  </a:cubicBezTo>
                  <a:cubicBezTo>
                    <a:pt x="153943" y="150091"/>
                    <a:pt x="112749" y="123848"/>
                    <a:pt x="112712" y="123825"/>
                  </a:cubicBezTo>
                  <a:cubicBezTo>
                    <a:pt x="157680" y="86312"/>
                    <a:pt x="183916" y="43"/>
                    <a:pt x="183929" y="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106" name="组合 105"/>
          <p:cNvGrpSpPr/>
          <p:nvPr/>
        </p:nvGrpSpPr>
        <p:grpSpPr>
          <a:xfrm>
            <a:off x="5353843" y="3094186"/>
            <a:ext cx="1500188" cy="1503363"/>
            <a:chOff x="10127654" y="2673350"/>
            <a:chExt cx="1500188" cy="1503363"/>
          </a:xfrm>
        </p:grpSpPr>
        <p:sp>
          <p:nvSpPr>
            <p:cNvPr id="107" name="Oval 272"/>
            <p:cNvSpPr>
              <a:spLocks noChangeArrowheads="1"/>
            </p:cNvSpPr>
            <p:nvPr/>
          </p:nvSpPr>
          <p:spPr bwMode="auto">
            <a:xfrm>
              <a:off x="10127654" y="2673350"/>
              <a:ext cx="1500188" cy="1503363"/>
            </a:xfrm>
            <a:prstGeom prst="ellipse">
              <a:avLst/>
            </a:pr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73"/>
            <p:cNvSpPr/>
            <p:nvPr/>
          </p:nvSpPr>
          <p:spPr bwMode="auto">
            <a:xfrm>
              <a:off x="10449917" y="3667125"/>
              <a:ext cx="855663" cy="509588"/>
            </a:xfrm>
            <a:custGeom>
              <a:avLst/>
              <a:gdLst>
                <a:gd name="T0" fmla="*/ 39 w 228"/>
                <a:gd name="T1" fmla="*/ 27 h 136"/>
                <a:gd name="T2" fmla="*/ 0 w 228"/>
                <a:gd name="T3" fmla="*/ 100 h 136"/>
                <a:gd name="T4" fmla="*/ 114 w 228"/>
                <a:gd name="T5" fmla="*/ 136 h 136"/>
                <a:gd name="T6" fmla="*/ 228 w 228"/>
                <a:gd name="T7" fmla="*/ 100 h 136"/>
                <a:gd name="T8" fmla="*/ 189 w 228"/>
                <a:gd name="T9" fmla="*/ 27 h 136"/>
                <a:gd name="T10" fmla="*/ 114 w 228"/>
                <a:gd name="T11" fmla="*/ 0 h 136"/>
                <a:gd name="T12" fmla="*/ 39 w 228"/>
                <a:gd name="T13" fmla="*/ 27 h 136"/>
              </a:gdLst>
              <a:ahLst/>
              <a:cxnLst>
                <a:cxn ang="0">
                  <a:pos x="T0" y="T1"/>
                </a:cxn>
                <a:cxn ang="0">
                  <a:pos x="T2" y="T3"/>
                </a:cxn>
                <a:cxn ang="0">
                  <a:pos x="T4" y="T5"/>
                </a:cxn>
                <a:cxn ang="0">
                  <a:pos x="T6" y="T7"/>
                </a:cxn>
                <a:cxn ang="0">
                  <a:pos x="T8" y="T9"/>
                </a:cxn>
                <a:cxn ang="0">
                  <a:pos x="T10" y="T11"/>
                </a:cxn>
                <a:cxn ang="0">
                  <a:pos x="T12" y="T13"/>
                </a:cxn>
              </a:cxnLst>
              <a:rect l="0" t="0" r="r" b="b"/>
              <a:pathLst>
                <a:path w="228" h="136">
                  <a:moveTo>
                    <a:pt x="39" y="27"/>
                  </a:moveTo>
                  <a:cubicBezTo>
                    <a:pt x="19" y="40"/>
                    <a:pt x="11" y="67"/>
                    <a:pt x="0" y="100"/>
                  </a:cubicBezTo>
                  <a:cubicBezTo>
                    <a:pt x="32" y="122"/>
                    <a:pt x="71" y="136"/>
                    <a:pt x="114" y="136"/>
                  </a:cubicBezTo>
                  <a:cubicBezTo>
                    <a:pt x="156" y="136"/>
                    <a:pt x="196" y="122"/>
                    <a:pt x="228" y="100"/>
                  </a:cubicBezTo>
                  <a:cubicBezTo>
                    <a:pt x="217" y="67"/>
                    <a:pt x="209" y="39"/>
                    <a:pt x="189" y="27"/>
                  </a:cubicBezTo>
                  <a:cubicBezTo>
                    <a:pt x="154" y="5"/>
                    <a:pt x="134" y="0"/>
                    <a:pt x="114" y="0"/>
                  </a:cubicBezTo>
                  <a:cubicBezTo>
                    <a:pt x="93" y="0"/>
                    <a:pt x="73" y="5"/>
                    <a:pt x="39" y="2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Rectangle 274"/>
            <p:cNvSpPr>
              <a:spLocks noChangeArrowheads="1"/>
            </p:cNvSpPr>
            <p:nvPr/>
          </p:nvSpPr>
          <p:spPr bwMode="auto">
            <a:xfrm>
              <a:off x="10738842" y="3673475"/>
              <a:ext cx="300038" cy="334963"/>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10" name="Freeform 278"/>
            <p:cNvSpPr/>
            <p:nvPr/>
          </p:nvSpPr>
          <p:spPr bwMode="auto">
            <a:xfrm>
              <a:off x="10570339" y="2995613"/>
              <a:ext cx="613231" cy="754163"/>
            </a:xfrm>
            <a:custGeom>
              <a:avLst/>
              <a:gdLst/>
              <a:ahLst/>
              <a:cxnLst/>
              <a:rect l="l" t="t" r="r" b="b"/>
              <a:pathLst>
                <a:path w="613231" h="754163">
                  <a:moveTo>
                    <a:pt x="307409" y="0"/>
                  </a:moveTo>
                  <a:cubicBezTo>
                    <a:pt x="487967" y="0"/>
                    <a:pt x="566509" y="95306"/>
                    <a:pt x="577443" y="209574"/>
                  </a:cubicBezTo>
                  <a:cubicBezTo>
                    <a:pt x="582750" y="203510"/>
                    <a:pt x="589066" y="200914"/>
                    <a:pt x="595382" y="202182"/>
                  </a:cubicBezTo>
                  <a:cubicBezTo>
                    <a:pt x="610305" y="205927"/>
                    <a:pt x="617766" y="239631"/>
                    <a:pt x="610305" y="277079"/>
                  </a:cubicBezTo>
                  <a:cubicBezTo>
                    <a:pt x="599171" y="314334"/>
                    <a:pt x="580652" y="344176"/>
                    <a:pt x="565798" y="340673"/>
                  </a:cubicBezTo>
                  <a:cubicBezTo>
                    <a:pt x="541279" y="431949"/>
                    <a:pt x="484238" y="517272"/>
                    <a:pt x="411390" y="560469"/>
                  </a:cubicBezTo>
                  <a:cubicBezTo>
                    <a:pt x="411390" y="671119"/>
                    <a:pt x="411390" y="671119"/>
                    <a:pt x="411390" y="671119"/>
                  </a:cubicBezTo>
                  <a:cubicBezTo>
                    <a:pt x="411390" y="776147"/>
                    <a:pt x="201840" y="787400"/>
                    <a:pt x="201840" y="671119"/>
                  </a:cubicBezTo>
                  <a:lnTo>
                    <a:pt x="201840" y="559378"/>
                  </a:lnTo>
                  <a:cubicBezTo>
                    <a:pt x="129490" y="515836"/>
                    <a:pt x="72993" y="430722"/>
                    <a:pt x="48822" y="339807"/>
                  </a:cubicBezTo>
                  <a:cubicBezTo>
                    <a:pt x="48585" y="340490"/>
                    <a:pt x="48143" y="340630"/>
                    <a:pt x="47694" y="340742"/>
                  </a:cubicBezTo>
                  <a:cubicBezTo>
                    <a:pt x="32771" y="344487"/>
                    <a:pt x="10388" y="314528"/>
                    <a:pt x="2926" y="277079"/>
                  </a:cubicBezTo>
                  <a:cubicBezTo>
                    <a:pt x="-4535" y="239631"/>
                    <a:pt x="2926" y="205927"/>
                    <a:pt x="17849" y="202182"/>
                  </a:cubicBezTo>
                  <a:cubicBezTo>
                    <a:pt x="23756" y="200700"/>
                    <a:pt x="30832" y="204498"/>
                    <a:pt x="37108" y="212487"/>
                  </a:cubicBezTo>
                  <a:cubicBezTo>
                    <a:pt x="46979" y="96938"/>
                    <a:pt x="125313" y="0"/>
                    <a:pt x="307409"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80"/>
            <p:cNvSpPr/>
            <p:nvPr/>
          </p:nvSpPr>
          <p:spPr bwMode="auto">
            <a:xfrm>
              <a:off x="10780117" y="3673475"/>
              <a:ext cx="195263" cy="503238"/>
            </a:xfrm>
            <a:custGeom>
              <a:avLst/>
              <a:gdLst>
                <a:gd name="T0" fmla="*/ 20 w 52"/>
                <a:gd name="T1" fmla="*/ 48 h 134"/>
                <a:gd name="T2" fmla="*/ 14 w 52"/>
                <a:gd name="T3" fmla="*/ 133 h 134"/>
                <a:gd name="T4" fmla="*/ 26 w 52"/>
                <a:gd name="T5" fmla="*/ 134 h 134"/>
                <a:gd name="T6" fmla="*/ 38 w 52"/>
                <a:gd name="T7" fmla="*/ 133 h 134"/>
                <a:gd name="T8" fmla="*/ 32 w 52"/>
                <a:gd name="T9" fmla="*/ 48 h 134"/>
                <a:gd name="T10" fmla="*/ 52 w 52"/>
                <a:gd name="T11" fmla="*/ 0 h 134"/>
                <a:gd name="T12" fmla="*/ 0 w 52"/>
                <a:gd name="T13" fmla="*/ 0 h 134"/>
                <a:gd name="T14" fmla="*/ 20 w 52"/>
                <a:gd name="T15" fmla="*/ 48 h 1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134">
                  <a:moveTo>
                    <a:pt x="20" y="48"/>
                  </a:moveTo>
                  <a:cubicBezTo>
                    <a:pt x="14" y="133"/>
                    <a:pt x="14" y="133"/>
                    <a:pt x="14" y="133"/>
                  </a:cubicBezTo>
                  <a:cubicBezTo>
                    <a:pt x="18" y="133"/>
                    <a:pt x="22" y="134"/>
                    <a:pt x="26" y="134"/>
                  </a:cubicBezTo>
                  <a:cubicBezTo>
                    <a:pt x="30" y="134"/>
                    <a:pt x="34" y="133"/>
                    <a:pt x="38" y="133"/>
                  </a:cubicBezTo>
                  <a:cubicBezTo>
                    <a:pt x="32" y="48"/>
                    <a:pt x="32" y="48"/>
                    <a:pt x="32" y="48"/>
                  </a:cubicBezTo>
                  <a:cubicBezTo>
                    <a:pt x="52" y="0"/>
                    <a:pt x="52" y="0"/>
                    <a:pt x="52" y="0"/>
                  </a:cubicBezTo>
                  <a:cubicBezTo>
                    <a:pt x="33" y="0"/>
                    <a:pt x="18" y="0"/>
                    <a:pt x="0" y="0"/>
                  </a:cubicBezTo>
                  <a:lnTo>
                    <a:pt x="20"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81"/>
            <p:cNvSpPr/>
            <p:nvPr/>
          </p:nvSpPr>
          <p:spPr bwMode="auto">
            <a:xfrm>
              <a:off x="10689629" y="3609975"/>
              <a:ext cx="184150" cy="198438"/>
            </a:xfrm>
            <a:custGeom>
              <a:avLst/>
              <a:gdLst>
                <a:gd name="T0" fmla="*/ 50 w 116"/>
                <a:gd name="T1" fmla="*/ 0 h 125"/>
                <a:gd name="T2" fmla="*/ 10 w 116"/>
                <a:gd name="T3" fmla="*/ 43 h 125"/>
                <a:gd name="T4" fmla="*/ 0 w 116"/>
                <a:gd name="T5" fmla="*/ 125 h 125"/>
                <a:gd name="T6" fmla="*/ 116 w 116"/>
                <a:gd name="T7" fmla="*/ 40 h 125"/>
                <a:gd name="T8" fmla="*/ 50 w 116"/>
                <a:gd name="T9" fmla="*/ 0 h 125"/>
              </a:gdLst>
              <a:ahLst/>
              <a:cxnLst>
                <a:cxn ang="0">
                  <a:pos x="T0" y="T1"/>
                </a:cxn>
                <a:cxn ang="0">
                  <a:pos x="T2" y="T3"/>
                </a:cxn>
                <a:cxn ang="0">
                  <a:pos x="T4" y="T5"/>
                </a:cxn>
                <a:cxn ang="0">
                  <a:pos x="T6" y="T7"/>
                </a:cxn>
                <a:cxn ang="0">
                  <a:pos x="T8" y="T9"/>
                </a:cxn>
              </a:cxnLst>
              <a:rect l="0" t="0" r="r" b="b"/>
              <a:pathLst>
                <a:path w="116" h="125">
                  <a:moveTo>
                    <a:pt x="50" y="0"/>
                  </a:moveTo>
                  <a:lnTo>
                    <a:pt x="10" y="43"/>
                  </a:lnTo>
                  <a:lnTo>
                    <a:pt x="0" y="125"/>
                  </a:lnTo>
                  <a:lnTo>
                    <a:pt x="116" y="40"/>
                  </a:lnTo>
                  <a:lnTo>
                    <a:pt x="50" y="0"/>
                  </a:lnTo>
                  <a:close/>
                </a:path>
              </a:pathLst>
            </a:custGeom>
            <a:solidFill>
              <a:srgbClr val="F397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82"/>
            <p:cNvSpPr/>
            <p:nvPr/>
          </p:nvSpPr>
          <p:spPr bwMode="auto">
            <a:xfrm>
              <a:off x="10876954" y="3609975"/>
              <a:ext cx="184150" cy="198438"/>
            </a:xfrm>
            <a:custGeom>
              <a:avLst/>
              <a:gdLst>
                <a:gd name="T0" fmla="*/ 66 w 116"/>
                <a:gd name="T1" fmla="*/ 0 h 125"/>
                <a:gd name="T2" fmla="*/ 109 w 116"/>
                <a:gd name="T3" fmla="*/ 43 h 125"/>
                <a:gd name="T4" fmla="*/ 116 w 116"/>
                <a:gd name="T5" fmla="*/ 125 h 125"/>
                <a:gd name="T6" fmla="*/ 0 w 116"/>
                <a:gd name="T7" fmla="*/ 40 h 125"/>
                <a:gd name="T8" fmla="*/ 66 w 116"/>
                <a:gd name="T9" fmla="*/ 0 h 125"/>
              </a:gdLst>
              <a:ahLst/>
              <a:cxnLst>
                <a:cxn ang="0">
                  <a:pos x="T0" y="T1"/>
                </a:cxn>
                <a:cxn ang="0">
                  <a:pos x="T2" y="T3"/>
                </a:cxn>
                <a:cxn ang="0">
                  <a:pos x="T4" y="T5"/>
                </a:cxn>
                <a:cxn ang="0">
                  <a:pos x="T6" y="T7"/>
                </a:cxn>
                <a:cxn ang="0">
                  <a:pos x="T8" y="T9"/>
                </a:cxn>
              </a:cxnLst>
              <a:rect l="0" t="0" r="r" b="b"/>
              <a:pathLst>
                <a:path w="116" h="125">
                  <a:moveTo>
                    <a:pt x="66" y="0"/>
                  </a:moveTo>
                  <a:lnTo>
                    <a:pt x="109" y="43"/>
                  </a:lnTo>
                  <a:lnTo>
                    <a:pt x="116" y="125"/>
                  </a:lnTo>
                  <a:lnTo>
                    <a:pt x="0" y="40"/>
                  </a:lnTo>
                  <a:lnTo>
                    <a:pt x="66" y="0"/>
                  </a:lnTo>
                  <a:close/>
                </a:path>
              </a:pathLst>
            </a:custGeom>
            <a:solidFill>
              <a:srgbClr val="F3971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77"/>
            <p:cNvSpPr/>
            <p:nvPr/>
          </p:nvSpPr>
          <p:spPr bwMode="auto">
            <a:xfrm>
              <a:off x="10554692" y="2886075"/>
              <a:ext cx="641350" cy="484188"/>
            </a:xfrm>
            <a:custGeom>
              <a:avLst/>
              <a:gdLst>
                <a:gd name="T0" fmla="*/ 119 w 171"/>
                <a:gd name="T1" fmla="*/ 45 h 129"/>
                <a:gd name="T2" fmla="*/ 151 w 171"/>
                <a:gd name="T3" fmla="*/ 95 h 129"/>
                <a:gd name="T4" fmla="*/ 163 w 171"/>
                <a:gd name="T5" fmla="*/ 98 h 129"/>
                <a:gd name="T6" fmla="*/ 88 w 171"/>
                <a:gd name="T7" fmla="*/ 0 h 129"/>
                <a:gd name="T8" fmla="*/ 9 w 171"/>
                <a:gd name="T9" fmla="*/ 95 h 129"/>
                <a:gd name="T10" fmla="*/ 23 w 171"/>
                <a:gd name="T11" fmla="*/ 95 h 129"/>
                <a:gd name="T12" fmla="*/ 119 w 171"/>
                <a:gd name="T13" fmla="*/ 45 h 129"/>
              </a:gdLst>
              <a:ahLst/>
              <a:cxnLst>
                <a:cxn ang="0">
                  <a:pos x="T0" y="T1"/>
                </a:cxn>
                <a:cxn ang="0">
                  <a:pos x="T2" y="T3"/>
                </a:cxn>
                <a:cxn ang="0">
                  <a:pos x="T4" y="T5"/>
                </a:cxn>
                <a:cxn ang="0">
                  <a:pos x="T6" y="T7"/>
                </a:cxn>
                <a:cxn ang="0">
                  <a:pos x="T8" y="T9"/>
                </a:cxn>
                <a:cxn ang="0">
                  <a:pos x="T10" y="T11"/>
                </a:cxn>
                <a:cxn ang="0">
                  <a:pos x="T12" y="T13"/>
                </a:cxn>
              </a:cxnLst>
              <a:rect l="0" t="0" r="r" b="b"/>
              <a:pathLst>
                <a:path w="171" h="129">
                  <a:moveTo>
                    <a:pt x="119" y="45"/>
                  </a:moveTo>
                  <a:cubicBezTo>
                    <a:pt x="139" y="53"/>
                    <a:pt x="147" y="78"/>
                    <a:pt x="151" y="95"/>
                  </a:cubicBezTo>
                  <a:cubicBezTo>
                    <a:pt x="158" y="119"/>
                    <a:pt x="154" y="117"/>
                    <a:pt x="163" y="98"/>
                  </a:cubicBezTo>
                  <a:cubicBezTo>
                    <a:pt x="171" y="80"/>
                    <a:pt x="150" y="0"/>
                    <a:pt x="88" y="0"/>
                  </a:cubicBezTo>
                  <a:cubicBezTo>
                    <a:pt x="26" y="0"/>
                    <a:pt x="0" y="61"/>
                    <a:pt x="9" y="95"/>
                  </a:cubicBezTo>
                  <a:cubicBezTo>
                    <a:pt x="18" y="129"/>
                    <a:pt x="18" y="121"/>
                    <a:pt x="23" y="95"/>
                  </a:cubicBezTo>
                  <a:cubicBezTo>
                    <a:pt x="37" y="29"/>
                    <a:pt x="86" y="58"/>
                    <a:pt x="119" y="45"/>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8" name="标题 4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 calcmode="lin" valueType="num">
                                      <p:cBhvr>
                                        <p:cTn id="7" dur="500" fill="hold"/>
                                        <p:tgtEl>
                                          <p:spTgt spid="106"/>
                                        </p:tgtEl>
                                        <p:attrNameLst>
                                          <p:attrName>ppt_w</p:attrName>
                                        </p:attrNameLst>
                                      </p:cBhvr>
                                      <p:tavLst>
                                        <p:tav tm="0">
                                          <p:val>
                                            <p:strVal val="4/3*#ppt_w"/>
                                          </p:val>
                                        </p:tav>
                                        <p:tav tm="100000">
                                          <p:val>
                                            <p:strVal val="#ppt_w"/>
                                          </p:val>
                                        </p:tav>
                                      </p:tavLst>
                                    </p:anim>
                                    <p:anim calcmode="lin" valueType="num">
                                      <p:cBhvr>
                                        <p:cTn id="8" dur="500" fill="hold"/>
                                        <p:tgtEl>
                                          <p:spTgt spid="106"/>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87"/>
                                        </p:tgtEl>
                                        <p:attrNameLst>
                                          <p:attrName>style.visibility</p:attrName>
                                        </p:attrNameLst>
                                      </p:cBhvr>
                                      <p:to>
                                        <p:strVal val="visible"/>
                                      </p:to>
                                    </p:set>
                                    <p:animEffect transition="in" filter="fade">
                                      <p:cBhvr>
                                        <p:cTn id="12" dur="500"/>
                                        <p:tgtEl>
                                          <p:spTgt spid="87"/>
                                        </p:tgtEl>
                                      </p:cBhvr>
                                    </p:animEffect>
                                  </p:childTnLst>
                                </p:cTn>
                              </p:par>
                              <p:par>
                                <p:cTn id="13" presetID="10" presetClass="entr" presetSubtype="0" fill="hold" nodeType="withEffect">
                                  <p:stCondLst>
                                    <p:cond delay="0"/>
                                  </p:stCondLst>
                                  <p:childTnLst>
                                    <p:set>
                                      <p:cBhvr>
                                        <p:cTn id="14" dur="1" fill="hold">
                                          <p:stCondLst>
                                            <p:cond delay="0"/>
                                          </p:stCondLst>
                                        </p:cTn>
                                        <p:tgtEl>
                                          <p:spTgt spid="100"/>
                                        </p:tgtEl>
                                        <p:attrNameLst>
                                          <p:attrName>style.visibility</p:attrName>
                                        </p:attrNameLst>
                                      </p:cBhvr>
                                      <p:to>
                                        <p:strVal val="visible"/>
                                      </p:to>
                                    </p:set>
                                    <p:animEffect transition="in" filter="fade">
                                      <p:cBhvr>
                                        <p:cTn id="15" dur="500"/>
                                        <p:tgtEl>
                                          <p:spTgt spid="10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2"/>
                                        </p:tgtEl>
                                        <p:attrNameLst>
                                          <p:attrName>style.visibility</p:attrName>
                                        </p:attrNameLst>
                                      </p:cBhvr>
                                      <p:to>
                                        <p:strVal val="visible"/>
                                      </p:to>
                                    </p:set>
                                    <p:animEffect transition="in" filter="fade">
                                      <p:cBhvr>
                                        <p:cTn id="18" dur="500"/>
                                        <p:tgtEl>
                                          <p:spTgt spid="72"/>
                                        </p:tgtEl>
                                      </p:cBhvr>
                                    </p:animEffect>
                                  </p:childTnLst>
                                </p:cTn>
                              </p:par>
                              <p:par>
                                <p:cTn id="19" presetID="10" presetClass="entr" presetSubtype="0" fill="hold" nodeType="withEffect">
                                  <p:stCondLst>
                                    <p:cond delay="10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childTnLst>
                                </p:cTn>
                              </p:par>
                              <p:par>
                                <p:cTn id="22" presetID="10" presetClass="entr" presetSubtype="0" fill="hold" nodeType="withEffect">
                                  <p:stCondLst>
                                    <p:cond delay="100"/>
                                  </p:stCondLst>
                                  <p:childTnLst>
                                    <p:set>
                                      <p:cBhvr>
                                        <p:cTn id="23" dur="1" fill="hold">
                                          <p:stCondLst>
                                            <p:cond delay="0"/>
                                          </p:stCondLst>
                                        </p:cTn>
                                        <p:tgtEl>
                                          <p:spTgt spid="88"/>
                                        </p:tgtEl>
                                        <p:attrNameLst>
                                          <p:attrName>style.visibility</p:attrName>
                                        </p:attrNameLst>
                                      </p:cBhvr>
                                      <p:to>
                                        <p:strVal val="visible"/>
                                      </p:to>
                                    </p:set>
                                    <p:animEffect transition="in" filter="fade">
                                      <p:cBhvr>
                                        <p:cTn id="24" dur="500"/>
                                        <p:tgtEl>
                                          <p:spTgt spid="88"/>
                                        </p:tgtEl>
                                      </p:cBhvr>
                                    </p:animEffect>
                                  </p:childTnLst>
                                </p:cTn>
                              </p:par>
                              <p:par>
                                <p:cTn id="25" presetID="10" presetClass="entr" presetSubtype="0" fill="hold" nodeType="withEffect">
                                  <p:stCondLst>
                                    <p:cond delay="4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nodeType="withEffect">
                                  <p:stCondLst>
                                    <p:cond delay="300"/>
                                  </p:stCondLst>
                                  <p:childTnLst>
                                    <p:set>
                                      <p:cBhvr>
                                        <p:cTn id="29" dur="1" fill="hold">
                                          <p:stCondLst>
                                            <p:cond delay="0"/>
                                          </p:stCondLst>
                                        </p:cTn>
                                        <p:tgtEl>
                                          <p:spTgt spid="57"/>
                                        </p:tgtEl>
                                        <p:attrNameLst>
                                          <p:attrName>style.visibility</p:attrName>
                                        </p:attrNameLst>
                                      </p:cBhvr>
                                      <p:to>
                                        <p:strVal val="visible"/>
                                      </p:to>
                                    </p:set>
                                    <p:animEffect transition="in" filter="fade">
                                      <p:cBhvr>
                                        <p:cTn id="30" dur="500"/>
                                        <p:tgtEl>
                                          <p:spTgt spid="57"/>
                                        </p:tgtEl>
                                      </p:cBhvr>
                                    </p:animEffect>
                                  </p:childTnLst>
                                </p:cTn>
                              </p:par>
                              <p:par>
                                <p:cTn id="31" presetID="10" presetClass="entr" presetSubtype="0" fill="hold" nodeType="withEffect">
                                  <p:stCondLst>
                                    <p:cond delay="0"/>
                                  </p:stCondLst>
                                  <p:childTnLst>
                                    <p:set>
                                      <p:cBhvr>
                                        <p:cTn id="32" dur="1" fill="hold">
                                          <p:stCondLst>
                                            <p:cond delay="0"/>
                                          </p:stCondLst>
                                        </p:cTn>
                                        <p:tgtEl>
                                          <p:spTgt spid="93"/>
                                        </p:tgtEl>
                                        <p:attrNameLst>
                                          <p:attrName>style.visibility</p:attrName>
                                        </p:attrNameLst>
                                      </p:cBhvr>
                                      <p:to>
                                        <p:strVal val="visible"/>
                                      </p:to>
                                    </p:set>
                                    <p:animEffect transition="in" filter="fade">
                                      <p:cBhvr>
                                        <p:cTn id="33" dur="500"/>
                                        <p:tgtEl>
                                          <p:spTgt spid="93"/>
                                        </p:tgtEl>
                                      </p:cBhvr>
                                    </p:animEffect>
                                  </p:childTnLst>
                                </p:cTn>
                              </p:par>
                              <p:par>
                                <p:cTn id="34" presetID="10" presetClass="entr" presetSubtype="0" fill="hold" grpId="0" nodeType="withEffect">
                                  <p:stCondLst>
                                    <p:cond delay="20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500"/>
                                        <p:tgtEl>
                                          <p:spTgt spid="85"/>
                                        </p:tgtEl>
                                      </p:cBhvr>
                                    </p:animEffect>
                                  </p:childTnLst>
                                </p:cTn>
                              </p:par>
                              <p:par>
                                <p:cTn id="37" presetID="10" presetClass="entr" presetSubtype="0" fill="hold" grpId="0" nodeType="withEffect">
                                  <p:stCondLst>
                                    <p:cond delay="100"/>
                                  </p:stCondLst>
                                  <p:childTnLst>
                                    <p:set>
                                      <p:cBhvr>
                                        <p:cTn id="38" dur="1" fill="hold">
                                          <p:stCondLst>
                                            <p:cond delay="0"/>
                                          </p:stCondLst>
                                        </p:cTn>
                                        <p:tgtEl>
                                          <p:spTgt spid="49"/>
                                        </p:tgtEl>
                                        <p:attrNameLst>
                                          <p:attrName>style.visibility</p:attrName>
                                        </p:attrNameLst>
                                      </p:cBhvr>
                                      <p:to>
                                        <p:strVal val="visible"/>
                                      </p:to>
                                    </p:set>
                                    <p:animEffect transition="in" filter="fade">
                                      <p:cBhvr>
                                        <p:cTn id="39" dur="500"/>
                                        <p:tgtEl>
                                          <p:spTgt spid="49"/>
                                        </p:tgtEl>
                                      </p:cBhvr>
                                    </p:animEffect>
                                  </p:childTnLst>
                                </p:cTn>
                              </p:par>
                              <p:par>
                                <p:cTn id="40" presetID="10" presetClass="entr" presetSubtype="0" fill="hold"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500"/>
                                        <p:tgtEl>
                                          <p:spTgt spid="53"/>
                                        </p:tgtEl>
                                      </p:cBhvr>
                                    </p:animEffect>
                                  </p:childTnLst>
                                </p:cTn>
                              </p:par>
                              <p:par>
                                <p:cTn id="43" presetID="10" presetClass="entr" presetSubtype="0"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fade">
                                      <p:cBhvr>
                                        <p:cTn id="45" dur="500"/>
                                        <p:tgtEl>
                                          <p:spTgt spid="60"/>
                                        </p:tgtEl>
                                      </p:cBhvr>
                                    </p:animEffect>
                                  </p:childTnLst>
                                </p:cTn>
                              </p:par>
                              <p:par>
                                <p:cTn id="46" presetID="10" presetClass="entr" presetSubtype="0" fill="hold" nodeType="withEffect">
                                  <p:stCondLst>
                                    <p:cond delay="300"/>
                                  </p:stCondLst>
                                  <p:childTnLst>
                                    <p:set>
                                      <p:cBhvr>
                                        <p:cTn id="47" dur="1" fill="hold">
                                          <p:stCondLst>
                                            <p:cond delay="0"/>
                                          </p:stCondLst>
                                        </p:cTn>
                                        <p:tgtEl>
                                          <p:spTgt spid="103"/>
                                        </p:tgtEl>
                                        <p:attrNameLst>
                                          <p:attrName>style.visibility</p:attrName>
                                        </p:attrNameLst>
                                      </p:cBhvr>
                                      <p:to>
                                        <p:strVal val="visible"/>
                                      </p:to>
                                    </p:set>
                                    <p:animEffect transition="in" filter="fade">
                                      <p:cBhvr>
                                        <p:cTn id="48" dur="500"/>
                                        <p:tgtEl>
                                          <p:spTgt spid="103"/>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fade">
                                      <p:cBhvr>
                                        <p:cTn id="51" dur="500"/>
                                        <p:tgtEl>
                                          <p:spTgt spid="56"/>
                                        </p:tgtEl>
                                      </p:cBhvr>
                                    </p:animEffect>
                                  </p:childTnLst>
                                </p:cTn>
                              </p:par>
                              <p:par>
                                <p:cTn id="52" presetID="10" presetClass="entr" presetSubtype="0" fill="hold" grpId="0" nodeType="withEffect">
                                  <p:stCondLst>
                                    <p:cond delay="20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500"/>
                                        <p:tgtEl>
                                          <p:spTgt spid="86"/>
                                        </p:tgtEl>
                                      </p:cBhvr>
                                    </p:animEffect>
                                  </p:childTnLst>
                                </p:cTn>
                              </p:par>
                              <p:par>
                                <p:cTn id="55" presetID="10" presetClass="entr" presetSubtype="0" fill="hold" nodeType="withEffect">
                                  <p:stCondLst>
                                    <p:cond delay="0"/>
                                  </p:stCondLst>
                                  <p:childTnLst>
                                    <p:set>
                                      <p:cBhvr>
                                        <p:cTn id="56" dur="1" fill="hold">
                                          <p:stCondLst>
                                            <p:cond delay="0"/>
                                          </p:stCondLst>
                                        </p:cTn>
                                        <p:tgtEl>
                                          <p:spTgt spid="69"/>
                                        </p:tgtEl>
                                        <p:attrNameLst>
                                          <p:attrName>style.visibility</p:attrName>
                                        </p:attrNameLst>
                                      </p:cBhvr>
                                      <p:to>
                                        <p:strVal val="visible"/>
                                      </p:to>
                                    </p:set>
                                    <p:animEffect transition="in" filter="fade">
                                      <p:cBhvr>
                                        <p:cTn id="57" dur="500"/>
                                        <p:tgtEl>
                                          <p:spTgt spid="69"/>
                                        </p:tgtEl>
                                      </p:cBhvr>
                                    </p:animEffect>
                                  </p:childTnLst>
                                </p:cTn>
                              </p:par>
                              <p:par>
                                <p:cTn id="58" presetID="10" presetClass="entr" presetSubtype="0" fill="hold" nodeType="withEffect">
                                  <p:stCondLst>
                                    <p:cond delay="300"/>
                                  </p:stCondLst>
                                  <p:childTnLst>
                                    <p:set>
                                      <p:cBhvr>
                                        <p:cTn id="59" dur="1" fill="hold">
                                          <p:stCondLst>
                                            <p:cond delay="0"/>
                                          </p:stCondLst>
                                        </p:cTn>
                                        <p:tgtEl>
                                          <p:spTgt spid="50"/>
                                        </p:tgtEl>
                                        <p:attrNameLst>
                                          <p:attrName>style.visibility</p:attrName>
                                        </p:attrNameLst>
                                      </p:cBhvr>
                                      <p:to>
                                        <p:strVal val="visible"/>
                                      </p:to>
                                    </p:set>
                                    <p:animEffect transition="in" filter="fade">
                                      <p:cBhvr>
                                        <p:cTn id="60" dur="500"/>
                                        <p:tgtEl>
                                          <p:spTgt spid="50"/>
                                        </p:tgtEl>
                                      </p:cBhvr>
                                    </p:animEffect>
                                  </p:childTnLst>
                                </p:cTn>
                              </p:par>
                              <p:par>
                                <p:cTn id="61" presetID="6" presetClass="entr" presetSubtype="32" fill="hold" nodeType="withEffect">
                                  <p:stCondLst>
                                    <p:cond delay="400"/>
                                  </p:stCondLst>
                                  <p:childTnLst>
                                    <p:set>
                                      <p:cBhvr>
                                        <p:cTn id="62" dur="1" fill="hold">
                                          <p:stCondLst>
                                            <p:cond delay="0"/>
                                          </p:stCondLst>
                                        </p:cTn>
                                        <p:tgtEl>
                                          <p:spTgt spid="2"/>
                                        </p:tgtEl>
                                        <p:attrNameLst>
                                          <p:attrName>style.visibility</p:attrName>
                                        </p:attrNameLst>
                                      </p:cBhvr>
                                      <p:to>
                                        <p:strVal val="visible"/>
                                      </p:to>
                                    </p:set>
                                    <p:animEffect transition="in" filter="circle(out)">
                                      <p:cBhvr>
                                        <p:cTn id="63" dur="2000"/>
                                        <p:tgtEl>
                                          <p:spTgt spid="2"/>
                                        </p:tgtEl>
                                      </p:cBhvr>
                                    </p:animEffect>
                                  </p:childTnLst>
                                </p:cTn>
                              </p:par>
                              <p:par>
                                <p:cTn id="64" presetID="23" presetClass="entr" presetSubtype="528" fill="hold" grpId="0" nodeType="withEffect">
                                  <p:stCondLst>
                                    <p:cond delay="120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fltVal val="0"/>
                                          </p:val>
                                        </p:tav>
                                        <p:tav tm="100000">
                                          <p:val>
                                            <p:strVal val="#ppt_w"/>
                                          </p:val>
                                        </p:tav>
                                      </p:tavLst>
                                    </p:anim>
                                    <p:anim calcmode="lin" valueType="num">
                                      <p:cBhvr>
                                        <p:cTn id="67" dur="500" fill="hold"/>
                                        <p:tgtEl>
                                          <p:spTgt spid="74"/>
                                        </p:tgtEl>
                                        <p:attrNameLst>
                                          <p:attrName>ppt_h</p:attrName>
                                        </p:attrNameLst>
                                      </p:cBhvr>
                                      <p:tavLst>
                                        <p:tav tm="0">
                                          <p:val>
                                            <p:fltVal val="0"/>
                                          </p:val>
                                        </p:tav>
                                        <p:tav tm="100000">
                                          <p:val>
                                            <p:strVal val="#ppt_h"/>
                                          </p:val>
                                        </p:tav>
                                      </p:tavLst>
                                    </p:anim>
                                    <p:anim calcmode="lin" valueType="num">
                                      <p:cBhvr>
                                        <p:cTn id="68" dur="500" fill="hold"/>
                                        <p:tgtEl>
                                          <p:spTgt spid="74"/>
                                        </p:tgtEl>
                                        <p:attrNameLst>
                                          <p:attrName>ppt_x</p:attrName>
                                        </p:attrNameLst>
                                      </p:cBhvr>
                                      <p:tavLst>
                                        <p:tav tm="0">
                                          <p:val>
                                            <p:fltVal val="0.5"/>
                                          </p:val>
                                        </p:tav>
                                        <p:tav tm="100000">
                                          <p:val>
                                            <p:strVal val="#ppt_x"/>
                                          </p:val>
                                        </p:tav>
                                      </p:tavLst>
                                    </p:anim>
                                    <p:anim calcmode="lin" valueType="num">
                                      <p:cBhvr>
                                        <p:cTn id="69" dur="500" fill="hold"/>
                                        <p:tgtEl>
                                          <p:spTgt spid="74"/>
                                        </p:tgtEl>
                                        <p:attrNameLst>
                                          <p:attrName>ppt_y</p:attrName>
                                        </p:attrNameLst>
                                      </p:cBhvr>
                                      <p:tavLst>
                                        <p:tav tm="0">
                                          <p:val>
                                            <p:fltVal val="0.5"/>
                                          </p:val>
                                        </p:tav>
                                        <p:tav tm="100000">
                                          <p:val>
                                            <p:strVal val="#ppt_y"/>
                                          </p:val>
                                        </p:tav>
                                      </p:tavLst>
                                    </p:anim>
                                  </p:childTnLst>
                                </p:cTn>
                              </p:par>
                              <p:par>
                                <p:cTn id="70" presetID="23" presetClass="entr" presetSubtype="528" fill="hold" grpId="0" nodeType="withEffect">
                                  <p:stCondLst>
                                    <p:cond delay="1200"/>
                                  </p:stCondLst>
                                  <p:childTnLst>
                                    <p:set>
                                      <p:cBhvr>
                                        <p:cTn id="71" dur="1" fill="hold">
                                          <p:stCondLst>
                                            <p:cond delay="0"/>
                                          </p:stCondLst>
                                        </p:cTn>
                                        <p:tgtEl>
                                          <p:spTgt spid="75"/>
                                        </p:tgtEl>
                                        <p:attrNameLst>
                                          <p:attrName>style.visibility</p:attrName>
                                        </p:attrNameLst>
                                      </p:cBhvr>
                                      <p:to>
                                        <p:strVal val="visible"/>
                                      </p:to>
                                    </p:set>
                                    <p:anim calcmode="lin" valueType="num">
                                      <p:cBhvr>
                                        <p:cTn id="72" dur="500" fill="hold"/>
                                        <p:tgtEl>
                                          <p:spTgt spid="75"/>
                                        </p:tgtEl>
                                        <p:attrNameLst>
                                          <p:attrName>ppt_w</p:attrName>
                                        </p:attrNameLst>
                                      </p:cBhvr>
                                      <p:tavLst>
                                        <p:tav tm="0">
                                          <p:val>
                                            <p:fltVal val="0"/>
                                          </p:val>
                                        </p:tav>
                                        <p:tav tm="100000">
                                          <p:val>
                                            <p:strVal val="#ppt_w"/>
                                          </p:val>
                                        </p:tav>
                                      </p:tavLst>
                                    </p:anim>
                                    <p:anim calcmode="lin" valueType="num">
                                      <p:cBhvr>
                                        <p:cTn id="73" dur="500" fill="hold"/>
                                        <p:tgtEl>
                                          <p:spTgt spid="75"/>
                                        </p:tgtEl>
                                        <p:attrNameLst>
                                          <p:attrName>ppt_h</p:attrName>
                                        </p:attrNameLst>
                                      </p:cBhvr>
                                      <p:tavLst>
                                        <p:tav tm="0">
                                          <p:val>
                                            <p:fltVal val="0"/>
                                          </p:val>
                                        </p:tav>
                                        <p:tav tm="100000">
                                          <p:val>
                                            <p:strVal val="#ppt_h"/>
                                          </p:val>
                                        </p:tav>
                                      </p:tavLst>
                                    </p:anim>
                                    <p:anim calcmode="lin" valueType="num">
                                      <p:cBhvr>
                                        <p:cTn id="74" dur="500" fill="hold"/>
                                        <p:tgtEl>
                                          <p:spTgt spid="75"/>
                                        </p:tgtEl>
                                        <p:attrNameLst>
                                          <p:attrName>ppt_x</p:attrName>
                                        </p:attrNameLst>
                                      </p:cBhvr>
                                      <p:tavLst>
                                        <p:tav tm="0">
                                          <p:val>
                                            <p:fltVal val="0.5"/>
                                          </p:val>
                                        </p:tav>
                                        <p:tav tm="100000">
                                          <p:val>
                                            <p:strVal val="#ppt_x"/>
                                          </p:val>
                                        </p:tav>
                                      </p:tavLst>
                                    </p:anim>
                                    <p:anim calcmode="lin" valueType="num">
                                      <p:cBhvr>
                                        <p:cTn id="75" dur="500" fill="hold"/>
                                        <p:tgtEl>
                                          <p:spTgt spid="75"/>
                                        </p:tgtEl>
                                        <p:attrNameLst>
                                          <p:attrName>ppt_y</p:attrName>
                                        </p:attrNameLst>
                                      </p:cBhvr>
                                      <p:tavLst>
                                        <p:tav tm="0">
                                          <p:val>
                                            <p:fltVal val="0.5"/>
                                          </p:val>
                                        </p:tav>
                                        <p:tav tm="100000">
                                          <p:val>
                                            <p:strVal val="#ppt_y"/>
                                          </p:val>
                                        </p:tav>
                                      </p:tavLst>
                                    </p:anim>
                                  </p:childTnLst>
                                </p:cTn>
                              </p:par>
                              <p:par>
                                <p:cTn id="76" presetID="23" presetClass="entr" presetSubtype="528" fill="hold" grpId="0" nodeType="withEffect">
                                  <p:stCondLst>
                                    <p:cond delay="120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ppt_w</p:attrName>
                                        </p:attrNameLst>
                                      </p:cBhvr>
                                      <p:tavLst>
                                        <p:tav tm="0">
                                          <p:val>
                                            <p:fltVal val="0"/>
                                          </p:val>
                                        </p:tav>
                                        <p:tav tm="100000">
                                          <p:val>
                                            <p:strVal val="#ppt_w"/>
                                          </p:val>
                                        </p:tav>
                                      </p:tavLst>
                                    </p:anim>
                                    <p:anim calcmode="lin" valueType="num">
                                      <p:cBhvr>
                                        <p:cTn id="79" dur="500" fill="hold"/>
                                        <p:tgtEl>
                                          <p:spTgt spid="76"/>
                                        </p:tgtEl>
                                        <p:attrNameLst>
                                          <p:attrName>ppt_h</p:attrName>
                                        </p:attrNameLst>
                                      </p:cBhvr>
                                      <p:tavLst>
                                        <p:tav tm="0">
                                          <p:val>
                                            <p:fltVal val="0"/>
                                          </p:val>
                                        </p:tav>
                                        <p:tav tm="100000">
                                          <p:val>
                                            <p:strVal val="#ppt_h"/>
                                          </p:val>
                                        </p:tav>
                                      </p:tavLst>
                                    </p:anim>
                                    <p:anim calcmode="lin" valueType="num">
                                      <p:cBhvr>
                                        <p:cTn id="80" dur="500" fill="hold"/>
                                        <p:tgtEl>
                                          <p:spTgt spid="76"/>
                                        </p:tgtEl>
                                        <p:attrNameLst>
                                          <p:attrName>ppt_x</p:attrName>
                                        </p:attrNameLst>
                                      </p:cBhvr>
                                      <p:tavLst>
                                        <p:tav tm="0">
                                          <p:val>
                                            <p:fltVal val="0.5"/>
                                          </p:val>
                                        </p:tav>
                                        <p:tav tm="100000">
                                          <p:val>
                                            <p:strVal val="#ppt_x"/>
                                          </p:val>
                                        </p:tav>
                                      </p:tavLst>
                                    </p:anim>
                                    <p:anim calcmode="lin" valueType="num">
                                      <p:cBhvr>
                                        <p:cTn id="81" dur="500" fill="hold"/>
                                        <p:tgtEl>
                                          <p:spTgt spid="76"/>
                                        </p:tgtEl>
                                        <p:attrNameLst>
                                          <p:attrName>ppt_y</p:attrName>
                                        </p:attrNameLst>
                                      </p:cBhvr>
                                      <p:tavLst>
                                        <p:tav tm="0">
                                          <p:val>
                                            <p:fltVal val="0.5"/>
                                          </p:val>
                                        </p:tav>
                                        <p:tav tm="100000">
                                          <p:val>
                                            <p:strVal val="#ppt_y"/>
                                          </p:val>
                                        </p:tav>
                                      </p:tavLst>
                                    </p:anim>
                                  </p:childTnLst>
                                </p:cTn>
                              </p:par>
                              <p:par>
                                <p:cTn id="82" presetID="23" presetClass="entr" presetSubtype="528" fill="hold" grpId="0" nodeType="withEffect">
                                  <p:stCondLst>
                                    <p:cond delay="1200"/>
                                  </p:stCondLst>
                                  <p:childTnLst>
                                    <p:set>
                                      <p:cBhvr>
                                        <p:cTn id="83" dur="1" fill="hold">
                                          <p:stCondLst>
                                            <p:cond delay="0"/>
                                          </p:stCondLst>
                                        </p:cTn>
                                        <p:tgtEl>
                                          <p:spTgt spid="82"/>
                                        </p:tgtEl>
                                        <p:attrNameLst>
                                          <p:attrName>style.visibility</p:attrName>
                                        </p:attrNameLst>
                                      </p:cBhvr>
                                      <p:to>
                                        <p:strVal val="visible"/>
                                      </p:to>
                                    </p:set>
                                    <p:anim calcmode="lin" valueType="num">
                                      <p:cBhvr>
                                        <p:cTn id="84" dur="500" fill="hold"/>
                                        <p:tgtEl>
                                          <p:spTgt spid="82"/>
                                        </p:tgtEl>
                                        <p:attrNameLst>
                                          <p:attrName>ppt_w</p:attrName>
                                        </p:attrNameLst>
                                      </p:cBhvr>
                                      <p:tavLst>
                                        <p:tav tm="0">
                                          <p:val>
                                            <p:fltVal val="0"/>
                                          </p:val>
                                        </p:tav>
                                        <p:tav tm="100000">
                                          <p:val>
                                            <p:strVal val="#ppt_w"/>
                                          </p:val>
                                        </p:tav>
                                      </p:tavLst>
                                    </p:anim>
                                    <p:anim calcmode="lin" valueType="num">
                                      <p:cBhvr>
                                        <p:cTn id="85" dur="500" fill="hold"/>
                                        <p:tgtEl>
                                          <p:spTgt spid="82"/>
                                        </p:tgtEl>
                                        <p:attrNameLst>
                                          <p:attrName>ppt_h</p:attrName>
                                        </p:attrNameLst>
                                      </p:cBhvr>
                                      <p:tavLst>
                                        <p:tav tm="0">
                                          <p:val>
                                            <p:fltVal val="0"/>
                                          </p:val>
                                        </p:tav>
                                        <p:tav tm="100000">
                                          <p:val>
                                            <p:strVal val="#ppt_h"/>
                                          </p:val>
                                        </p:tav>
                                      </p:tavLst>
                                    </p:anim>
                                    <p:anim calcmode="lin" valueType="num">
                                      <p:cBhvr>
                                        <p:cTn id="86" dur="500" fill="hold"/>
                                        <p:tgtEl>
                                          <p:spTgt spid="82"/>
                                        </p:tgtEl>
                                        <p:attrNameLst>
                                          <p:attrName>ppt_x</p:attrName>
                                        </p:attrNameLst>
                                      </p:cBhvr>
                                      <p:tavLst>
                                        <p:tav tm="0">
                                          <p:val>
                                            <p:fltVal val="0.5"/>
                                          </p:val>
                                        </p:tav>
                                        <p:tav tm="100000">
                                          <p:val>
                                            <p:strVal val="#ppt_x"/>
                                          </p:val>
                                        </p:tav>
                                      </p:tavLst>
                                    </p:anim>
                                    <p:anim calcmode="lin" valueType="num">
                                      <p:cBhvr>
                                        <p:cTn id="87" dur="500" fill="hold"/>
                                        <p:tgtEl>
                                          <p:spTgt spid="82"/>
                                        </p:tgtEl>
                                        <p:attrNameLst>
                                          <p:attrName>ppt_y</p:attrName>
                                        </p:attrNameLst>
                                      </p:cBhvr>
                                      <p:tavLst>
                                        <p:tav tm="0">
                                          <p:val>
                                            <p:fltVal val="0.5"/>
                                          </p:val>
                                        </p:tav>
                                        <p:tav tm="100000">
                                          <p:val>
                                            <p:strVal val="#ppt_y"/>
                                          </p:val>
                                        </p:tav>
                                      </p:tavLst>
                                    </p:anim>
                                  </p:childTnLst>
                                </p:cTn>
                              </p:par>
                              <p:par>
                                <p:cTn id="88" presetID="23" presetClass="entr" presetSubtype="528" fill="hold" grpId="0" nodeType="withEffect">
                                  <p:stCondLst>
                                    <p:cond delay="1200"/>
                                  </p:stCondLst>
                                  <p:childTnLst>
                                    <p:set>
                                      <p:cBhvr>
                                        <p:cTn id="89" dur="1" fill="hold">
                                          <p:stCondLst>
                                            <p:cond delay="0"/>
                                          </p:stCondLst>
                                        </p:cTn>
                                        <p:tgtEl>
                                          <p:spTgt spid="81"/>
                                        </p:tgtEl>
                                        <p:attrNameLst>
                                          <p:attrName>style.visibility</p:attrName>
                                        </p:attrNameLst>
                                      </p:cBhvr>
                                      <p:to>
                                        <p:strVal val="visible"/>
                                      </p:to>
                                    </p:set>
                                    <p:anim calcmode="lin" valueType="num">
                                      <p:cBhvr>
                                        <p:cTn id="90" dur="500" fill="hold"/>
                                        <p:tgtEl>
                                          <p:spTgt spid="81"/>
                                        </p:tgtEl>
                                        <p:attrNameLst>
                                          <p:attrName>ppt_w</p:attrName>
                                        </p:attrNameLst>
                                      </p:cBhvr>
                                      <p:tavLst>
                                        <p:tav tm="0">
                                          <p:val>
                                            <p:fltVal val="0"/>
                                          </p:val>
                                        </p:tav>
                                        <p:tav tm="100000">
                                          <p:val>
                                            <p:strVal val="#ppt_w"/>
                                          </p:val>
                                        </p:tav>
                                      </p:tavLst>
                                    </p:anim>
                                    <p:anim calcmode="lin" valueType="num">
                                      <p:cBhvr>
                                        <p:cTn id="91" dur="500" fill="hold"/>
                                        <p:tgtEl>
                                          <p:spTgt spid="81"/>
                                        </p:tgtEl>
                                        <p:attrNameLst>
                                          <p:attrName>ppt_h</p:attrName>
                                        </p:attrNameLst>
                                      </p:cBhvr>
                                      <p:tavLst>
                                        <p:tav tm="0">
                                          <p:val>
                                            <p:fltVal val="0"/>
                                          </p:val>
                                        </p:tav>
                                        <p:tav tm="100000">
                                          <p:val>
                                            <p:strVal val="#ppt_h"/>
                                          </p:val>
                                        </p:tav>
                                      </p:tavLst>
                                    </p:anim>
                                    <p:anim calcmode="lin" valueType="num">
                                      <p:cBhvr>
                                        <p:cTn id="92" dur="500" fill="hold"/>
                                        <p:tgtEl>
                                          <p:spTgt spid="81"/>
                                        </p:tgtEl>
                                        <p:attrNameLst>
                                          <p:attrName>ppt_x</p:attrName>
                                        </p:attrNameLst>
                                      </p:cBhvr>
                                      <p:tavLst>
                                        <p:tav tm="0">
                                          <p:val>
                                            <p:fltVal val="0.5"/>
                                          </p:val>
                                        </p:tav>
                                        <p:tav tm="100000">
                                          <p:val>
                                            <p:strVal val="#ppt_x"/>
                                          </p:val>
                                        </p:tav>
                                      </p:tavLst>
                                    </p:anim>
                                    <p:anim calcmode="lin" valueType="num">
                                      <p:cBhvr>
                                        <p:cTn id="93" dur="500" fill="hold"/>
                                        <p:tgtEl>
                                          <p:spTgt spid="81"/>
                                        </p:tgtEl>
                                        <p:attrNameLst>
                                          <p:attrName>ppt_y</p:attrName>
                                        </p:attrNameLst>
                                      </p:cBhvr>
                                      <p:tavLst>
                                        <p:tav tm="0">
                                          <p:val>
                                            <p:fltVal val="0.5"/>
                                          </p:val>
                                        </p:tav>
                                        <p:tav tm="100000">
                                          <p:val>
                                            <p:strVal val="#ppt_y"/>
                                          </p:val>
                                        </p:tav>
                                      </p:tavLst>
                                    </p:anim>
                                  </p:childTnLst>
                                </p:cTn>
                              </p:par>
                              <p:par>
                                <p:cTn id="94" presetID="23" presetClass="entr" presetSubtype="528" fill="hold" grpId="0" nodeType="withEffect">
                                  <p:stCondLst>
                                    <p:cond delay="1200"/>
                                  </p:stCondLst>
                                  <p:childTnLst>
                                    <p:set>
                                      <p:cBhvr>
                                        <p:cTn id="95" dur="1" fill="hold">
                                          <p:stCondLst>
                                            <p:cond delay="0"/>
                                          </p:stCondLst>
                                        </p:cTn>
                                        <p:tgtEl>
                                          <p:spTgt spid="77"/>
                                        </p:tgtEl>
                                        <p:attrNameLst>
                                          <p:attrName>style.visibility</p:attrName>
                                        </p:attrNameLst>
                                      </p:cBhvr>
                                      <p:to>
                                        <p:strVal val="visible"/>
                                      </p:to>
                                    </p:set>
                                    <p:anim calcmode="lin" valueType="num">
                                      <p:cBhvr>
                                        <p:cTn id="96" dur="500" fill="hold"/>
                                        <p:tgtEl>
                                          <p:spTgt spid="77"/>
                                        </p:tgtEl>
                                        <p:attrNameLst>
                                          <p:attrName>ppt_w</p:attrName>
                                        </p:attrNameLst>
                                      </p:cBhvr>
                                      <p:tavLst>
                                        <p:tav tm="0">
                                          <p:val>
                                            <p:fltVal val="0"/>
                                          </p:val>
                                        </p:tav>
                                        <p:tav tm="100000">
                                          <p:val>
                                            <p:strVal val="#ppt_w"/>
                                          </p:val>
                                        </p:tav>
                                      </p:tavLst>
                                    </p:anim>
                                    <p:anim calcmode="lin" valueType="num">
                                      <p:cBhvr>
                                        <p:cTn id="97" dur="500" fill="hold"/>
                                        <p:tgtEl>
                                          <p:spTgt spid="77"/>
                                        </p:tgtEl>
                                        <p:attrNameLst>
                                          <p:attrName>ppt_h</p:attrName>
                                        </p:attrNameLst>
                                      </p:cBhvr>
                                      <p:tavLst>
                                        <p:tav tm="0">
                                          <p:val>
                                            <p:fltVal val="0"/>
                                          </p:val>
                                        </p:tav>
                                        <p:tav tm="100000">
                                          <p:val>
                                            <p:strVal val="#ppt_h"/>
                                          </p:val>
                                        </p:tav>
                                      </p:tavLst>
                                    </p:anim>
                                    <p:anim calcmode="lin" valueType="num">
                                      <p:cBhvr>
                                        <p:cTn id="98" dur="500" fill="hold"/>
                                        <p:tgtEl>
                                          <p:spTgt spid="77"/>
                                        </p:tgtEl>
                                        <p:attrNameLst>
                                          <p:attrName>ppt_x</p:attrName>
                                        </p:attrNameLst>
                                      </p:cBhvr>
                                      <p:tavLst>
                                        <p:tav tm="0">
                                          <p:val>
                                            <p:fltVal val="0.5"/>
                                          </p:val>
                                        </p:tav>
                                        <p:tav tm="100000">
                                          <p:val>
                                            <p:strVal val="#ppt_x"/>
                                          </p:val>
                                        </p:tav>
                                      </p:tavLst>
                                    </p:anim>
                                    <p:anim calcmode="lin" valueType="num">
                                      <p:cBhvr>
                                        <p:cTn id="99" dur="500" fill="hold"/>
                                        <p:tgtEl>
                                          <p:spTgt spid="77"/>
                                        </p:tgtEl>
                                        <p:attrNameLst>
                                          <p:attrName>ppt_y</p:attrName>
                                        </p:attrNameLst>
                                      </p:cBhvr>
                                      <p:tavLst>
                                        <p:tav tm="0">
                                          <p:val>
                                            <p:fltVal val="0.5"/>
                                          </p:val>
                                        </p:tav>
                                        <p:tav tm="100000">
                                          <p:val>
                                            <p:strVal val="#ppt_y"/>
                                          </p:val>
                                        </p:tav>
                                      </p:tavLst>
                                    </p:anim>
                                  </p:childTnLst>
                                </p:cTn>
                              </p:par>
                              <p:par>
                                <p:cTn id="100" presetID="23" presetClass="entr" presetSubtype="528" fill="hold" grpId="0" nodeType="withEffect">
                                  <p:stCondLst>
                                    <p:cond delay="1200"/>
                                  </p:stCondLst>
                                  <p:childTnLst>
                                    <p:set>
                                      <p:cBhvr>
                                        <p:cTn id="101" dur="1" fill="hold">
                                          <p:stCondLst>
                                            <p:cond delay="0"/>
                                          </p:stCondLst>
                                        </p:cTn>
                                        <p:tgtEl>
                                          <p:spTgt spid="83"/>
                                        </p:tgtEl>
                                        <p:attrNameLst>
                                          <p:attrName>style.visibility</p:attrName>
                                        </p:attrNameLst>
                                      </p:cBhvr>
                                      <p:to>
                                        <p:strVal val="visible"/>
                                      </p:to>
                                    </p:set>
                                    <p:anim calcmode="lin" valueType="num">
                                      <p:cBhvr>
                                        <p:cTn id="102" dur="500" fill="hold"/>
                                        <p:tgtEl>
                                          <p:spTgt spid="83"/>
                                        </p:tgtEl>
                                        <p:attrNameLst>
                                          <p:attrName>ppt_w</p:attrName>
                                        </p:attrNameLst>
                                      </p:cBhvr>
                                      <p:tavLst>
                                        <p:tav tm="0">
                                          <p:val>
                                            <p:fltVal val="0"/>
                                          </p:val>
                                        </p:tav>
                                        <p:tav tm="100000">
                                          <p:val>
                                            <p:strVal val="#ppt_w"/>
                                          </p:val>
                                        </p:tav>
                                      </p:tavLst>
                                    </p:anim>
                                    <p:anim calcmode="lin" valueType="num">
                                      <p:cBhvr>
                                        <p:cTn id="103" dur="500" fill="hold"/>
                                        <p:tgtEl>
                                          <p:spTgt spid="83"/>
                                        </p:tgtEl>
                                        <p:attrNameLst>
                                          <p:attrName>ppt_h</p:attrName>
                                        </p:attrNameLst>
                                      </p:cBhvr>
                                      <p:tavLst>
                                        <p:tav tm="0">
                                          <p:val>
                                            <p:fltVal val="0"/>
                                          </p:val>
                                        </p:tav>
                                        <p:tav tm="100000">
                                          <p:val>
                                            <p:strVal val="#ppt_h"/>
                                          </p:val>
                                        </p:tav>
                                      </p:tavLst>
                                    </p:anim>
                                    <p:anim calcmode="lin" valueType="num">
                                      <p:cBhvr>
                                        <p:cTn id="104" dur="500" fill="hold"/>
                                        <p:tgtEl>
                                          <p:spTgt spid="83"/>
                                        </p:tgtEl>
                                        <p:attrNameLst>
                                          <p:attrName>ppt_x</p:attrName>
                                        </p:attrNameLst>
                                      </p:cBhvr>
                                      <p:tavLst>
                                        <p:tav tm="0">
                                          <p:val>
                                            <p:fltVal val="0.5"/>
                                          </p:val>
                                        </p:tav>
                                        <p:tav tm="100000">
                                          <p:val>
                                            <p:strVal val="#ppt_x"/>
                                          </p:val>
                                        </p:tav>
                                      </p:tavLst>
                                    </p:anim>
                                    <p:anim calcmode="lin" valueType="num">
                                      <p:cBhvr>
                                        <p:cTn id="105" dur="500" fill="hold"/>
                                        <p:tgtEl>
                                          <p:spTgt spid="83"/>
                                        </p:tgtEl>
                                        <p:attrNameLst>
                                          <p:attrName>ppt_y</p:attrName>
                                        </p:attrNameLst>
                                      </p:cBhvr>
                                      <p:tavLst>
                                        <p:tav tm="0">
                                          <p:val>
                                            <p:fltVal val="0.5"/>
                                          </p:val>
                                        </p:tav>
                                        <p:tav tm="100000">
                                          <p:val>
                                            <p:strVal val="#ppt_y"/>
                                          </p:val>
                                        </p:tav>
                                      </p:tavLst>
                                    </p:anim>
                                  </p:childTnLst>
                                </p:cTn>
                              </p:par>
                              <p:par>
                                <p:cTn id="106" presetID="23" presetClass="entr" presetSubtype="528" fill="hold" grpId="0" nodeType="withEffect">
                                  <p:stCondLst>
                                    <p:cond delay="12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500" fill="hold"/>
                                        <p:tgtEl>
                                          <p:spTgt spid="84"/>
                                        </p:tgtEl>
                                        <p:attrNameLst>
                                          <p:attrName>ppt_w</p:attrName>
                                        </p:attrNameLst>
                                      </p:cBhvr>
                                      <p:tavLst>
                                        <p:tav tm="0">
                                          <p:val>
                                            <p:fltVal val="0"/>
                                          </p:val>
                                        </p:tav>
                                        <p:tav tm="100000">
                                          <p:val>
                                            <p:strVal val="#ppt_w"/>
                                          </p:val>
                                        </p:tav>
                                      </p:tavLst>
                                    </p:anim>
                                    <p:anim calcmode="lin" valueType="num">
                                      <p:cBhvr>
                                        <p:cTn id="109" dur="500" fill="hold"/>
                                        <p:tgtEl>
                                          <p:spTgt spid="84"/>
                                        </p:tgtEl>
                                        <p:attrNameLst>
                                          <p:attrName>ppt_h</p:attrName>
                                        </p:attrNameLst>
                                      </p:cBhvr>
                                      <p:tavLst>
                                        <p:tav tm="0">
                                          <p:val>
                                            <p:fltVal val="0"/>
                                          </p:val>
                                        </p:tav>
                                        <p:tav tm="100000">
                                          <p:val>
                                            <p:strVal val="#ppt_h"/>
                                          </p:val>
                                        </p:tav>
                                      </p:tavLst>
                                    </p:anim>
                                    <p:anim calcmode="lin" valueType="num">
                                      <p:cBhvr>
                                        <p:cTn id="110" dur="500" fill="hold"/>
                                        <p:tgtEl>
                                          <p:spTgt spid="84"/>
                                        </p:tgtEl>
                                        <p:attrNameLst>
                                          <p:attrName>ppt_x</p:attrName>
                                        </p:attrNameLst>
                                      </p:cBhvr>
                                      <p:tavLst>
                                        <p:tav tm="0">
                                          <p:val>
                                            <p:fltVal val="0.5"/>
                                          </p:val>
                                        </p:tav>
                                        <p:tav tm="100000">
                                          <p:val>
                                            <p:strVal val="#ppt_x"/>
                                          </p:val>
                                        </p:tav>
                                      </p:tavLst>
                                    </p:anim>
                                    <p:anim calcmode="lin" valueType="num">
                                      <p:cBhvr>
                                        <p:cTn id="111" dur="500" fill="hold"/>
                                        <p:tgtEl>
                                          <p:spTgt spid="84"/>
                                        </p:tgtEl>
                                        <p:attrNameLst>
                                          <p:attrName>ppt_y</p:attrName>
                                        </p:attrNameLst>
                                      </p:cBhvr>
                                      <p:tavLst>
                                        <p:tav tm="0">
                                          <p:val>
                                            <p:fltVal val="0.5"/>
                                          </p:val>
                                        </p:tav>
                                        <p:tav tm="100000">
                                          <p:val>
                                            <p:strVal val="#ppt_y"/>
                                          </p:val>
                                        </p:tav>
                                      </p:tavLst>
                                    </p:anim>
                                  </p:childTnLst>
                                </p:cTn>
                              </p:par>
                              <p:par>
                                <p:cTn id="112" presetID="23" presetClass="entr" presetSubtype="528" fill="hold" grpId="0" nodeType="withEffect">
                                  <p:stCondLst>
                                    <p:cond delay="1200"/>
                                  </p:stCondLst>
                                  <p:childTnLst>
                                    <p:set>
                                      <p:cBhvr>
                                        <p:cTn id="113" dur="1" fill="hold">
                                          <p:stCondLst>
                                            <p:cond delay="0"/>
                                          </p:stCondLst>
                                        </p:cTn>
                                        <p:tgtEl>
                                          <p:spTgt spid="78"/>
                                        </p:tgtEl>
                                        <p:attrNameLst>
                                          <p:attrName>style.visibility</p:attrName>
                                        </p:attrNameLst>
                                      </p:cBhvr>
                                      <p:to>
                                        <p:strVal val="visible"/>
                                      </p:to>
                                    </p:set>
                                    <p:anim calcmode="lin" valueType="num">
                                      <p:cBhvr>
                                        <p:cTn id="114" dur="500" fill="hold"/>
                                        <p:tgtEl>
                                          <p:spTgt spid="78"/>
                                        </p:tgtEl>
                                        <p:attrNameLst>
                                          <p:attrName>ppt_w</p:attrName>
                                        </p:attrNameLst>
                                      </p:cBhvr>
                                      <p:tavLst>
                                        <p:tav tm="0">
                                          <p:val>
                                            <p:fltVal val="0"/>
                                          </p:val>
                                        </p:tav>
                                        <p:tav tm="100000">
                                          <p:val>
                                            <p:strVal val="#ppt_w"/>
                                          </p:val>
                                        </p:tav>
                                      </p:tavLst>
                                    </p:anim>
                                    <p:anim calcmode="lin" valueType="num">
                                      <p:cBhvr>
                                        <p:cTn id="115" dur="500" fill="hold"/>
                                        <p:tgtEl>
                                          <p:spTgt spid="78"/>
                                        </p:tgtEl>
                                        <p:attrNameLst>
                                          <p:attrName>ppt_h</p:attrName>
                                        </p:attrNameLst>
                                      </p:cBhvr>
                                      <p:tavLst>
                                        <p:tav tm="0">
                                          <p:val>
                                            <p:fltVal val="0"/>
                                          </p:val>
                                        </p:tav>
                                        <p:tav tm="100000">
                                          <p:val>
                                            <p:strVal val="#ppt_h"/>
                                          </p:val>
                                        </p:tav>
                                      </p:tavLst>
                                    </p:anim>
                                    <p:anim calcmode="lin" valueType="num">
                                      <p:cBhvr>
                                        <p:cTn id="116" dur="500" fill="hold"/>
                                        <p:tgtEl>
                                          <p:spTgt spid="78"/>
                                        </p:tgtEl>
                                        <p:attrNameLst>
                                          <p:attrName>ppt_x</p:attrName>
                                        </p:attrNameLst>
                                      </p:cBhvr>
                                      <p:tavLst>
                                        <p:tav tm="0">
                                          <p:val>
                                            <p:fltVal val="0.5"/>
                                          </p:val>
                                        </p:tav>
                                        <p:tav tm="100000">
                                          <p:val>
                                            <p:strVal val="#ppt_x"/>
                                          </p:val>
                                        </p:tav>
                                      </p:tavLst>
                                    </p:anim>
                                    <p:anim calcmode="lin" valueType="num">
                                      <p:cBhvr>
                                        <p:cTn id="117" dur="500" fill="hold"/>
                                        <p:tgtEl>
                                          <p:spTgt spid="78"/>
                                        </p:tgtEl>
                                        <p:attrNameLst>
                                          <p:attrName>ppt_y</p:attrName>
                                        </p:attrNameLst>
                                      </p:cBhvr>
                                      <p:tavLst>
                                        <p:tav tm="0">
                                          <p:val>
                                            <p:fltVal val="0.5"/>
                                          </p:val>
                                        </p:tav>
                                        <p:tav tm="100000">
                                          <p:val>
                                            <p:strVal val="#ppt_y"/>
                                          </p:val>
                                        </p:tav>
                                      </p:tavLst>
                                    </p:anim>
                                  </p:childTnLst>
                                </p:cTn>
                              </p:par>
                              <p:par>
                                <p:cTn id="118" presetID="23" presetClass="entr" presetSubtype="528" fill="hold" grpId="0" nodeType="withEffect">
                                  <p:stCondLst>
                                    <p:cond delay="1200"/>
                                  </p:stCondLst>
                                  <p:childTnLst>
                                    <p:set>
                                      <p:cBhvr>
                                        <p:cTn id="119" dur="1" fill="hold">
                                          <p:stCondLst>
                                            <p:cond delay="0"/>
                                          </p:stCondLst>
                                        </p:cTn>
                                        <p:tgtEl>
                                          <p:spTgt spid="80"/>
                                        </p:tgtEl>
                                        <p:attrNameLst>
                                          <p:attrName>style.visibility</p:attrName>
                                        </p:attrNameLst>
                                      </p:cBhvr>
                                      <p:to>
                                        <p:strVal val="visible"/>
                                      </p:to>
                                    </p:set>
                                    <p:anim calcmode="lin" valueType="num">
                                      <p:cBhvr>
                                        <p:cTn id="120" dur="500" fill="hold"/>
                                        <p:tgtEl>
                                          <p:spTgt spid="80"/>
                                        </p:tgtEl>
                                        <p:attrNameLst>
                                          <p:attrName>ppt_w</p:attrName>
                                        </p:attrNameLst>
                                      </p:cBhvr>
                                      <p:tavLst>
                                        <p:tav tm="0">
                                          <p:val>
                                            <p:fltVal val="0"/>
                                          </p:val>
                                        </p:tav>
                                        <p:tav tm="100000">
                                          <p:val>
                                            <p:strVal val="#ppt_w"/>
                                          </p:val>
                                        </p:tav>
                                      </p:tavLst>
                                    </p:anim>
                                    <p:anim calcmode="lin" valueType="num">
                                      <p:cBhvr>
                                        <p:cTn id="121" dur="500" fill="hold"/>
                                        <p:tgtEl>
                                          <p:spTgt spid="80"/>
                                        </p:tgtEl>
                                        <p:attrNameLst>
                                          <p:attrName>ppt_h</p:attrName>
                                        </p:attrNameLst>
                                      </p:cBhvr>
                                      <p:tavLst>
                                        <p:tav tm="0">
                                          <p:val>
                                            <p:fltVal val="0"/>
                                          </p:val>
                                        </p:tav>
                                        <p:tav tm="100000">
                                          <p:val>
                                            <p:strVal val="#ppt_h"/>
                                          </p:val>
                                        </p:tav>
                                      </p:tavLst>
                                    </p:anim>
                                    <p:anim calcmode="lin" valueType="num">
                                      <p:cBhvr>
                                        <p:cTn id="122" dur="500" fill="hold"/>
                                        <p:tgtEl>
                                          <p:spTgt spid="80"/>
                                        </p:tgtEl>
                                        <p:attrNameLst>
                                          <p:attrName>ppt_x</p:attrName>
                                        </p:attrNameLst>
                                      </p:cBhvr>
                                      <p:tavLst>
                                        <p:tav tm="0">
                                          <p:val>
                                            <p:fltVal val="0.5"/>
                                          </p:val>
                                        </p:tav>
                                        <p:tav tm="100000">
                                          <p:val>
                                            <p:strVal val="#ppt_x"/>
                                          </p:val>
                                        </p:tav>
                                      </p:tavLst>
                                    </p:anim>
                                    <p:anim calcmode="lin" valueType="num">
                                      <p:cBhvr>
                                        <p:cTn id="123" dur="500" fill="hold"/>
                                        <p:tgtEl>
                                          <p:spTgt spid="80"/>
                                        </p:tgtEl>
                                        <p:attrNameLst>
                                          <p:attrName>ppt_y</p:attrName>
                                        </p:attrNameLst>
                                      </p:cBhvr>
                                      <p:tavLst>
                                        <p:tav tm="0">
                                          <p:val>
                                            <p:fltVal val="0.5"/>
                                          </p:val>
                                        </p:tav>
                                        <p:tav tm="100000">
                                          <p:val>
                                            <p:strVal val="#ppt_y"/>
                                          </p:val>
                                        </p:tav>
                                      </p:tavLst>
                                    </p:anim>
                                  </p:childTnLst>
                                </p:cTn>
                              </p:par>
                              <p:par>
                                <p:cTn id="124" presetID="23" presetClass="entr" presetSubtype="528" fill="hold" grpId="0" nodeType="withEffect">
                                  <p:stCondLst>
                                    <p:cond delay="1200"/>
                                  </p:stCondLst>
                                  <p:childTnLst>
                                    <p:set>
                                      <p:cBhvr>
                                        <p:cTn id="125" dur="1" fill="hold">
                                          <p:stCondLst>
                                            <p:cond delay="0"/>
                                          </p:stCondLst>
                                        </p:cTn>
                                        <p:tgtEl>
                                          <p:spTgt spid="79"/>
                                        </p:tgtEl>
                                        <p:attrNameLst>
                                          <p:attrName>style.visibility</p:attrName>
                                        </p:attrNameLst>
                                      </p:cBhvr>
                                      <p:to>
                                        <p:strVal val="visible"/>
                                      </p:to>
                                    </p:set>
                                    <p:anim calcmode="lin" valueType="num">
                                      <p:cBhvr>
                                        <p:cTn id="126" dur="500" fill="hold"/>
                                        <p:tgtEl>
                                          <p:spTgt spid="79"/>
                                        </p:tgtEl>
                                        <p:attrNameLst>
                                          <p:attrName>ppt_w</p:attrName>
                                        </p:attrNameLst>
                                      </p:cBhvr>
                                      <p:tavLst>
                                        <p:tav tm="0">
                                          <p:val>
                                            <p:fltVal val="0"/>
                                          </p:val>
                                        </p:tav>
                                        <p:tav tm="100000">
                                          <p:val>
                                            <p:strVal val="#ppt_w"/>
                                          </p:val>
                                        </p:tav>
                                      </p:tavLst>
                                    </p:anim>
                                    <p:anim calcmode="lin" valueType="num">
                                      <p:cBhvr>
                                        <p:cTn id="127" dur="500" fill="hold"/>
                                        <p:tgtEl>
                                          <p:spTgt spid="79"/>
                                        </p:tgtEl>
                                        <p:attrNameLst>
                                          <p:attrName>ppt_h</p:attrName>
                                        </p:attrNameLst>
                                      </p:cBhvr>
                                      <p:tavLst>
                                        <p:tav tm="0">
                                          <p:val>
                                            <p:fltVal val="0"/>
                                          </p:val>
                                        </p:tav>
                                        <p:tav tm="100000">
                                          <p:val>
                                            <p:strVal val="#ppt_h"/>
                                          </p:val>
                                        </p:tav>
                                      </p:tavLst>
                                    </p:anim>
                                    <p:anim calcmode="lin" valueType="num">
                                      <p:cBhvr>
                                        <p:cTn id="128" dur="500" fill="hold"/>
                                        <p:tgtEl>
                                          <p:spTgt spid="79"/>
                                        </p:tgtEl>
                                        <p:attrNameLst>
                                          <p:attrName>ppt_x</p:attrName>
                                        </p:attrNameLst>
                                      </p:cBhvr>
                                      <p:tavLst>
                                        <p:tav tm="0">
                                          <p:val>
                                            <p:fltVal val="0.5"/>
                                          </p:val>
                                        </p:tav>
                                        <p:tav tm="100000">
                                          <p:val>
                                            <p:strVal val="#ppt_x"/>
                                          </p:val>
                                        </p:tav>
                                      </p:tavLst>
                                    </p:anim>
                                    <p:anim calcmode="lin" valueType="num">
                                      <p:cBhvr>
                                        <p:cTn id="129" dur="500" fill="hold"/>
                                        <p:tgtEl>
                                          <p:spTgt spid="79"/>
                                        </p:tgtEl>
                                        <p:attrNameLst>
                                          <p:attrName>ppt_y</p:attrName>
                                        </p:attrNameLst>
                                      </p:cBhvr>
                                      <p:tavLst>
                                        <p:tav tm="0">
                                          <p:val>
                                            <p:fltVal val="0.5"/>
                                          </p:val>
                                        </p:tav>
                                        <p:tav tm="100000">
                                          <p:val>
                                            <p:strVal val="#ppt_y"/>
                                          </p:val>
                                        </p:tav>
                                      </p:tavLst>
                                    </p:anim>
                                  </p:childTnLst>
                                </p:cTn>
                              </p:par>
                              <p:par>
                                <p:cTn id="130" presetID="23" presetClass="entr" presetSubtype="528" fill="hold" grpId="0" nodeType="withEffect">
                                  <p:stCondLst>
                                    <p:cond delay="1200"/>
                                  </p:stCondLst>
                                  <p:childTnLst>
                                    <p:set>
                                      <p:cBhvr>
                                        <p:cTn id="131" dur="1" fill="hold">
                                          <p:stCondLst>
                                            <p:cond delay="0"/>
                                          </p:stCondLst>
                                        </p:cTn>
                                        <p:tgtEl>
                                          <p:spTgt spid="73"/>
                                        </p:tgtEl>
                                        <p:attrNameLst>
                                          <p:attrName>style.visibility</p:attrName>
                                        </p:attrNameLst>
                                      </p:cBhvr>
                                      <p:to>
                                        <p:strVal val="visible"/>
                                      </p:to>
                                    </p:set>
                                    <p:anim calcmode="lin" valueType="num">
                                      <p:cBhvr>
                                        <p:cTn id="132" dur="500" fill="hold"/>
                                        <p:tgtEl>
                                          <p:spTgt spid="73"/>
                                        </p:tgtEl>
                                        <p:attrNameLst>
                                          <p:attrName>ppt_w</p:attrName>
                                        </p:attrNameLst>
                                      </p:cBhvr>
                                      <p:tavLst>
                                        <p:tav tm="0">
                                          <p:val>
                                            <p:fltVal val="0"/>
                                          </p:val>
                                        </p:tav>
                                        <p:tav tm="100000">
                                          <p:val>
                                            <p:strVal val="#ppt_w"/>
                                          </p:val>
                                        </p:tav>
                                      </p:tavLst>
                                    </p:anim>
                                    <p:anim calcmode="lin" valueType="num">
                                      <p:cBhvr>
                                        <p:cTn id="133" dur="500" fill="hold"/>
                                        <p:tgtEl>
                                          <p:spTgt spid="73"/>
                                        </p:tgtEl>
                                        <p:attrNameLst>
                                          <p:attrName>ppt_h</p:attrName>
                                        </p:attrNameLst>
                                      </p:cBhvr>
                                      <p:tavLst>
                                        <p:tav tm="0">
                                          <p:val>
                                            <p:fltVal val="0"/>
                                          </p:val>
                                        </p:tav>
                                        <p:tav tm="100000">
                                          <p:val>
                                            <p:strVal val="#ppt_h"/>
                                          </p:val>
                                        </p:tav>
                                      </p:tavLst>
                                    </p:anim>
                                    <p:anim calcmode="lin" valueType="num">
                                      <p:cBhvr>
                                        <p:cTn id="134" dur="500" fill="hold"/>
                                        <p:tgtEl>
                                          <p:spTgt spid="73"/>
                                        </p:tgtEl>
                                        <p:attrNameLst>
                                          <p:attrName>ppt_x</p:attrName>
                                        </p:attrNameLst>
                                      </p:cBhvr>
                                      <p:tavLst>
                                        <p:tav tm="0">
                                          <p:val>
                                            <p:fltVal val="0.5"/>
                                          </p:val>
                                        </p:tav>
                                        <p:tav tm="100000">
                                          <p:val>
                                            <p:strVal val="#ppt_x"/>
                                          </p:val>
                                        </p:tav>
                                      </p:tavLst>
                                    </p:anim>
                                    <p:anim calcmode="lin" valueType="num">
                                      <p:cBhvr>
                                        <p:cTn id="135" dur="500" fill="hold"/>
                                        <p:tgtEl>
                                          <p:spTgt spid="73"/>
                                        </p:tgtEl>
                                        <p:attrNameLst>
                                          <p:attrName>ppt_y</p:attrName>
                                        </p:attrNameLst>
                                      </p:cBhvr>
                                      <p:tavLst>
                                        <p:tav tm="0">
                                          <p:val>
                                            <p:fltVal val="0.5"/>
                                          </p:val>
                                        </p:tav>
                                        <p:tav tm="100000">
                                          <p:val>
                                            <p:strVal val="#ppt_y"/>
                                          </p:val>
                                        </p:tav>
                                      </p:tavLst>
                                    </p:anim>
                                  </p:childTnLst>
                                </p:cTn>
                              </p:par>
                            </p:childTnLst>
                          </p:cTn>
                        </p:par>
                        <p:par>
                          <p:cTn id="136" fill="hold">
                            <p:stCondLst>
                              <p:cond delay="1000"/>
                            </p:stCondLst>
                            <p:childTnLst>
                              <p:par>
                                <p:cTn id="137" presetID="21" presetClass="entr" presetSubtype="1" fill="hold" grpId="0" nodeType="afterEffect">
                                  <p:stCondLst>
                                    <p:cond delay="0"/>
                                  </p:stCondLst>
                                  <p:childTnLst>
                                    <p:set>
                                      <p:cBhvr>
                                        <p:cTn id="138" dur="1" fill="hold">
                                          <p:stCondLst>
                                            <p:cond delay="0"/>
                                          </p:stCondLst>
                                        </p:cTn>
                                        <p:tgtEl>
                                          <p:spTgt spid="115"/>
                                        </p:tgtEl>
                                        <p:attrNameLst>
                                          <p:attrName>style.visibility</p:attrName>
                                        </p:attrNameLst>
                                      </p:cBhvr>
                                      <p:to>
                                        <p:strVal val="visible"/>
                                      </p:to>
                                    </p:set>
                                    <p:animEffect transition="in" filter="wheel(1)">
                                      <p:cBhvr>
                                        <p:cTn id="139" dur="10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49" grpId="0" animBg="1"/>
      <p:bldP spid="56"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447644" y="2372159"/>
            <a:ext cx="1641998" cy="1642212"/>
            <a:chOff x="6447689" y="2372159"/>
            <a:chExt cx="1642212" cy="1642212"/>
          </a:xfrm>
        </p:grpSpPr>
        <p:sp>
          <p:nvSpPr>
            <p:cNvPr id="83" name="Rectangle 34"/>
            <p:cNvSpPr/>
            <p:nvPr/>
          </p:nvSpPr>
          <p:spPr>
            <a:xfrm>
              <a:off x="6447689" y="2372159"/>
              <a:ext cx="1642212" cy="16422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43" name="Freeform 167"/>
            <p:cNvSpPr>
              <a:spLocks noEditPoints="1"/>
            </p:cNvSpPr>
            <p:nvPr/>
          </p:nvSpPr>
          <p:spPr bwMode="auto">
            <a:xfrm>
              <a:off x="6830607" y="2806635"/>
              <a:ext cx="902134" cy="773261"/>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6447643" y="4152720"/>
            <a:ext cx="1843184" cy="1843424"/>
            <a:chOff x="6447688" y="4152720"/>
            <a:chExt cx="1843424" cy="1843424"/>
          </a:xfrm>
        </p:grpSpPr>
        <p:sp>
          <p:nvSpPr>
            <p:cNvPr id="82" name="Rectangle 33"/>
            <p:cNvSpPr/>
            <p:nvPr/>
          </p:nvSpPr>
          <p:spPr>
            <a:xfrm>
              <a:off x="6447688" y="4152720"/>
              <a:ext cx="1843424" cy="18434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p>
          </p:txBody>
        </p:sp>
        <p:sp>
          <p:nvSpPr>
            <p:cNvPr id="29" name="Freeform 26"/>
            <p:cNvSpPr>
              <a:spLocks noChangeAspect="1" noEditPoints="1"/>
            </p:cNvSpPr>
            <p:nvPr/>
          </p:nvSpPr>
          <p:spPr bwMode="auto">
            <a:xfrm>
              <a:off x="6862400" y="4586444"/>
              <a:ext cx="1014000" cy="975976"/>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p>
          </p:txBody>
        </p:sp>
      </p:grpSp>
      <p:grpSp>
        <p:nvGrpSpPr>
          <p:cNvPr id="2" name="组合 1"/>
          <p:cNvGrpSpPr/>
          <p:nvPr/>
        </p:nvGrpSpPr>
        <p:grpSpPr>
          <a:xfrm>
            <a:off x="3901178" y="1633284"/>
            <a:ext cx="2380779" cy="2381089"/>
            <a:chOff x="3900890" y="1633282"/>
            <a:chExt cx="2381089" cy="2381089"/>
          </a:xfrm>
        </p:grpSpPr>
        <p:sp>
          <p:nvSpPr>
            <p:cNvPr id="81" name="Rectangle 32"/>
            <p:cNvSpPr/>
            <p:nvPr/>
          </p:nvSpPr>
          <p:spPr>
            <a:xfrm>
              <a:off x="3900890" y="1633282"/>
              <a:ext cx="2381089" cy="23810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5" dirty="0"/>
            </a:p>
          </p:txBody>
        </p:sp>
        <p:grpSp>
          <p:nvGrpSpPr>
            <p:cNvPr id="30" name="Group 82"/>
            <p:cNvGrpSpPr/>
            <p:nvPr/>
          </p:nvGrpSpPr>
          <p:grpSpPr>
            <a:xfrm>
              <a:off x="4509473" y="2161062"/>
              <a:ext cx="1163923" cy="1325528"/>
              <a:chOff x="812800" y="2719388"/>
              <a:chExt cx="1017588" cy="1158875"/>
            </a:xfrm>
            <a:solidFill>
              <a:schemeClr val="bg1"/>
            </a:solidFill>
          </p:grpSpPr>
          <p:sp>
            <p:nvSpPr>
              <p:cNvPr id="31"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2"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3"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34"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grpSp>
        <p:nvGrpSpPr>
          <p:cNvPr id="3" name="组合 2"/>
          <p:cNvGrpSpPr/>
          <p:nvPr/>
        </p:nvGrpSpPr>
        <p:grpSpPr>
          <a:xfrm>
            <a:off x="4648391" y="4135498"/>
            <a:ext cx="1633566" cy="1633779"/>
            <a:chOff x="4648201" y="4135496"/>
            <a:chExt cx="1633779" cy="1633779"/>
          </a:xfrm>
        </p:grpSpPr>
        <p:sp>
          <p:nvSpPr>
            <p:cNvPr id="84" name="Rectangle 37"/>
            <p:cNvSpPr/>
            <p:nvPr/>
          </p:nvSpPr>
          <p:spPr>
            <a:xfrm>
              <a:off x="4648201" y="4135496"/>
              <a:ext cx="1633779" cy="163377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accent1"/>
                </a:solidFill>
              </a:endParaRPr>
            </a:p>
          </p:txBody>
        </p:sp>
        <p:sp>
          <p:nvSpPr>
            <p:cNvPr id="35" name="Freeform 151"/>
            <p:cNvSpPr>
              <a:spLocks noEditPoints="1"/>
            </p:cNvSpPr>
            <p:nvPr/>
          </p:nvSpPr>
          <p:spPr bwMode="auto">
            <a:xfrm rot="20484176">
              <a:off x="4985848" y="4517851"/>
              <a:ext cx="926400" cy="93323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lumMod val="95000"/>
              </a:schemeClr>
            </a:solidFill>
            <a:ln>
              <a:noFill/>
            </a:ln>
          </p:spPr>
          <p:txBody>
            <a:bodyPr vert="horz" wrap="square" lIns="121920" tIns="60960" rIns="121920" bIns="60960" numCol="1" anchor="t" anchorCtr="0" compatLnSpc="1"/>
            <a:lstStyle/>
            <a:p>
              <a:endParaRPr lang="zh-CN" altLang="en-US" sz="249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endParaRPr>
            </a:p>
          </p:txBody>
        </p:sp>
      </p:grpSp>
      <p:sp>
        <p:nvSpPr>
          <p:cNvPr id="39" name="矩形 38"/>
          <p:cNvSpPr/>
          <p:nvPr/>
        </p:nvSpPr>
        <p:spPr>
          <a:xfrm>
            <a:off x="1384242" y="1930182"/>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0" name="矩形 47"/>
          <p:cNvSpPr>
            <a:spLocks noChangeArrowheads="1"/>
          </p:cNvSpPr>
          <p:nvPr/>
        </p:nvSpPr>
        <p:spPr bwMode="auto">
          <a:xfrm>
            <a:off x="1106257" y="2367215"/>
            <a:ext cx="2686110" cy="1277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p>
        </p:txBody>
      </p:sp>
      <p:sp>
        <p:nvSpPr>
          <p:cNvPr id="86"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45" name="矩形 44"/>
          <p:cNvSpPr/>
          <p:nvPr/>
        </p:nvSpPr>
        <p:spPr>
          <a:xfrm>
            <a:off x="2145926" y="4213326"/>
            <a:ext cx="2408127" cy="430879"/>
          </a:xfrm>
          <a:prstGeom prst="rect">
            <a:avLst/>
          </a:prstGeom>
        </p:spPr>
        <p:txBody>
          <a:bodyPr wrap="square" lIns="91431" tIns="45716" rIns="91431" bIns="45716">
            <a:spAutoFit/>
          </a:bodyPr>
          <a:lstStyle/>
          <a:p>
            <a:pPr algn="r"/>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6" name="矩形 47"/>
          <p:cNvSpPr>
            <a:spLocks noChangeArrowheads="1"/>
          </p:cNvSpPr>
          <p:nvPr/>
        </p:nvSpPr>
        <p:spPr bwMode="auto">
          <a:xfrm>
            <a:off x="1106258" y="4650359"/>
            <a:ext cx="3447795"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在此录入上述图表的综合描述说明，在此录入上述图表的综合描述说明，在此录入上述图表的综合描述说明，在此录入上述图表的综合描述说明</a:t>
            </a:r>
          </a:p>
        </p:txBody>
      </p:sp>
      <p:sp>
        <p:nvSpPr>
          <p:cNvPr id="47" name="矩形 46"/>
          <p:cNvSpPr/>
          <p:nvPr/>
        </p:nvSpPr>
        <p:spPr>
          <a:xfrm>
            <a:off x="8403108" y="4229368"/>
            <a:ext cx="2408127" cy="430879"/>
          </a:xfrm>
          <a:prstGeom prst="rect">
            <a:avLst/>
          </a:prstGeom>
        </p:spPr>
        <p:txBody>
          <a:bodyPr wrap="square" lIns="91431" tIns="45716" rIns="91431" bIns="45716">
            <a:spAutoFit/>
          </a:bodyPr>
          <a:lstStyle/>
          <a:p>
            <a:r>
              <a:rPr lang="zh-CN" altLang="en-US" sz="2200" b="1" dirty="0">
                <a:solidFill>
                  <a:schemeClr val="accent1"/>
                </a:solidFill>
                <a:latin typeface="微软雅黑" panose="020B0503020204020204" charset="-122"/>
                <a:ea typeface="微软雅黑" panose="020B0503020204020204" charset="-122"/>
              </a:rPr>
              <a:t>点击添加标题</a:t>
            </a:r>
            <a:endParaRPr lang="en-US" altLang="zh-CN" sz="2200" b="1" dirty="0">
              <a:solidFill>
                <a:schemeClr val="accent1"/>
              </a:solidFill>
              <a:latin typeface="微软雅黑" panose="020B0503020204020204" charset="-122"/>
              <a:ea typeface="微软雅黑" panose="020B0503020204020204" charset="-122"/>
            </a:endParaRPr>
          </a:p>
        </p:txBody>
      </p:sp>
      <p:sp>
        <p:nvSpPr>
          <p:cNvPr id="48" name="矩形 47"/>
          <p:cNvSpPr>
            <a:spLocks noChangeArrowheads="1"/>
          </p:cNvSpPr>
          <p:nvPr/>
        </p:nvSpPr>
        <p:spPr bwMode="auto">
          <a:xfrm>
            <a:off x="8403106" y="4666401"/>
            <a:ext cx="2686110"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在此录入上述图表的综合描述说明，在此录入上述图表的综合描述说明，在此录入上述图表的综合描述说明</a:t>
            </a:r>
          </a:p>
        </p:txBody>
      </p:sp>
      <p:sp>
        <p:nvSpPr>
          <p:cNvPr id="49" name="矩形 48"/>
          <p:cNvSpPr/>
          <p:nvPr/>
        </p:nvSpPr>
        <p:spPr>
          <a:xfrm>
            <a:off x="8178549" y="2477434"/>
            <a:ext cx="2408127" cy="430879"/>
          </a:xfrm>
          <a:prstGeom prst="rect">
            <a:avLst/>
          </a:prstGeom>
        </p:spPr>
        <p:txBody>
          <a:bodyPr wrap="square" lIns="91431" tIns="45716" rIns="91431" bIns="45716">
            <a:spAutoFit/>
          </a:bodyPr>
          <a:lstStyle/>
          <a:p>
            <a:r>
              <a:rPr lang="zh-CN" altLang="en-US" sz="2200" b="1" dirty="0">
                <a:solidFill>
                  <a:schemeClr val="accent2"/>
                </a:solidFill>
                <a:latin typeface="微软雅黑" panose="020B0503020204020204" charset="-122"/>
                <a:ea typeface="微软雅黑" panose="020B0503020204020204" charset="-122"/>
              </a:rPr>
              <a:t>点击添加标题</a:t>
            </a:r>
            <a:endParaRPr lang="en-US" altLang="zh-CN" sz="2200" b="1" dirty="0">
              <a:solidFill>
                <a:schemeClr val="accent2"/>
              </a:solidFill>
              <a:latin typeface="微软雅黑" panose="020B0503020204020204" charset="-122"/>
              <a:ea typeface="微软雅黑" panose="020B0503020204020204" charset="-122"/>
            </a:endParaRPr>
          </a:p>
        </p:txBody>
      </p:sp>
      <p:sp>
        <p:nvSpPr>
          <p:cNvPr id="50" name="矩形 49"/>
          <p:cNvSpPr>
            <a:spLocks noChangeArrowheads="1"/>
          </p:cNvSpPr>
          <p:nvPr/>
        </p:nvSpPr>
        <p:spPr bwMode="auto">
          <a:xfrm>
            <a:off x="8178547" y="2914467"/>
            <a:ext cx="2891158" cy="1040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在此录入上述图表的描述说明，在此录入上述图表的描述说明，在此录入上述图表的综合描述说明，在此录入上述图表的描述说明</a:t>
            </a:r>
          </a:p>
        </p:txBody>
      </p:sp>
      <p:sp>
        <p:nvSpPr>
          <p:cNvPr id="38" name="Frame 39"/>
          <p:cNvSpPr/>
          <p:nvPr/>
        </p:nvSpPr>
        <p:spPr>
          <a:xfrm>
            <a:off x="5513354" y="3230401"/>
            <a:ext cx="1689585" cy="1689805"/>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dirty="0">
              <a:solidFill>
                <a:schemeClr val="tx1"/>
              </a:solidFill>
            </a:endParaRPr>
          </a:p>
        </p:txBody>
      </p:sp>
      <p:sp>
        <p:nvSpPr>
          <p:cNvPr id="87" name="Rectangle 40"/>
          <p:cNvSpPr/>
          <p:nvPr/>
        </p:nvSpPr>
        <p:spPr>
          <a:xfrm>
            <a:off x="5853989" y="3571079"/>
            <a:ext cx="1008313" cy="1008444"/>
          </a:xfrm>
          <a:prstGeom prst="rect">
            <a:avLst/>
          </a:prstGeom>
          <a:solidFill>
            <a:srgbClr val="F4F4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5" dirty="0">
              <a:solidFill>
                <a:schemeClr val="bg1">
                  <a:lumMod val="65000"/>
                </a:schemeClr>
              </a:solidFill>
            </a:endParaRP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par>
                                <p:cTn id="14" presetID="2" presetClass="entr" presetSubtype="8" accel="50000" decel="5000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fill="hold"/>
                                        <p:tgtEl>
                                          <p:spTgt spid="40"/>
                                        </p:tgtEl>
                                        <p:attrNameLst>
                                          <p:attrName>ppt_x</p:attrName>
                                        </p:attrNameLst>
                                      </p:cBhvr>
                                      <p:tavLst>
                                        <p:tav tm="0">
                                          <p:val>
                                            <p:strVal val="0-#ppt_w/2"/>
                                          </p:val>
                                        </p:tav>
                                        <p:tav tm="100000">
                                          <p:val>
                                            <p:strVal val="#ppt_x"/>
                                          </p:val>
                                        </p:tav>
                                      </p:tavLst>
                                    </p:anim>
                                    <p:anim calcmode="lin" valueType="num">
                                      <p:cBhvr additive="base">
                                        <p:cTn id="17" dur="500" fill="hold"/>
                                        <p:tgtEl>
                                          <p:spTgt spid="4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400" fill="hold"/>
                                        <p:tgtEl>
                                          <p:spTgt spid="6"/>
                                        </p:tgtEl>
                                        <p:attrNameLst>
                                          <p:attrName>ppt_x</p:attrName>
                                        </p:attrNameLst>
                                      </p:cBhvr>
                                      <p:tavLst>
                                        <p:tav tm="0">
                                          <p:val>
                                            <p:strVal val="1+#ppt_w/2"/>
                                          </p:val>
                                        </p:tav>
                                        <p:tav tm="100000">
                                          <p:val>
                                            <p:strVal val="#ppt_x"/>
                                          </p:val>
                                        </p:tav>
                                      </p:tavLst>
                                    </p:anim>
                                    <p:anim calcmode="lin" valueType="num">
                                      <p:cBhvr additive="base">
                                        <p:cTn id="22" dur="4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accel="50000" decel="5000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additive="base">
                                        <p:cTn id="26" dur="500" fill="hold"/>
                                        <p:tgtEl>
                                          <p:spTgt spid="49"/>
                                        </p:tgtEl>
                                        <p:attrNameLst>
                                          <p:attrName>ppt_x</p:attrName>
                                        </p:attrNameLst>
                                      </p:cBhvr>
                                      <p:tavLst>
                                        <p:tav tm="0">
                                          <p:val>
                                            <p:strVal val="1+#ppt_w/2"/>
                                          </p:val>
                                        </p:tav>
                                        <p:tav tm="100000">
                                          <p:val>
                                            <p:strVal val="#ppt_x"/>
                                          </p:val>
                                        </p:tav>
                                      </p:tavLst>
                                    </p:anim>
                                    <p:anim calcmode="lin" valueType="num">
                                      <p:cBhvr additive="base">
                                        <p:cTn id="27" dur="500" fill="hold"/>
                                        <p:tgtEl>
                                          <p:spTgt spid="49"/>
                                        </p:tgtEl>
                                        <p:attrNameLst>
                                          <p:attrName>ppt_y</p:attrName>
                                        </p:attrNameLst>
                                      </p:cBhvr>
                                      <p:tavLst>
                                        <p:tav tm="0">
                                          <p:val>
                                            <p:strVal val="#ppt_y"/>
                                          </p:val>
                                        </p:tav>
                                        <p:tav tm="100000">
                                          <p:val>
                                            <p:strVal val="#ppt_y"/>
                                          </p:val>
                                        </p:tav>
                                      </p:tavLst>
                                    </p:anim>
                                  </p:childTnLst>
                                </p:cTn>
                              </p:par>
                              <p:par>
                                <p:cTn id="28" presetID="2" presetClass="entr" presetSubtype="2" accel="50000" decel="5000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 calcmode="lin" valueType="num">
                                      <p:cBhvr additive="base">
                                        <p:cTn id="30" dur="500" fill="hold"/>
                                        <p:tgtEl>
                                          <p:spTgt spid="50"/>
                                        </p:tgtEl>
                                        <p:attrNameLst>
                                          <p:attrName>ppt_x</p:attrName>
                                        </p:attrNameLst>
                                      </p:cBhvr>
                                      <p:tavLst>
                                        <p:tav tm="0">
                                          <p:val>
                                            <p:strVal val="1+#ppt_w/2"/>
                                          </p:val>
                                        </p:tav>
                                        <p:tav tm="100000">
                                          <p:val>
                                            <p:strVal val="#ppt_x"/>
                                          </p:val>
                                        </p:tav>
                                      </p:tavLst>
                                    </p:anim>
                                    <p:anim calcmode="lin" valueType="num">
                                      <p:cBhvr additive="base">
                                        <p:cTn id="31" dur="500" fill="hold"/>
                                        <p:tgtEl>
                                          <p:spTgt spid="50"/>
                                        </p:tgtEl>
                                        <p:attrNameLst>
                                          <p:attrName>ppt_y</p:attrName>
                                        </p:attrNameLst>
                                      </p:cBhvr>
                                      <p:tavLst>
                                        <p:tav tm="0">
                                          <p:val>
                                            <p:strVal val="#ppt_y"/>
                                          </p:val>
                                        </p:tav>
                                        <p:tav tm="100000">
                                          <p:val>
                                            <p:strVal val="#ppt_y"/>
                                          </p:val>
                                        </p:tav>
                                      </p:tavLst>
                                    </p:anim>
                                  </p:childTnLst>
                                </p:cTn>
                              </p:par>
                            </p:childTnLst>
                          </p:cTn>
                        </p:par>
                        <p:par>
                          <p:cTn id="32" fill="hold">
                            <p:stCondLst>
                              <p:cond delay="2000"/>
                            </p:stCondLst>
                            <p:childTnLst>
                              <p:par>
                                <p:cTn id="33" presetID="2" presetClass="entr" presetSubtype="8"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400" fill="hold"/>
                                        <p:tgtEl>
                                          <p:spTgt spid="3"/>
                                        </p:tgtEl>
                                        <p:attrNameLst>
                                          <p:attrName>ppt_x</p:attrName>
                                        </p:attrNameLst>
                                      </p:cBhvr>
                                      <p:tavLst>
                                        <p:tav tm="0">
                                          <p:val>
                                            <p:strVal val="0-#ppt_w/2"/>
                                          </p:val>
                                        </p:tav>
                                        <p:tav tm="100000">
                                          <p:val>
                                            <p:strVal val="#ppt_x"/>
                                          </p:val>
                                        </p:tav>
                                      </p:tavLst>
                                    </p:anim>
                                    <p:anim calcmode="lin" valueType="num">
                                      <p:cBhvr additive="base">
                                        <p:cTn id="36" dur="4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ppt_y"/>
                                          </p:val>
                                        </p:tav>
                                        <p:tav tm="100000">
                                          <p:val>
                                            <p:strVal val="#ppt_y"/>
                                          </p:val>
                                        </p:tav>
                                      </p:tavLst>
                                    </p:anim>
                                  </p:childTnLst>
                                </p:cTn>
                              </p:par>
                              <p:par>
                                <p:cTn id="42" presetID="2" presetClass="entr" presetSubtype="8" accel="50000" decel="50000" fill="hold" grpId="0" nodeType="withEffect">
                                  <p:stCondLst>
                                    <p:cond delay="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500" fill="hold"/>
                                        <p:tgtEl>
                                          <p:spTgt spid="46"/>
                                        </p:tgtEl>
                                        <p:attrNameLst>
                                          <p:attrName>ppt_x</p:attrName>
                                        </p:attrNameLst>
                                      </p:cBhvr>
                                      <p:tavLst>
                                        <p:tav tm="0">
                                          <p:val>
                                            <p:strVal val="0-#ppt_w/2"/>
                                          </p:val>
                                        </p:tav>
                                        <p:tav tm="100000">
                                          <p:val>
                                            <p:strVal val="#ppt_x"/>
                                          </p:val>
                                        </p:tav>
                                      </p:tavLst>
                                    </p:anim>
                                    <p:anim calcmode="lin" valueType="num">
                                      <p:cBhvr additive="base">
                                        <p:cTn id="45" dur="500" fill="hold"/>
                                        <p:tgtEl>
                                          <p:spTgt spid="46"/>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 presetClass="entr" presetSubtype="2" fill="hold" nodeType="after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400" fill="hold"/>
                                        <p:tgtEl>
                                          <p:spTgt spid="5"/>
                                        </p:tgtEl>
                                        <p:attrNameLst>
                                          <p:attrName>ppt_x</p:attrName>
                                        </p:attrNameLst>
                                      </p:cBhvr>
                                      <p:tavLst>
                                        <p:tav tm="0">
                                          <p:val>
                                            <p:strVal val="1+#ppt_w/2"/>
                                          </p:val>
                                        </p:tav>
                                        <p:tav tm="100000">
                                          <p:val>
                                            <p:strVal val="#ppt_x"/>
                                          </p:val>
                                        </p:tav>
                                      </p:tavLst>
                                    </p:anim>
                                    <p:anim calcmode="lin" valueType="num">
                                      <p:cBhvr additive="base">
                                        <p:cTn id="50" dur="400" fill="hold"/>
                                        <p:tgtEl>
                                          <p:spTgt spid="5"/>
                                        </p:tgtEl>
                                        <p:attrNameLst>
                                          <p:attrName>ppt_y</p:attrName>
                                        </p:attrNameLst>
                                      </p:cBhvr>
                                      <p:tavLst>
                                        <p:tav tm="0">
                                          <p:val>
                                            <p:strVal val="#ppt_y"/>
                                          </p:val>
                                        </p:tav>
                                        <p:tav tm="100000">
                                          <p:val>
                                            <p:strVal val="#ppt_y"/>
                                          </p:val>
                                        </p:tav>
                                      </p:tavLst>
                                    </p:anim>
                                  </p:childTnLst>
                                </p:cTn>
                              </p:par>
                            </p:childTnLst>
                          </p:cTn>
                        </p:par>
                        <p:par>
                          <p:cTn id="51" fill="hold">
                            <p:stCondLst>
                              <p:cond delay="3500"/>
                            </p:stCondLst>
                            <p:childTnLst>
                              <p:par>
                                <p:cTn id="52" presetID="2" presetClass="entr" presetSubtype="2" accel="50000" decel="50000"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 calcmode="lin" valueType="num">
                                      <p:cBhvr additive="base">
                                        <p:cTn id="54" dur="500" fill="hold"/>
                                        <p:tgtEl>
                                          <p:spTgt spid="47"/>
                                        </p:tgtEl>
                                        <p:attrNameLst>
                                          <p:attrName>ppt_x</p:attrName>
                                        </p:attrNameLst>
                                      </p:cBhvr>
                                      <p:tavLst>
                                        <p:tav tm="0">
                                          <p:val>
                                            <p:strVal val="1+#ppt_w/2"/>
                                          </p:val>
                                        </p:tav>
                                        <p:tav tm="100000">
                                          <p:val>
                                            <p:strVal val="#ppt_x"/>
                                          </p:val>
                                        </p:tav>
                                      </p:tavLst>
                                    </p:anim>
                                    <p:anim calcmode="lin" valueType="num">
                                      <p:cBhvr additive="base">
                                        <p:cTn id="55" dur="500" fill="hold"/>
                                        <p:tgtEl>
                                          <p:spTgt spid="47"/>
                                        </p:tgtEl>
                                        <p:attrNameLst>
                                          <p:attrName>ppt_y</p:attrName>
                                        </p:attrNameLst>
                                      </p:cBhvr>
                                      <p:tavLst>
                                        <p:tav tm="0">
                                          <p:val>
                                            <p:strVal val="#ppt_y"/>
                                          </p:val>
                                        </p:tav>
                                        <p:tav tm="100000">
                                          <p:val>
                                            <p:strVal val="#ppt_y"/>
                                          </p:val>
                                        </p:tav>
                                      </p:tavLst>
                                    </p:anim>
                                  </p:childTnLst>
                                </p:cTn>
                              </p:par>
                              <p:par>
                                <p:cTn id="56" presetID="2" presetClass="entr" presetSubtype="2" accel="50000" decel="50000" fill="hold" grpId="0" nodeType="withEffect">
                                  <p:stCondLst>
                                    <p:cond delay="0"/>
                                  </p:stCondLst>
                                  <p:childTnLst>
                                    <p:set>
                                      <p:cBhvr>
                                        <p:cTn id="57" dur="1" fill="hold">
                                          <p:stCondLst>
                                            <p:cond delay="0"/>
                                          </p:stCondLst>
                                        </p:cTn>
                                        <p:tgtEl>
                                          <p:spTgt spid="48"/>
                                        </p:tgtEl>
                                        <p:attrNameLst>
                                          <p:attrName>style.visibility</p:attrName>
                                        </p:attrNameLst>
                                      </p:cBhvr>
                                      <p:to>
                                        <p:strVal val="visible"/>
                                      </p:to>
                                    </p:set>
                                    <p:anim calcmode="lin" valueType="num">
                                      <p:cBhvr additive="base">
                                        <p:cTn id="58" dur="500" fill="hold"/>
                                        <p:tgtEl>
                                          <p:spTgt spid="48"/>
                                        </p:tgtEl>
                                        <p:attrNameLst>
                                          <p:attrName>ppt_x</p:attrName>
                                        </p:attrNameLst>
                                      </p:cBhvr>
                                      <p:tavLst>
                                        <p:tav tm="0">
                                          <p:val>
                                            <p:strVal val="1+#ppt_w/2"/>
                                          </p:val>
                                        </p:tav>
                                        <p:tav tm="100000">
                                          <p:val>
                                            <p:strVal val="#ppt_x"/>
                                          </p:val>
                                        </p:tav>
                                      </p:tavLst>
                                    </p:anim>
                                    <p:anim calcmode="lin" valueType="num">
                                      <p:cBhvr additive="base">
                                        <p:cTn id="59" dur="500" fill="hold"/>
                                        <p:tgtEl>
                                          <p:spTgt spid="48"/>
                                        </p:tgtEl>
                                        <p:attrNameLst>
                                          <p:attrName>ppt_y</p:attrName>
                                        </p:attrNameLst>
                                      </p:cBhvr>
                                      <p:tavLst>
                                        <p:tav tm="0">
                                          <p:val>
                                            <p:strVal val="#ppt_y"/>
                                          </p:val>
                                        </p:tav>
                                        <p:tav tm="100000">
                                          <p:val>
                                            <p:strVal val="#ppt_y"/>
                                          </p:val>
                                        </p:tav>
                                      </p:tavLst>
                                    </p:anim>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86"/>
                                        </p:tgtEl>
                                        <p:attrNameLst>
                                          <p:attrName>style.visibility</p:attrName>
                                        </p:attrNameLst>
                                      </p:cBhvr>
                                      <p:to>
                                        <p:strVal val="visible"/>
                                      </p:to>
                                    </p:set>
                                    <p:animEffect transition="in" filter="fade">
                                      <p:cBhvr>
                                        <p:cTn id="63" dur="750"/>
                                        <p:tgtEl>
                                          <p:spTgt spid="86"/>
                                        </p:tgtEl>
                                      </p:cBhvr>
                                    </p:animEffect>
                                  </p:childTnLst>
                                </p:cTn>
                              </p:par>
                              <p:par>
                                <p:cTn id="64" presetID="6" presetClass="emph" presetSubtype="0" fill="hold" grpId="1" nodeType="withEffect">
                                  <p:stCondLst>
                                    <p:cond delay="0"/>
                                  </p:stCondLst>
                                  <p:childTnLst>
                                    <p:animScale>
                                      <p:cBhvr>
                                        <p:cTn id="65" dur="750" fill="hold"/>
                                        <p:tgtEl>
                                          <p:spTgt spid="86"/>
                                        </p:tgtEl>
                                      </p:cBhvr>
                                      <p:by x="300000" y="300000"/>
                                    </p:animScale>
                                  </p:childTnLst>
                                </p:cTn>
                              </p:par>
                              <p:par>
                                <p:cTn id="66" presetID="10" presetClass="exit" presetSubtype="0" fill="hold" grpId="2" nodeType="withEffect">
                                  <p:stCondLst>
                                    <p:cond delay="250"/>
                                  </p:stCondLst>
                                  <p:childTnLst>
                                    <p:animEffect transition="out" filter="fade">
                                      <p:cBhvr>
                                        <p:cTn id="67" dur="1250"/>
                                        <p:tgtEl>
                                          <p:spTgt spid="86"/>
                                        </p:tgtEl>
                                      </p:cBhvr>
                                    </p:animEffect>
                                    <p:set>
                                      <p:cBhvr>
                                        <p:cTn id="68" dur="1" fill="hold">
                                          <p:stCondLst>
                                            <p:cond delay="1249"/>
                                          </p:stCondLst>
                                        </p:cTn>
                                        <p:tgtEl>
                                          <p:spTgt spid="86"/>
                                        </p:tgtEl>
                                        <p:attrNameLst>
                                          <p:attrName>style.visibility</p:attrName>
                                        </p:attrNameLst>
                                      </p:cBhvr>
                                      <p:to>
                                        <p:strVal val="hidden"/>
                                      </p:to>
                                    </p:set>
                                  </p:childTnLst>
                                </p:cTn>
                              </p:par>
                            </p:childTnLst>
                          </p:cTn>
                        </p:par>
                        <p:par>
                          <p:cTn id="69" fill="hold">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7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86" grpId="0" animBg="1"/>
      <p:bldP spid="86" grpId="1" animBg="1"/>
      <p:bldP spid="86" grpId="2" animBg="1"/>
      <p:bldP spid="45" grpId="0"/>
      <p:bldP spid="46" grpId="0"/>
      <p:bldP spid="47" grpId="0"/>
      <p:bldP spid="48" grpId="0"/>
      <p:bldP spid="49" grpId="0"/>
      <p:bldP spid="50"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4629" y="1604798"/>
            <a:ext cx="4413276" cy="869514"/>
            <a:chOff x="6327173" y="1681099"/>
            <a:chExt cx="4413851" cy="869514"/>
          </a:xfrm>
        </p:grpSpPr>
        <p:sp>
          <p:nvSpPr>
            <p:cNvPr id="3" name="文本框 20"/>
            <p:cNvSpPr txBox="1"/>
            <p:nvPr/>
          </p:nvSpPr>
          <p:spPr>
            <a:xfrm>
              <a:off x="6327174" y="1681099"/>
              <a:ext cx="2321526" cy="383182"/>
            </a:xfrm>
            <a:prstGeom prst="rect">
              <a:avLst/>
            </a:prstGeom>
            <a:noFill/>
          </p:spPr>
          <p:txBody>
            <a:bodyPr wrap="square" rtlCol="0">
              <a:spAutoFit/>
            </a:bodyPr>
            <a:lstStyle/>
            <a:p>
              <a:pPr algn="just">
                <a:lnSpc>
                  <a:spcPct val="90000"/>
                </a:lnSpc>
                <a:spcBef>
                  <a:spcPts val="1000"/>
                </a:spcBef>
              </a:pPr>
              <a:r>
                <a:rPr lang="zh-CN" altLang="en-US" sz="2100" dirty="0">
                  <a:solidFill>
                    <a:schemeClr val="tx2"/>
                  </a:solidFill>
                  <a:latin typeface="微软雅黑" panose="020B0503020204020204" charset="-122"/>
                  <a:ea typeface="微软雅黑" panose="020B0503020204020204" charset="-122"/>
                </a:rPr>
                <a:t>添加标题</a:t>
              </a:r>
            </a:p>
          </p:txBody>
        </p:sp>
        <p:sp>
          <p:nvSpPr>
            <p:cNvPr id="4" name="文本框 21"/>
            <p:cNvSpPr txBox="1"/>
            <p:nvPr/>
          </p:nvSpPr>
          <p:spPr>
            <a:xfrm>
              <a:off x="6327173" y="1938138"/>
              <a:ext cx="4413851" cy="612475"/>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5" name="组合 4"/>
          <p:cNvGrpSpPr/>
          <p:nvPr/>
        </p:nvGrpSpPr>
        <p:grpSpPr>
          <a:xfrm>
            <a:off x="1562147" y="3545546"/>
            <a:ext cx="889500" cy="731807"/>
            <a:chOff x="1465545" y="3524250"/>
            <a:chExt cx="889616" cy="731806"/>
          </a:xfrm>
        </p:grpSpPr>
        <p:sp>
          <p:nvSpPr>
            <p:cNvPr id="6" name="六边形 5"/>
            <p:cNvSpPr/>
            <p:nvPr/>
          </p:nvSpPr>
          <p:spPr>
            <a:xfrm>
              <a:off x="1480540" y="3524250"/>
              <a:ext cx="848894" cy="731806"/>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文本框 24"/>
            <p:cNvSpPr txBox="1"/>
            <p:nvPr/>
          </p:nvSpPr>
          <p:spPr>
            <a:xfrm>
              <a:off x="1465545" y="3719336"/>
              <a:ext cx="889616" cy="383181"/>
            </a:xfrm>
            <a:prstGeom prst="rect">
              <a:avLst/>
            </a:prstGeom>
            <a:noFill/>
          </p:spPr>
          <p:txBody>
            <a:bodyPr wrap="square" rtlCol="0">
              <a:spAutoFit/>
            </a:bodyPr>
            <a:lstStyle/>
            <a:p>
              <a:pPr algn="ctr">
                <a:lnSpc>
                  <a:spcPct val="90000"/>
                </a:lnSpc>
                <a:spcBef>
                  <a:spcPts val="1000"/>
                </a:spcBef>
              </a:pPr>
              <a:r>
                <a:rPr lang="en-US" altLang="zh-CN" sz="2100" dirty="0">
                  <a:solidFill>
                    <a:schemeClr val="bg1"/>
                  </a:solidFill>
                  <a:latin typeface="微软雅黑" panose="020B0503020204020204" charset="-122"/>
                  <a:ea typeface="微软雅黑" panose="020B0503020204020204" charset="-122"/>
                </a:rPr>
                <a:t>30%</a:t>
              </a:r>
              <a:endParaRPr lang="zh-CN" altLang="en-US" sz="2100" dirty="0">
                <a:solidFill>
                  <a:schemeClr val="bg1"/>
                </a:solidFill>
                <a:latin typeface="微软雅黑" panose="020B0503020204020204" charset="-122"/>
                <a:ea typeface="微软雅黑" panose="020B0503020204020204" charset="-122"/>
              </a:endParaRPr>
            </a:p>
          </p:txBody>
        </p:sp>
      </p:grpSp>
      <p:grpSp>
        <p:nvGrpSpPr>
          <p:cNvPr id="8" name="组合 7"/>
          <p:cNvGrpSpPr/>
          <p:nvPr/>
        </p:nvGrpSpPr>
        <p:grpSpPr>
          <a:xfrm>
            <a:off x="2425924" y="4102977"/>
            <a:ext cx="1334089" cy="1150227"/>
            <a:chOff x="2329434" y="4081682"/>
            <a:chExt cx="1334262" cy="1150226"/>
          </a:xfrm>
        </p:grpSpPr>
        <p:sp>
          <p:nvSpPr>
            <p:cNvPr id="9" name="六边形 8"/>
            <p:cNvSpPr/>
            <p:nvPr/>
          </p:nvSpPr>
          <p:spPr>
            <a:xfrm>
              <a:off x="2329434" y="4081682"/>
              <a:ext cx="1334262" cy="1150226"/>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25"/>
            <p:cNvSpPr txBox="1"/>
            <p:nvPr/>
          </p:nvSpPr>
          <p:spPr>
            <a:xfrm>
              <a:off x="2426710" y="4416728"/>
              <a:ext cx="1134779" cy="480131"/>
            </a:xfrm>
            <a:prstGeom prst="rect">
              <a:avLst/>
            </a:prstGeom>
            <a:noFill/>
          </p:spPr>
          <p:txBody>
            <a:bodyPr wrap="square" rtlCol="0">
              <a:spAutoFit/>
            </a:bodyPr>
            <a:lstStyle/>
            <a:p>
              <a:pPr algn="ctr">
                <a:lnSpc>
                  <a:spcPct val="90000"/>
                </a:lnSpc>
                <a:spcBef>
                  <a:spcPts val="1000"/>
                </a:spcBef>
              </a:pPr>
              <a:r>
                <a:rPr lang="en-US" altLang="zh-CN" sz="2800" dirty="0">
                  <a:solidFill>
                    <a:schemeClr val="bg1"/>
                  </a:solidFill>
                  <a:latin typeface="微软雅黑" panose="020B0503020204020204" charset="-122"/>
                  <a:ea typeface="微软雅黑" panose="020B0503020204020204" charset="-122"/>
                </a:rPr>
                <a:t>40%</a:t>
              </a:r>
              <a:endParaRPr lang="zh-CN" altLang="en-US" sz="2800" dirty="0">
                <a:solidFill>
                  <a:schemeClr val="bg1"/>
                </a:solidFill>
                <a:latin typeface="微软雅黑" panose="020B0503020204020204" charset="-122"/>
                <a:ea typeface="微软雅黑" panose="020B0503020204020204" charset="-122"/>
              </a:endParaRPr>
            </a:p>
          </p:txBody>
        </p:sp>
      </p:grpSp>
      <p:grpSp>
        <p:nvGrpSpPr>
          <p:cNvPr id="11" name="组合 10"/>
          <p:cNvGrpSpPr/>
          <p:nvPr/>
        </p:nvGrpSpPr>
        <p:grpSpPr>
          <a:xfrm>
            <a:off x="3760012" y="2581278"/>
            <a:ext cx="2431987" cy="2096815"/>
            <a:chOff x="3663696" y="2559981"/>
            <a:chExt cx="2432304" cy="2096814"/>
          </a:xfrm>
        </p:grpSpPr>
        <p:sp>
          <p:nvSpPr>
            <p:cNvPr id="12" name="六边形 11"/>
            <p:cNvSpPr/>
            <p:nvPr/>
          </p:nvSpPr>
          <p:spPr>
            <a:xfrm>
              <a:off x="3663696" y="2559981"/>
              <a:ext cx="2432304" cy="2096814"/>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dirty="0">
                  <a:solidFill>
                    <a:schemeClr val="bg1"/>
                  </a:solidFill>
                  <a:latin typeface="微软雅黑" panose="020B0503020204020204" charset="-122"/>
                  <a:ea typeface="微软雅黑" panose="020B0503020204020204" charset="-122"/>
                </a:rPr>
                <a:t>80%</a:t>
              </a:r>
              <a:endParaRPr lang="zh-CN" altLang="en-US" sz="4800" dirty="0">
                <a:solidFill>
                  <a:schemeClr val="bg1"/>
                </a:solidFill>
                <a:latin typeface="微软雅黑" panose="020B0503020204020204" charset="-122"/>
                <a:ea typeface="微软雅黑" panose="020B0503020204020204" charset="-122"/>
              </a:endParaRPr>
            </a:p>
          </p:txBody>
        </p:sp>
      </p:grpSp>
      <p:grpSp>
        <p:nvGrpSpPr>
          <p:cNvPr id="14" name="组合 13"/>
          <p:cNvGrpSpPr/>
          <p:nvPr/>
        </p:nvGrpSpPr>
        <p:grpSpPr>
          <a:xfrm>
            <a:off x="2032782" y="1708031"/>
            <a:ext cx="1727230" cy="1489184"/>
            <a:chOff x="1936242" y="1686736"/>
            <a:chExt cx="1727454" cy="1489184"/>
          </a:xfrm>
        </p:grpSpPr>
        <p:sp>
          <p:nvSpPr>
            <p:cNvPr id="15" name="六边形 14"/>
            <p:cNvSpPr/>
            <p:nvPr/>
          </p:nvSpPr>
          <p:spPr>
            <a:xfrm>
              <a:off x="1936242" y="1686736"/>
              <a:ext cx="1727454" cy="148918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dirty="0">
                  <a:solidFill>
                    <a:schemeClr val="bg1"/>
                  </a:solidFill>
                  <a:latin typeface="微软雅黑" panose="020B0503020204020204" charset="-122"/>
                  <a:ea typeface="微软雅黑" panose="020B0503020204020204" charset="-122"/>
                </a:rPr>
                <a:t>50%</a:t>
              </a:r>
              <a:endParaRPr lang="zh-CN" altLang="en-US" sz="3600" dirty="0">
                <a:solidFill>
                  <a:schemeClr val="bg1"/>
                </a:solidFill>
                <a:latin typeface="微软雅黑" panose="020B0503020204020204" charset="-122"/>
                <a:ea typeface="微软雅黑" panose="020B0503020204020204" charset="-122"/>
              </a:endParaRPr>
            </a:p>
          </p:txBody>
        </p:sp>
      </p:grpSp>
      <p:grpSp>
        <p:nvGrpSpPr>
          <p:cNvPr id="17" name="组合 16"/>
          <p:cNvGrpSpPr/>
          <p:nvPr/>
        </p:nvGrpSpPr>
        <p:grpSpPr>
          <a:xfrm>
            <a:off x="6674629" y="4673308"/>
            <a:ext cx="4413276" cy="869514"/>
            <a:chOff x="6327173" y="4322384"/>
            <a:chExt cx="4413851" cy="869512"/>
          </a:xfrm>
        </p:grpSpPr>
        <p:sp>
          <p:nvSpPr>
            <p:cNvPr id="18" name="文本框 29"/>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3"/>
                  </a:solidFill>
                  <a:latin typeface="微软雅黑" panose="020B0503020204020204" charset="-122"/>
                  <a:ea typeface="微软雅黑" panose="020B0503020204020204" charset="-122"/>
                </a:rPr>
                <a:t>添加标题</a:t>
              </a:r>
            </a:p>
          </p:txBody>
        </p:sp>
        <p:sp>
          <p:nvSpPr>
            <p:cNvPr id="19" name="文本框 30"/>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0" name="组合 19"/>
          <p:cNvGrpSpPr/>
          <p:nvPr/>
        </p:nvGrpSpPr>
        <p:grpSpPr>
          <a:xfrm>
            <a:off x="6674629" y="2606209"/>
            <a:ext cx="4413276" cy="869514"/>
            <a:chOff x="6327173" y="3001742"/>
            <a:chExt cx="4413851" cy="869512"/>
          </a:xfrm>
        </p:grpSpPr>
        <p:sp>
          <p:nvSpPr>
            <p:cNvPr id="21" name="文本框 31"/>
            <p:cNvSpPr txBox="1"/>
            <p:nvPr/>
          </p:nvSpPr>
          <p:spPr>
            <a:xfrm>
              <a:off x="6327174" y="3001742"/>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1"/>
                  </a:solidFill>
                  <a:latin typeface="微软雅黑" panose="020B0503020204020204" charset="-122"/>
                  <a:ea typeface="微软雅黑" panose="020B0503020204020204" charset="-122"/>
                </a:rPr>
                <a:t>添加标题</a:t>
              </a:r>
            </a:p>
          </p:txBody>
        </p:sp>
        <p:sp>
          <p:nvSpPr>
            <p:cNvPr id="22" name="文本框 32"/>
            <p:cNvSpPr txBox="1"/>
            <p:nvPr/>
          </p:nvSpPr>
          <p:spPr>
            <a:xfrm>
              <a:off x="6327173" y="3258780"/>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grpSp>
        <p:nvGrpSpPr>
          <p:cNvPr id="23" name="组合 22"/>
          <p:cNvGrpSpPr/>
          <p:nvPr/>
        </p:nvGrpSpPr>
        <p:grpSpPr>
          <a:xfrm>
            <a:off x="6674629" y="3687764"/>
            <a:ext cx="4413276" cy="869514"/>
            <a:chOff x="6327173" y="4322384"/>
            <a:chExt cx="4413851" cy="869512"/>
          </a:xfrm>
        </p:grpSpPr>
        <p:sp>
          <p:nvSpPr>
            <p:cNvPr id="24" name="文本框 33"/>
            <p:cNvSpPr txBox="1"/>
            <p:nvPr/>
          </p:nvSpPr>
          <p:spPr>
            <a:xfrm>
              <a:off x="6327174" y="4322384"/>
              <a:ext cx="2321526" cy="383181"/>
            </a:xfrm>
            <a:prstGeom prst="rect">
              <a:avLst/>
            </a:prstGeom>
            <a:noFill/>
          </p:spPr>
          <p:txBody>
            <a:bodyPr wrap="square" rtlCol="0">
              <a:spAutoFit/>
            </a:bodyPr>
            <a:lstStyle/>
            <a:p>
              <a:pPr algn="just">
                <a:lnSpc>
                  <a:spcPct val="90000"/>
                </a:lnSpc>
                <a:spcBef>
                  <a:spcPts val="1000"/>
                </a:spcBef>
              </a:pPr>
              <a:r>
                <a:rPr lang="zh-CN" altLang="en-US" sz="2100" dirty="0">
                  <a:solidFill>
                    <a:schemeClr val="accent2"/>
                  </a:solidFill>
                  <a:latin typeface="微软雅黑" panose="020B0503020204020204" charset="-122"/>
                  <a:ea typeface="微软雅黑" panose="020B0503020204020204" charset="-122"/>
                </a:rPr>
                <a:t>添加标题</a:t>
              </a:r>
            </a:p>
          </p:txBody>
        </p:sp>
        <p:sp>
          <p:nvSpPr>
            <p:cNvPr id="25" name="文本框 34"/>
            <p:cNvSpPr txBox="1"/>
            <p:nvPr/>
          </p:nvSpPr>
          <p:spPr>
            <a:xfrm>
              <a:off x="6327173" y="4579422"/>
              <a:ext cx="4413851" cy="612474"/>
            </a:xfrm>
            <a:prstGeom prst="rect">
              <a:avLst/>
            </a:prstGeom>
            <a:noFill/>
          </p:spPr>
          <p:txBody>
            <a:bodyPr wrap="square" rtlCol="0">
              <a:spAutoFit/>
            </a:bodyPr>
            <a:lstStyle/>
            <a:p>
              <a:pPr algn="just">
                <a:lnSpc>
                  <a:spcPct val="130000"/>
                </a:lnSpc>
              </a:pPr>
              <a:r>
                <a:rPr lang="zh-CN" altLang="en-US" sz="1300" dirty="0">
                  <a:solidFill>
                    <a:schemeClr val="tx1">
                      <a:lumMod val="50000"/>
                      <a:lumOff val="50000"/>
                    </a:schemeClr>
                  </a:solidFill>
                  <a:latin typeface="微软雅黑" panose="020B0503020204020204" charset="-122"/>
                  <a:ea typeface="微软雅黑" panose="020B0503020204020204" charset="-122"/>
                </a:rPr>
                <a:t>单击添加文本单击添加文本单击添加文本单击添加文本单击添加文本单击添加文本单击添加文本</a:t>
              </a:r>
              <a:endParaRPr lang="en-US" altLang="zh-CN" sz="1300" dirty="0">
                <a:solidFill>
                  <a:schemeClr val="tx1">
                    <a:lumMod val="50000"/>
                    <a:lumOff val="50000"/>
                  </a:schemeClr>
                </a:solidFill>
                <a:latin typeface="微软雅黑" panose="020B0503020204020204" charset="-122"/>
                <a:ea typeface="微软雅黑" panose="020B0503020204020204" charset="-122"/>
              </a:endParaRPr>
            </a:p>
          </p:txBody>
        </p:sp>
      </p:grpSp>
      <p:sp>
        <p:nvSpPr>
          <p:cNvPr id="26" name="标题 25"/>
          <p:cNvSpPr>
            <a:spLocks noGrp="1"/>
          </p:cNvSpPr>
          <p:nvPr>
            <p:ph type="title"/>
          </p:nvPr>
        </p:nvSpPr>
        <p:spPr/>
        <p:txBody>
          <a:bodyPr/>
          <a:lstStyle/>
          <a:p>
            <a:r>
              <a:rPr lang="zh-CN" altLang="en-US" dirty="0" smtClean="0"/>
              <a:t>单击此处添加标题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4"/>
                                        </p:tgtEl>
                                        <p:attrNameLst>
                                          <p:attrName>style.visibility</p:attrName>
                                        </p:attrNameLst>
                                      </p:cBhvr>
                                      <p:to>
                                        <p:strVal val="visible"/>
                                      </p:to>
                                    </p:set>
                                    <p:anim calcmode="lin" valueType="num">
                                      <p:cBhvr>
                                        <p:cTn id="21" dur="500" fill="hold"/>
                                        <p:tgtEl>
                                          <p:spTgt spid="14"/>
                                        </p:tgtEl>
                                        <p:attrNameLst>
                                          <p:attrName>ppt_w</p:attrName>
                                        </p:attrNameLst>
                                      </p:cBhvr>
                                      <p:tavLst>
                                        <p:tav tm="0">
                                          <p:val>
                                            <p:fltVal val="0"/>
                                          </p:val>
                                        </p:tav>
                                        <p:tav tm="100000">
                                          <p:val>
                                            <p:strVal val="#ppt_w"/>
                                          </p:val>
                                        </p:tav>
                                      </p:tavLst>
                                    </p:anim>
                                    <p:anim calcmode="lin" valueType="num">
                                      <p:cBhvr>
                                        <p:cTn id="22" dur="500" fill="hold"/>
                                        <p:tgtEl>
                                          <p:spTgt spid="14"/>
                                        </p:tgtEl>
                                        <p:attrNameLst>
                                          <p:attrName>ppt_h</p:attrName>
                                        </p:attrNameLst>
                                      </p:cBhvr>
                                      <p:tavLst>
                                        <p:tav tm="0">
                                          <p:val>
                                            <p:fltVal val="0"/>
                                          </p:val>
                                        </p:tav>
                                        <p:tav tm="100000">
                                          <p:val>
                                            <p:strVal val="#ppt_h"/>
                                          </p:val>
                                        </p:tav>
                                      </p:tavLst>
                                    </p:anim>
                                    <p:animEffect transition="in" filter="fade">
                                      <p:cBhvr>
                                        <p:cTn id="23" dur="500"/>
                                        <p:tgtEl>
                                          <p:spTgt spid="14"/>
                                        </p:tgtEl>
                                      </p:cBhvr>
                                    </p:animEffect>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animEffect transition="in" filter="fade">
                                      <p:cBhvr>
                                        <p:cTn id="30" dur="500"/>
                                        <p:tgtEl>
                                          <p:spTgt spid="11"/>
                                        </p:tgtEl>
                                      </p:cBhvr>
                                    </p:animEffect>
                                    <p:anim calcmode="lin" valueType="num">
                                      <p:cBhvr>
                                        <p:cTn id="31" dur="500" fill="hold"/>
                                        <p:tgtEl>
                                          <p:spTgt spid="11"/>
                                        </p:tgtEl>
                                        <p:attrNameLst>
                                          <p:attrName>ppt_x</p:attrName>
                                        </p:attrNameLst>
                                      </p:cBhvr>
                                      <p:tavLst>
                                        <p:tav tm="0">
                                          <p:val>
                                            <p:fltVal val="0.5"/>
                                          </p:val>
                                        </p:tav>
                                        <p:tav tm="100000">
                                          <p:val>
                                            <p:strVal val="#ppt_x"/>
                                          </p:val>
                                        </p:tav>
                                      </p:tavLst>
                                    </p:anim>
                                    <p:anim calcmode="lin" valueType="num">
                                      <p:cBhvr>
                                        <p:cTn id="32" dur="500" fill="hold"/>
                                        <p:tgtEl>
                                          <p:spTgt spid="11"/>
                                        </p:tgtEl>
                                        <p:attrNameLst>
                                          <p:attrName>ppt_y</p:attrName>
                                        </p:attrNameLst>
                                      </p:cBhvr>
                                      <p:tavLst>
                                        <p:tav tm="0">
                                          <p:val>
                                            <p:fltVal val="0.5"/>
                                          </p:val>
                                        </p:tav>
                                        <p:tav tm="100000">
                                          <p:val>
                                            <p:strVal val="#ppt_y"/>
                                          </p:val>
                                        </p:tav>
                                      </p:tavLst>
                                    </p:anim>
                                  </p:childTnLst>
                                </p:cTn>
                              </p:par>
                            </p:childTnLst>
                          </p:cTn>
                        </p:par>
                        <p:par>
                          <p:cTn id="33" fill="hold">
                            <p:stCondLst>
                              <p:cond delay="500"/>
                            </p:stCondLst>
                            <p:childTnLst>
                              <p:par>
                                <p:cTn id="34" presetID="37"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500"/>
                                        <p:tgtEl>
                                          <p:spTgt spid="2"/>
                                        </p:tgtEl>
                                      </p:cBhvr>
                                    </p:animEffect>
                                    <p:anim calcmode="lin" valueType="num">
                                      <p:cBhvr>
                                        <p:cTn id="37" dur="500" fill="hold"/>
                                        <p:tgtEl>
                                          <p:spTgt spid="2"/>
                                        </p:tgtEl>
                                        <p:attrNameLst>
                                          <p:attrName>ppt_x</p:attrName>
                                        </p:attrNameLst>
                                      </p:cBhvr>
                                      <p:tavLst>
                                        <p:tav tm="0">
                                          <p:val>
                                            <p:strVal val="#ppt_x"/>
                                          </p:val>
                                        </p:tav>
                                        <p:tav tm="100000">
                                          <p:val>
                                            <p:strVal val="#ppt_x"/>
                                          </p:val>
                                        </p:tav>
                                      </p:tavLst>
                                    </p:anim>
                                    <p:anim calcmode="lin" valueType="num">
                                      <p:cBhvr>
                                        <p:cTn id="38" dur="450" decel="100000" fill="hold"/>
                                        <p:tgtEl>
                                          <p:spTgt spid="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anim calcmode="lin" valueType="num">
                                      <p:cBhvr>
                                        <p:cTn id="43" dur="500" fill="hold"/>
                                        <p:tgtEl>
                                          <p:spTgt spid="20"/>
                                        </p:tgtEl>
                                        <p:attrNameLst>
                                          <p:attrName>ppt_x</p:attrName>
                                        </p:attrNameLst>
                                      </p:cBhvr>
                                      <p:tavLst>
                                        <p:tav tm="0">
                                          <p:val>
                                            <p:strVal val="#ppt_x"/>
                                          </p:val>
                                        </p:tav>
                                        <p:tav tm="100000">
                                          <p:val>
                                            <p:strVal val="#ppt_x"/>
                                          </p:val>
                                        </p:tav>
                                      </p:tavLst>
                                    </p:anim>
                                    <p:anim calcmode="lin" valueType="num">
                                      <p:cBhvr>
                                        <p:cTn id="44" dur="450" decel="100000" fill="hold"/>
                                        <p:tgtEl>
                                          <p:spTgt spid="20"/>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0"/>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anim calcmode="lin" valueType="num">
                                      <p:cBhvr>
                                        <p:cTn id="49" dur="500" fill="hold"/>
                                        <p:tgtEl>
                                          <p:spTgt spid="23"/>
                                        </p:tgtEl>
                                        <p:attrNameLst>
                                          <p:attrName>ppt_x</p:attrName>
                                        </p:attrNameLst>
                                      </p:cBhvr>
                                      <p:tavLst>
                                        <p:tav tm="0">
                                          <p:val>
                                            <p:strVal val="#ppt_x"/>
                                          </p:val>
                                        </p:tav>
                                        <p:tav tm="100000">
                                          <p:val>
                                            <p:strVal val="#ppt_x"/>
                                          </p:val>
                                        </p:tav>
                                      </p:tavLst>
                                    </p:anim>
                                    <p:anim calcmode="lin" valueType="num">
                                      <p:cBhvr>
                                        <p:cTn id="50" dur="450" decel="100000" fill="hold"/>
                                        <p:tgtEl>
                                          <p:spTgt spid="23"/>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anim calcmode="lin" valueType="num">
                                      <p:cBhvr>
                                        <p:cTn id="55" dur="500" fill="hold"/>
                                        <p:tgtEl>
                                          <p:spTgt spid="17"/>
                                        </p:tgtEl>
                                        <p:attrNameLst>
                                          <p:attrName>ppt_x</p:attrName>
                                        </p:attrNameLst>
                                      </p:cBhvr>
                                      <p:tavLst>
                                        <p:tav tm="0">
                                          <p:val>
                                            <p:strVal val="#ppt_x"/>
                                          </p:val>
                                        </p:tav>
                                        <p:tav tm="100000">
                                          <p:val>
                                            <p:strVal val="#ppt_x"/>
                                          </p:val>
                                        </p:tav>
                                      </p:tavLst>
                                    </p:anim>
                                    <p:anim calcmode="lin" valueType="num">
                                      <p:cBhvr>
                                        <p:cTn id="56" dur="450" decel="100000" fill="hold"/>
                                        <p:tgtEl>
                                          <p:spTgt spid="17"/>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44250" y="2508527"/>
              <a:ext cx="171232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04</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工作存在不足</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 name="组合 53"/>
          <p:cNvGrpSpPr/>
          <p:nvPr/>
        </p:nvGrpSpPr>
        <p:grpSpPr>
          <a:xfrm>
            <a:off x="4687431" y="2242796"/>
            <a:ext cx="3042059" cy="3042459"/>
            <a:chOff x="3243850" y="1410512"/>
            <a:chExt cx="2553425" cy="2553428"/>
          </a:xfrm>
          <a:solidFill>
            <a:schemeClr val="bg1"/>
          </a:solidFill>
        </p:grpSpPr>
        <p:sp>
          <p:nvSpPr>
            <p:cNvPr id="28" name="箭头1"/>
            <p:cNvSpPr>
              <a:spLocks noChangeAspect="1"/>
            </p:cNvSpPr>
            <p:nvPr/>
          </p:nvSpPr>
          <p:spPr bwMode="auto">
            <a:xfrm>
              <a:off x="4541394" y="1410512"/>
              <a:ext cx="1255881" cy="1446347"/>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0" tIns="34290" rIns="0" bIns="34290" anchor="ctr"/>
            <a:lstStyle/>
            <a:p>
              <a:pPr algn="ctr">
                <a:lnSpc>
                  <a:spcPct val="120000"/>
                </a:lnSpc>
                <a:spcBef>
                  <a:spcPts val="450"/>
                </a:spcBef>
                <a:spcAft>
                  <a:spcPts val="450"/>
                </a:spcAft>
                <a:defRPr/>
              </a:pPr>
              <a:endParaRPr lang="en-US" sz="2100">
                <a:solidFill>
                  <a:srgbClr val="080808"/>
                </a:solidFill>
                <a:latin typeface="Impact" panose="020B0806030902050204" pitchFamily="34" charset="0"/>
              </a:endParaRPr>
            </a:p>
          </p:txBody>
        </p:sp>
        <p:sp>
          <p:nvSpPr>
            <p:cNvPr id="29" name="箭头4"/>
            <p:cNvSpPr>
              <a:spLocks noChangeAspect="1"/>
            </p:cNvSpPr>
            <p:nvPr/>
          </p:nvSpPr>
          <p:spPr bwMode="auto">
            <a:xfrm>
              <a:off x="3243850" y="1412001"/>
              <a:ext cx="1425514" cy="1319866"/>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charset="-122"/>
              </a:endParaRPr>
            </a:p>
          </p:txBody>
        </p:sp>
        <p:sp>
          <p:nvSpPr>
            <p:cNvPr id="30" name="箭头3"/>
            <p:cNvSpPr>
              <a:spLocks noChangeAspect="1"/>
            </p:cNvSpPr>
            <p:nvPr/>
          </p:nvSpPr>
          <p:spPr bwMode="auto">
            <a:xfrm>
              <a:off x="3248314" y="2603898"/>
              <a:ext cx="1291593" cy="1360042"/>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nSpc>
                  <a:spcPct val="120000"/>
                </a:lnSpc>
                <a:defRPr/>
              </a:pPr>
              <a:endParaRPr lang="en-US" sz="900">
                <a:solidFill>
                  <a:srgbClr val="080808"/>
                </a:solidFill>
                <a:latin typeface="微软雅黑" panose="020B0503020204020204" charset="-122"/>
              </a:endParaRPr>
            </a:p>
          </p:txBody>
        </p:sp>
        <p:sp>
          <p:nvSpPr>
            <p:cNvPr id="31" name="箭头2"/>
            <p:cNvSpPr>
              <a:spLocks noChangeAspect="1"/>
            </p:cNvSpPr>
            <p:nvPr/>
          </p:nvSpPr>
          <p:spPr bwMode="auto">
            <a:xfrm>
              <a:off x="4414914" y="2731867"/>
              <a:ext cx="1380874" cy="1229097"/>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25204" rIns="0" bIns="25204" anchor="ctr"/>
            <a:lstStyle/>
            <a:p>
              <a:pPr marL="137160" indent="-137160">
                <a:lnSpc>
                  <a:spcPct val="120000"/>
                </a:lnSpc>
                <a:spcBef>
                  <a:spcPts val="450"/>
                </a:spcBef>
                <a:spcAft>
                  <a:spcPts val="450"/>
                </a:spcAft>
                <a:buFont typeface="Arial" panose="020B0604020202020204" pitchFamily="34" charset="0"/>
                <a:buChar char="•"/>
                <a:defRPr/>
              </a:pPr>
              <a:endParaRPr lang="en-US" sz="1100">
                <a:solidFill>
                  <a:srgbClr val="080808"/>
                </a:solidFill>
                <a:latin typeface="微软雅黑" panose="020B0503020204020204" charset="-122"/>
              </a:endParaRPr>
            </a:p>
          </p:txBody>
        </p:sp>
        <p:sp>
          <p:nvSpPr>
            <p:cNvPr id="32" name="中心文本"/>
            <p:cNvSpPr txBox="1">
              <a:spLocks noChangeArrowheads="1"/>
            </p:cNvSpPr>
            <p:nvPr/>
          </p:nvSpPr>
          <p:spPr bwMode="auto">
            <a:xfrm>
              <a:off x="3914943" y="2372625"/>
              <a:ext cx="1214216" cy="67805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51435" tIns="25718" rIns="51435" bIns="25718">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a:spcBef>
                  <a:spcPct val="0"/>
                </a:spcBef>
                <a:buFontTx/>
                <a:buNone/>
                <a:defRPr/>
              </a:pPr>
              <a:r>
                <a:rPr lang="zh-CN" altLang="en-US" sz="2400" dirty="0">
                  <a:solidFill>
                    <a:schemeClr val="tx1">
                      <a:lumMod val="50000"/>
                      <a:lumOff val="50000"/>
                    </a:schemeClr>
                  </a:solidFill>
                  <a:latin typeface="微软雅黑" panose="020B0503020204020204" charset="-122"/>
                </a:rPr>
                <a:t>添加</a:t>
              </a:r>
              <a:endParaRPr lang="en-US" altLang="zh-CN" sz="2400" dirty="0">
                <a:solidFill>
                  <a:schemeClr val="tx1">
                    <a:lumMod val="50000"/>
                    <a:lumOff val="50000"/>
                  </a:schemeClr>
                </a:solidFill>
                <a:latin typeface="微软雅黑" panose="020B0503020204020204" charset="-122"/>
              </a:endParaRPr>
            </a:p>
            <a:p>
              <a:pPr algn="ctr">
                <a:spcBef>
                  <a:spcPct val="0"/>
                </a:spcBef>
                <a:buFontTx/>
                <a:buNone/>
                <a:defRPr/>
              </a:pPr>
              <a:r>
                <a:rPr lang="zh-CN" altLang="en-US" sz="2400" dirty="0">
                  <a:solidFill>
                    <a:schemeClr val="tx1">
                      <a:lumMod val="50000"/>
                      <a:lumOff val="50000"/>
                    </a:schemeClr>
                  </a:solidFill>
                  <a:latin typeface="微软雅黑" panose="020B0503020204020204" charset="-122"/>
                </a:rPr>
                <a:t>标题</a:t>
              </a:r>
            </a:p>
          </p:txBody>
        </p:sp>
        <p:sp>
          <p:nvSpPr>
            <p:cNvPr id="33" name="Freeform 54"/>
            <p:cNvSpPr>
              <a:spLocks noEditPoints="1"/>
            </p:cNvSpPr>
            <p:nvPr/>
          </p:nvSpPr>
          <p:spPr bwMode="auto">
            <a:xfrm>
              <a:off x="5007967" y="3245835"/>
              <a:ext cx="194768" cy="360184"/>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grpFill/>
            <a:ln>
              <a:noFill/>
            </a:ln>
          </p:spPr>
          <p:txBody>
            <a:bodyPr vert="horz" wrap="square" lIns="68580" tIns="34290" rIns="68580" bIns="34290" numCol="1" anchor="t" anchorCtr="0" compatLnSpc="1"/>
            <a:lstStyle/>
            <a:p>
              <a:endParaRPr lang="zh-CN" altLang="en-US">
                <a:solidFill>
                  <a:srgbClr val="080808"/>
                </a:solidFill>
              </a:endParaRPr>
            </a:p>
          </p:txBody>
        </p:sp>
        <p:grpSp>
          <p:nvGrpSpPr>
            <p:cNvPr id="34" name="组合 33"/>
            <p:cNvGrpSpPr/>
            <p:nvPr/>
          </p:nvGrpSpPr>
          <p:grpSpPr>
            <a:xfrm>
              <a:off x="5105351" y="1925813"/>
              <a:ext cx="362855" cy="293487"/>
              <a:chOff x="5337176" y="1504950"/>
              <a:chExt cx="215900" cy="174626"/>
            </a:xfrm>
            <a:grpFill/>
          </p:grpSpPr>
          <p:sp>
            <p:nvSpPr>
              <p:cNvPr id="35"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6" name="Freeform 91"/>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37"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38" name="组合 37"/>
            <p:cNvGrpSpPr/>
            <p:nvPr/>
          </p:nvGrpSpPr>
          <p:grpSpPr>
            <a:xfrm>
              <a:off x="3593752" y="3142499"/>
              <a:ext cx="362855" cy="317498"/>
              <a:chOff x="4902201" y="1906588"/>
              <a:chExt cx="215900" cy="188913"/>
            </a:xfrm>
            <a:grpFill/>
          </p:grpSpPr>
          <p:sp>
            <p:nvSpPr>
              <p:cNvPr id="39" name="Freeform 132"/>
              <p:cNvSpPr/>
              <p:nvPr/>
            </p:nvSpPr>
            <p:spPr bwMode="auto">
              <a:xfrm>
                <a:off x="4989513" y="1982788"/>
                <a:ext cx="46038" cy="15875"/>
              </a:xfrm>
              <a:custGeom>
                <a:avLst/>
                <a:gdLst>
                  <a:gd name="T0" fmla="*/ 57 w 57"/>
                  <a:gd name="T1" fmla="*/ 14 h 20"/>
                  <a:gd name="T2" fmla="*/ 57 w 57"/>
                  <a:gd name="T3" fmla="*/ 14 h 20"/>
                  <a:gd name="T4" fmla="*/ 57 w 57"/>
                  <a:gd name="T5" fmla="*/ 12 h 20"/>
                  <a:gd name="T6" fmla="*/ 57 w 57"/>
                  <a:gd name="T7" fmla="*/ 12 h 20"/>
                  <a:gd name="T8" fmla="*/ 56 w 57"/>
                  <a:gd name="T9" fmla="*/ 7 h 20"/>
                  <a:gd name="T10" fmla="*/ 54 w 57"/>
                  <a:gd name="T11" fmla="*/ 5 h 20"/>
                  <a:gd name="T12" fmla="*/ 53 w 57"/>
                  <a:gd name="T13" fmla="*/ 4 h 20"/>
                  <a:gd name="T14" fmla="*/ 53 w 57"/>
                  <a:gd name="T15" fmla="*/ 4 h 20"/>
                  <a:gd name="T16" fmla="*/ 41 w 57"/>
                  <a:gd name="T17" fmla="*/ 1 h 20"/>
                  <a:gd name="T18" fmla="*/ 28 w 57"/>
                  <a:gd name="T19" fmla="*/ 0 h 20"/>
                  <a:gd name="T20" fmla="*/ 28 w 57"/>
                  <a:gd name="T21" fmla="*/ 0 h 20"/>
                  <a:gd name="T22" fmla="*/ 16 w 57"/>
                  <a:gd name="T23" fmla="*/ 1 h 20"/>
                  <a:gd name="T24" fmla="*/ 5 w 57"/>
                  <a:gd name="T25" fmla="*/ 4 h 20"/>
                  <a:gd name="T26" fmla="*/ 5 w 57"/>
                  <a:gd name="T27" fmla="*/ 4 h 20"/>
                  <a:gd name="T28" fmla="*/ 2 w 57"/>
                  <a:gd name="T29" fmla="*/ 5 h 20"/>
                  <a:gd name="T30" fmla="*/ 1 w 57"/>
                  <a:gd name="T31" fmla="*/ 8 h 20"/>
                  <a:gd name="T32" fmla="*/ 0 w 57"/>
                  <a:gd name="T33" fmla="*/ 11 h 20"/>
                  <a:gd name="T34" fmla="*/ 1 w 57"/>
                  <a:gd name="T35" fmla="*/ 14 h 20"/>
                  <a:gd name="T36" fmla="*/ 1 w 57"/>
                  <a:gd name="T37" fmla="*/ 14 h 20"/>
                  <a:gd name="T38" fmla="*/ 1 w 57"/>
                  <a:gd name="T39" fmla="*/ 18 h 20"/>
                  <a:gd name="T40" fmla="*/ 2 w 57"/>
                  <a:gd name="T41" fmla="*/ 19 h 20"/>
                  <a:gd name="T42" fmla="*/ 5 w 57"/>
                  <a:gd name="T43" fmla="*/ 20 h 20"/>
                  <a:gd name="T44" fmla="*/ 8 w 57"/>
                  <a:gd name="T45" fmla="*/ 20 h 20"/>
                  <a:gd name="T46" fmla="*/ 8 w 57"/>
                  <a:gd name="T47" fmla="*/ 20 h 20"/>
                  <a:gd name="T48" fmla="*/ 8 w 57"/>
                  <a:gd name="T49" fmla="*/ 20 h 20"/>
                  <a:gd name="T50" fmla="*/ 17 w 57"/>
                  <a:gd name="T51" fmla="*/ 18 h 20"/>
                  <a:gd name="T52" fmla="*/ 28 w 57"/>
                  <a:gd name="T53" fmla="*/ 16 h 20"/>
                  <a:gd name="T54" fmla="*/ 28 w 57"/>
                  <a:gd name="T55" fmla="*/ 16 h 20"/>
                  <a:gd name="T56" fmla="*/ 39 w 57"/>
                  <a:gd name="T57" fmla="*/ 18 h 20"/>
                  <a:gd name="T58" fmla="*/ 50 w 57"/>
                  <a:gd name="T59" fmla="*/ 20 h 20"/>
                  <a:gd name="T60" fmla="*/ 50 w 57"/>
                  <a:gd name="T61" fmla="*/ 20 h 20"/>
                  <a:gd name="T62" fmla="*/ 53 w 57"/>
                  <a:gd name="T63" fmla="*/ 20 h 20"/>
                  <a:gd name="T64" fmla="*/ 54 w 57"/>
                  <a:gd name="T65" fmla="*/ 19 h 20"/>
                  <a:gd name="T66" fmla="*/ 56 w 57"/>
                  <a:gd name="T67" fmla="*/ 18 h 20"/>
                  <a:gd name="T68" fmla="*/ 57 w 57"/>
                  <a:gd name="T69" fmla="*/ 14 h 20"/>
                  <a:gd name="T70" fmla="*/ 57 w 57"/>
                  <a:gd name="T71"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7" h="20">
                    <a:moveTo>
                      <a:pt x="57" y="14"/>
                    </a:moveTo>
                    <a:lnTo>
                      <a:pt x="57" y="14"/>
                    </a:lnTo>
                    <a:lnTo>
                      <a:pt x="57" y="12"/>
                    </a:lnTo>
                    <a:lnTo>
                      <a:pt x="57" y="12"/>
                    </a:lnTo>
                    <a:lnTo>
                      <a:pt x="56" y="7"/>
                    </a:lnTo>
                    <a:lnTo>
                      <a:pt x="54" y="5"/>
                    </a:lnTo>
                    <a:lnTo>
                      <a:pt x="53" y="4"/>
                    </a:lnTo>
                    <a:lnTo>
                      <a:pt x="53" y="4"/>
                    </a:lnTo>
                    <a:lnTo>
                      <a:pt x="41" y="1"/>
                    </a:lnTo>
                    <a:lnTo>
                      <a:pt x="28" y="0"/>
                    </a:lnTo>
                    <a:lnTo>
                      <a:pt x="28" y="0"/>
                    </a:lnTo>
                    <a:lnTo>
                      <a:pt x="16" y="1"/>
                    </a:lnTo>
                    <a:lnTo>
                      <a:pt x="5" y="4"/>
                    </a:lnTo>
                    <a:lnTo>
                      <a:pt x="5" y="4"/>
                    </a:lnTo>
                    <a:lnTo>
                      <a:pt x="2" y="5"/>
                    </a:lnTo>
                    <a:lnTo>
                      <a:pt x="1" y="8"/>
                    </a:lnTo>
                    <a:lnTo>
                      <a:pt x="0" y="11"/>
                    </a:lnTo>
                    <a:lnTo>
                      <a:pt x="1" y="14"/>
                    </a:lnTo>
                    <a:lnTo>
                      <a:pt x="1" y="14"/>
                    </a:lnTo>
                    <a:lnTo>
                      <a:pt x="1" y="18"/>
                    </a:lnTo>
                    <a:lnTo>
                      <a:pt x="2" y="19"/>
                    </a:lnTo>
                    <a:lnTo>
                      <a:pt x="5" y="20"/>
                    </a:lnTo>
                    <a:lnTo>
                      <a:pt x="8" y="20"/>
                    </a:lnTo>
                    <a:lnTo>
                      <a:pt x="8" y="20"/>
                    </a:lnTo>
                    <a:lnTo>
                      <a:pt x="8" y="20"/>
                    </a:lnTo>
                    <a:lnTo>
                      <a:pt x="17" y="18"/>
                    </a:lnTo>
                    <a:lnTo>
                      <a:pt x="28" y="16"/>
                    </a:lnTo>
                    <a:lnTo>
                      <a:pt x="28" y="16"/>
                    </a:lnTo>
                    <a:lnTo>
                      <a:pt x="39" y="18"/>
                    </a:lnTo>
                    <a:lnTo>
                      <a:pt x="50" y="20"/>
                    </a:lnTo>
                    <a:lnTo>
                      <a:pt x="50" y="20"/>
                    </a:lnTo>
                    <a:lnTo>
                      <a:pt x="53" y="20"/>
                    </a:lnTo>
                    <a:lnTo>
                      <a:pt x="54" y="19"/>
                    </a:lnTo>
                    <a:lnTo>
                      <a:pt x="56" y="18"/>
                    </a:lnTo>
                    <a:lnTo>
                      <a:pt x="57" y="14"/>
                    </a:lnTo>
                    <a:lnTo>
                      <a:pt x="57"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0" name="Freeform 133"/>
              <p:cNvSpPr/>
              <p:nvPr/>
            </p:nvSpPr>
            <p:spPr bwMode="auto">
              <a:xfrm>
                <a:off x="4948238" y="1906588"/>
                <a:ext cx="127000" cy="34925"/>
              </a:xfrm>
              <a:custGeom>
                <a:avLst/>
                <a:gdLst>
                  <a:gd name="T0" fmla="*/ 8 w 161"/>
                  <a:gd name="T1" fmla="*/ 41 h 42"/>
                  <a:gd name="T2" fmla="*/ 8 w 161"/>
                  <a:gd name="T3" fmla="*/ 41 h 42"/>
                  <a:gd name="T4" fmla="*/ 8 w 161"/>
                  <a:gd name="T5" fmla="*/ 41 h 42"/>
                  <a:gd name="T6" fmla="*/ 26 w 161"/>
                  <a:gd name="T7" fmla="*/ 30 h 42"/>
                  <a:gd name="T8" fmla="*/ 44 w 161"/>
                  <a:gd name="T9" fmla="*/ 23 h 42"/>
                  <a:gd name="T10" fmla="*/ 63 w 161"/>
                  <a:gd name="T11" fmla="*/ 19 h 42"/>
                  <a:gd name="T12" fmla="*/ 80 w 161"/>
                  <a:gd name="T13" fmla="*/ 18 h 42"/>
                  <a:gd name="T14" fmla="*/ 80 w 161"/>
                  <a:gd name="T15" fmla="*/ 18 h 42"/>
                  <a:gd name="T16" fmla="*/ 100 w 161"/>
                  <a:gd name="T17" fmla="*/ 19 h 42"/>
                  <a:gd name="T18" fmla="*/ 117 w 161"/>
                  <a:gd name="T19" fmla="*/ 23 h 42"/>
                  <a:gd name="T20" fmla="*/ 135 w 161"/>
                  <a:gd name="T21" fmla="*/ 30 h 42"/>
                  <a:gd name="T22" fmla="*/ 153 w 161"/>
                  <a:gd name="T23" fmla="*/ 41 h 42"/>
                  <a:gd name="T24" fmla="*/ 153 w 161"/>
                  <a:gd name="T25" fmla="*/ 41 h 42"/>
                  <a:gd name="T26" fmla="*/ 155 w 161"/>
                  <a:gd name="T27" fmla="*/ 42 h 42"/>
                  <a:gd name="T28" fmla="*/ 157 w 161"/>
                  <a:gd name="T29" fmla="*/ 41 h 42"/>
                  <a:gd name="T30" fmla="*/ 160 w 161"/>
                  <a:gd name="T31" fmla="*/ 39 h 42"/>
                  <a:gd name="T32" fmla="*/ 161 w 161"/>
                  <a:gd name="T33" fmla="*/ 37 h 42"/>
                  <a:gd name="T34" fmla="*/ 161 w 161"/>
                  <a:gd name="T35" fmla="*/ 37 h 42"/>
                  <a:gd name="T36" fmla="*/ 161 w 161"/>
                  <a:gd name="T37" fmla="*/ 34 h 42"/>
                  <a:gd name="T38" fmla="*/ 161 w 161"/>
                  <a:gd name="T39" fmla="*/ 34 h 42"/>
                  <a:gd name="T40" fmla="*/ 161 w 161"/>
                  <a:gd name="T41" fmla="*/ 29 h 42"/>
                  <a:gd name="T42" fmla="*/ 158 w 161"/>
                  <a:gd name="T43" fmla="*/ 26 h 42"/>
                  <a:gd name="T44" fmla="*/ 158 w 161"/>
                  <a:gd name="T45" fmla="*/ 26 h 42"/>
                  <a:gd name="T46" fmla="*/ 139 w 161"/>
                  <a:gd name="T47" fmla="*/ 15 h 42"/>
                  <a:gd name="T48" fmla="*/ 120 w 161"/>
                  <a:gd name="T49" fmla="*/ 7 h 42"/>
                  <a:gd name="T50" fmla="*/ 101 w 161"/>
                  <a:gd name="T51" fmla="*/ 1 h 42"/>
                  <a:gd name="T52" fmla="*/ 80 w 161"/>
                  <a:gd name="T53" fmla="*/ 0 h 42"/>
                  <a:gd name="T54" fmla="*/ 80 w 161"/>
                  <a:gd name="T55" fmla="*/ 0 h 42"/>
                  <a:gd name="T56" fmla="*/ 61 w 161"/>
                  <a:gd name="T57" fmla="*/ 1 h 42"/>
                  <a:gd name="T58" fmla="*/ 42 w 161"/>
                  <a:gd name="T59" fmla="*/ 7 h 42"/>
                  <a:gd name="T60" fmla="*/ 23 w 161"/>
                  <a:gd name="T61" fmla="*/ 15 h 42"/>
                  <a:gd name="T62" fmla="*/ 4 w 161"/>
                  <a:gd name="T63" fmla="*/ 26 h 42"/>
                  <a:gd name="T64" fmla="*/ 4 w 161"/>
                  <a:gd name="T65" fmla="*/ 26 h 42"/>
                  <a:gd name="T66" fmla="*/ 3 w 161"/>
                  <a:gd name="T67" fmla="*/ 27 h 42"/>
                  <a:gd name="T68" fmla="*/ 1 w 161"/>
                  <a:gd name="T69" fmla="*/ 30 h 42"/>
                  <a:gd name="T70" fmla="*/ 0 w 161"/>
                  <a:gd name="T71" fmla="*/ 34 h 42"/>
                  <a:gd name="T72" fmla="*/ 1 w 161"/>
                  <a:gd name="T73" fmla="*/ 37 h 42"/>
                  <a:gd name="T74" fmla="*/ 1 w 161"/>
                  <a:gd name="T75" fmla="*/ 37 h 42"/>
                  <a:gd name="T76" fmla="*/ 3 w 161"/>
                  <a:gd name="T77" fmla="*/ 39 h 42"/>
                  <a:gd name="T78" fmla="*/ 4 w 161"/>
                  <a:gd name="T79" fmla="*/ 41 h 42"/>
                  <a:gd name="T80" fmla="*/ 7 w 161"/>
                  <a:gd name="T81" fmla="*/ 42 h 42"/>
                  <a:gd name="T82" fmla="*/ 8 w 161"/>
                  <a:gd name="T83" fmla="*/ 41 h 42"/>
                  <a:gd name="T84" fmla="*/ 8 w 161"/>
                  <a:gd name="T85" fmla="*/ 4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1" h="42">
                    <a:moveTo>
                      <a:pt x="8" y="41"/>
                    </a:moveTo>
                    <a:lnTo>
                      <a:pt x="8" y="41"/>
                    </a:lnTo>
                    <a:lnTo>
                      <a:pt x="8" y="41"/>
                    </a:lnTo>
                    <a:lnTo>
                      <a:pt x="26" y="30"/>
                    </a:lnTo>
                    <a:lnTo>
                      <a:pt x="44" y="23"/>
                    </a:lnTo>
                    <a:lnTo>
                      <a:pt x="63" y="19"/>
                    </a:lnTo>
                    <a:lnTo>
                      <a:pt x="80" y="18"/>
                    </a:lnTo>
                    <a:lnTo>
                      <a:pt x="80" y="18"/>
                    </a:lnTo>
                    <a:lnTo>
                      <a:pt x="100" y="19"/>
                    </a:lnTo>
                    <a:lnTo>
                      <a:pt x="117" y="23"/>
                    </a:lnTo>
                    <a:lnTo>
                      <a:pt x="135" y="30"/>
                    </a:lnTo>
                    <a:lnTo>
                      <a:pt x="153" y="41"/>
                    </a:lnTo>
                    <a:lnTo>
                      <a:pt x="153" y="41"/>
                    </a:lnTo>
                    <a:lnTo>
                      <a:pt x="155" y="42"/>
                    </a:lnTo>
                    <a:lnTo>
                      <a:pt x="157" y="41"/>
                    </a:lnTo>
                    <a:lnTo>
                      <a:pt x="160" y="39"/>
                    </a:lnTo>
                    <a:lnTo>
                      <a:pt x="161" y="37"/>
                    </a:lnTo>
                    <a:lnTo>
                      <a:pt x="161" y="37"/>
                    </a:lnTo>
                    <a:lnTo>
                      <a:pt x="161" y="34"/>
                    </a:lnTo>
                    <a:lnTo>
                      <a:pt x="161" y="34"/>
                    </a:lnTo>
                    <a:lnTo>
                      <a:pt x="161" y="29"/>
                    </a:lnTo>
                    <a:lnTo>
                      <a:pt x="158" y="26"/>
                    </a:lnTo>
                    <a:lnTo>
                      <a:pt x="158" y="26"/>
                    </a:lnTo>
                    <a:lnTo>
                      <a:pt x="139" y="15"/>
                    </a:lnTo>
                    <a:lnTo>
                      <a:pt x="120" y="7"/>
                    </a:lnTo>
                    <a:lnTo>
                      <a:pt x="101" y="1"/>
                    </a:lnTo>
                    <a:lnTo>
                      <a:pt x="80" y="0"/>
                    </a:lnTo>
                    <a:lnTo>
                      <a:pt x="80" y="0"/>
                    </a:lnTo>
                    <a:lnTo>
                      <a:pt x="61" y="1"/>
                    </a:lnTo>
                    <a:lnTo>
                      <a:pt x="42" y="7"/>
                    </a:lnTo>
                    <a:lnTo>
                      <a:pt x="23" y="15"/>
                    </a:lnTo>
                    <a:lnTo>
                      <a:pt x="4" y="26"/>
                    </a:lnTo>
                    <a:lnTo>
                      <a:pt x="4" y="26"/>
                    </a:lnTo>
                    <a:lnTo>
                      <a:pt x="3" y="27"/>
                    </a:lnTo>
                    <a:lnTo>
                      <a:pt x="1" y="30"/>
                    </a:lnTo>
                    <a:lnTo>
                      <a:pt x="0" y="34"/>
                    </a:lnTo>
                    <a:lnTo>
                      <a:pt x="1" y="37"/>
                    </a:lnTo>
                    <a:lnTo>
                      <a:pt x="1" y="37"/>
                    </a:lnTo>
                    <a:lnTo>
                      <a:pt x="3" y="39"/>
                    </a:lnTo>
                    <a:lnTo>
                      <a:pt x="4" y="41"/>
                    </a:lnTo>
                    <a:lnTo>
                      <a:pt x="7" y="42"/>
                    </a:lnTo>
                    <a:lnTo>
                      <a:pt x="8" y="41"/>
                    </a:lnTo>
                    <a:lnTo>
                      <a:pt x="8"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1" name="Freeform 134"/>
              <p:cNvSpPr/>
              <p:nvPr/>
            </p:nvSpPr>
            <p:spPr bwMode="auto">
              <a:xfrm>
                <a:off x="4973638" y="1944688"/>
                <a:ext cx="77788" cy="22225"/>
              </a:xfrm>
              <a:custGeom>
                <a:avLst/>
                <a:gdLst>
                  <a:gd name="T0" fmla="*/ 96 w 100"/>
                  <a:gd name="T1" fmla="*/ 11 h 27"/>
                  <a:gd name="T2" fmla="*/ 96 w 100"/>
                  <a:gd name="T3" fmla="*/ 11 h 27"/>
                  <a:gd name="T4" fmla="*/ 85 w 100"/>
                  <a:gd name="T5" fmla="*/ 6 h 27"/>
                  <a:gd name="T6" fmla="*/ 73 w 100"/>
                  <a:gd name="T7" fmla="*/ 2 h 27"/>
                  <a:gd name="T8" fmla="*/ 62 w 100"/>
                  <a:gd name="T9" fmla="*/ 0 h 27"/>
                  <a:gd name="T10" fmla="*/ 49 w 100"/>
                  <a:gd name="T11" fmla="*/ 0 h 27"/>
                  <a:gd name="T12" fmla="*/ 49 w 100"/>
                  <a:gd name="T13" fmla="*/ 0 h 27"/>
                  <a:gd name="T14" fmla="*/ 38 w 100"/>
                  <a:gd name="T15" fmla="*/ 0 h 27"/>
                  <a:gd name="T16" fmla="*/ 26 w 100"/>
                  <a:gd name="T17" fmla="*/ 2 h 27"/>
                  <a:gd name="T18" fmla="*/ 15 w 100"/>
                  <a:gd name="T19" fmla="*/ 6 h 27"/>
                  <a:gd name="T20" fmla="*/ 4 w 100"/>
                  <a:gd name="T21" fmla="*/ 11 h 27"/>
                  <a:gd name="T22" fmla="*/ 4 w 100"/>
                  <a:gd name="T23" fmla="*/ 11 h 27"/>
                  <a:gd name="T24" fmla="*/ 2 w 100"/>
                  <a:gd name="T25" fmla="*/ 12 h 27"/>
                  <a:gd name="T26" fmla="*/ 0 w 100"/>
                  <a:gd name="T27" fmla="*/ 15 h 27"/>
                  <a:gd name="T28" fmla="*/ 0 w 100"/>
                  <a:gd name="T29" fmla="*/ 19 h 27"/>
                  <a:gd name="T30" fmla="*/ 0 w 100"/>
                  <a:gd name="T31" fmla="*/ 21 h 27"/>
                  <a:gd name="T32" fmla="*/ 0 w 100"/>
                  <a:gd name="T33" fmla="*/ 21 h 27"/>
                  <a:gd name="T34" fmla="*/ 2 w 100"/>
                  <a:gd name="T35" fmla="*/ 24 h 27"/>
                  <a:gd name="T36" fmla="*/ 3 w 100"/>
                  <a:gd name="T37" fmla="*/ 27 h 27"/>
                  <a:gd name="T38" fmla="*/ 6 w 100"/>
                  <a:gd name="T39" fmla="*/ 27 h 27"/>
                  <a:gd name="T40" fmla="*/ 7 w 100"/>
                  <a:gd name="T41" fmla="*/ 27 h 27"/>
                  <a:gd name="T42" fmla="*/ 7 w 100"/>
                  <a:gd name="T43" fmla="*/ 27 h 27"/>
                  <a:gd name="T44" fmla="*/ 18 w 100"/>
                  <a:gd name="T45" fmla="*/ 23 h 27"/>
                  <a:gd name="T46" fmla="*/ 29 w 100"/>
                  <a:gd name="T47" fmla="*/ 19 h 27"/>
                  <a:gd name="T48" fmla="*/ 38 w 100"/>
                  <a:gd name="T49" fmla="*/ 17 h 27"/>
                  <a:gd name="T50" fmla="*/ 49 w 100"/>
                  <a:gd name="T51" fmla="*/ 16 h 27"/>
                  <a:gd name="T52" fmla="*/ 49 w 100"/>
                  <a:gd name="T53" fmla="*/ 16 h 27"/>
                  <a:gd name="T54" fmla="*/ 60 w 100"/>
                  <a:gd name="T55" fmla="*/ 17 h 27"/>
                  <a:gd name="T56" fmla="*/ 71 w 100"/>
                  <a:gd name="T57" fmla="*/ 19 h 27"/>
                  <a:gd name="T58" fmla="*/ 82 w 100"/>
                  <a:gd name="T59" fmla="*/ 23 h 27"/>
                  <a:gd name="T60" fmla="*/ 92 w 100"/>
                  <a:gd name="T61" fmla="*/ 27 h 27"/>
                  <a:gd name="T62" fmla="*/ 92 w 100"/>
                  <a:gd name="T63" fmla="*/ 27 h 27"/>
                  <a:gd name="T64" fmla="*/ 94 w 100"/>
                  <a:gd name="T65" fmla="*/ 27 h 27"/>
                  <a:gd name="T66" fmla="*/ 97 w 100"/>
                  <a:gd name="T67" fmla="*/ 27 h 27"/>
                  <a:gd name="T68" fmla="*/ 99 w 100"/>
                  <a:gd name="T69" fmla="*/ 24 h 27"/>
                  <a:gd name="T70" fmla="*/ 100 w 100"/>
                  <a:gd name="T71" fmla="*/ 21 h 27"/>
                  <a:gd name="T72" fmla="*/ 100 w 100"/>
                  <a:gd name="T73" fmla="*/ 21 h 27"/>
                  <a:gd name="T74" fmla="*/ 100 w 100"/>
                  <a:gd name="T75" fmla="*/ 19 h 27"/>
                  <a:gd name="T76" fmla="*/ 100 w 100"/>
                  <a:gd name="T77" fmla="*/ 19 h 27"/>
                  <a:gd name="T78" fmla="*/ 99 w 100"/>
                  <a:gd name="T79" fmla="*/ 15 h 27"/>
                  <a:gd name="T80" fmla="*/ 96 w 100"/>
                  <a:gd name="T81" fmla="*/ 11 h 27"/>
                  <a:gd name="T82" fmla="*/ 96 w 100"/>
                  <a:gd name="T83"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0" h="27">
                    <a:moveTo>
                      <a:pt x="96" y="11"/>
                    </a:moveTo>
                    <a:lnTo>
                      <a:pt x="96" y="11"/>
                    </a:lnTo>
                    <a:lnTo>
                      <a:pt x="85" y="6"/>
                    </a:lnTo>
                    <a:lnTo>
                      <a:pt x="73" y="2"/>
                    </a:lnTo>
                    <a:lnTo>
                      <a:pt x="62" y="0"/>
                    </a:lnTo>
                    <a:lnTo>
                      <a:pt x="49" y="0"/>
                    </a:lnTo>
                    <a:lnTo>
                      <a:pt x="49" y="0"/>
                    </a:lnTo>
                    <a:lnTo>
                      <a:pt x="38" y="0"/>
                    </a:lnTo>
                    <a:lnTo>
                      <a:pt x="26" y="2"/>
                    </a:lnTo>
                    <a:lnTo>
                      <a:pt x="15" y="6"/>
                    </a:lnTo>
                    <a:lnTo>
                      <a:pt x="4" y="11"/>
                    </a:lnTo>
                    <a:lnTo>
                      <a:pt x="4" y="11"/>
                    </a:lnTo>
                    <a:lnTo>
                      <a:pt x="2" y="12"/>
                    </a:lnTo>
                    <a:lnTo>
                      <a:pt x="0" y="15"/>
                    </a:lnTo>
                    <a:lnTo>
                      <a:pt x="0" y="19"/>
                    </a:lnTo>
                    <a:lnTo>
                      <a:pt x="0" y="21"/>
                    </a:lnTo>
                    <a:lnTo>
                      <a:pt x="0" y="21"/>
                    </a:lnTo>
                    <a:lnTo>
                      <a:pt x="2" y="24"/>
                    </a:lnTo>
                    <a:lnTo>
                      <a:pt x="3" y="27"/>
                    </a:lnTo>
                    <a:lnTo>
                      <a:pt x="6" y="27"/>
                    </a:lnTo>
                    <a:lnTo>
                      <a:pt x="7" y="27"/>
                    </a:lnTo>
                    <a:lnTo>
                      <a:pt x="7" y="27"/>
                    </a:lnTo>
                    <a:lnTo>
                      <a:pt x="18" y="23"/>
                    </a:lnTo>
                    <a:lnTo>
                      <a:pt x="29" y="19"/>
                    </a:lnTo>
                    <a:lnTo>
                      <a:pt x="38" y="17"/>
                    </a:lnTo>
                    <a:lnTo>
                      <a:pt x="49" y="16"/>
                    </a:lnTo>
                    <a:lnTo>
                      <a:pt x="49" y="16"/>
                    </a:lnTo>
                    <a:lnTo>
                      <a:pt x="60" y="17"/>
                    </a:lnTo>
                    <a:lnTo>
                      <a:pt x="71" y="19"/>
                    </a:lnTo>
                    <a:lnTo>
                      <a:pt x="82" y="23"/>
                    </a:lnTo>
                    <a:lnTo>
                      <a:pt x="92" y="27"/>
                    </a:lnTo>
                    <a:lnTo>
                      <a:pt x="92" y="27"/>
                    </a:lnTo>
                    <a:lnTo>
                      <a:pt x="94" y="27"/>
                    </a:lnTo>
                    <a:lnTo>
                      <a:pt x="97" y="27"/>
                    </a:lnTo>
                    <a:lnTo>
                      <a:pt x="99" y="24"/>
                    </a:lnTo>
                    <a:lnTo>
                      <a:pt x="100" y="21"/>
                    </a:lnTo>
                    <a:lnTo>
                      <a:pt x="100" y="21"/>
                    </a:lnTo>
                    <a:lnTo>
                      <a:pt x="100" y="19"/>
                    </a:lnTo>
                    <a:lnTo>
                      <a:pt x="100" y="19"/>
                    </a:lnTo>
                    <a:lnTo>
                      <a:pt x="99" y="15"/>
                    </a:lnTo>
                    <a:lnTo>
                      <a:pt x="96" y="11"/>
                    </a:lnTo>
                    <a:lnTo>
                      <a:pt x="9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2" name="Freeform 135"/>
              <p:cNvSpPr/>
              <p:nvPr/>
            </p:nvSpPr>
            <p:spPr bwMode="auto">
              <a:xfrm>
                <a:off x="4902201" y="2030413"/>
                <a:ext cx="85725" cy="65088"/>
              </a:xfrm>
              <a:custGeom>
                <a:avLst/>
                <a:gdLst>
                  <a:gd name="T0" fmla="*/ 76 w 107"/>
                  <a:gd name="T1" fmla="*/ 57 h 83"/>
                  <a:gd name="T2" fmla="*/ 76 w 107"/>
                  <a:gd name="T3" fmla="*/ 57 h 83"/>
                  <a:gd name="T4" fmla="*/ 62 w 107"/>
                  <a:gd name="T5" fmla="*/ 0 h 83"/>
                  <a:gd name="T6" fmla="*/ 45 w 107"/>
                  <a:gd name="T7" fmla="*/ 0 h 83"/>
                  <a:gd name="T8" fmla="*/ 31 w 107"/>
                  <a:gd name="T9" fmla="*/ 56 h 83"/>
                  <a:gd name="T10" fmla="*/ 31 w 107"/>
                  <a:gd name="T11" fmla="*/ 56 h 83"/>
                  <a:gd name="T12" fmla="*/ 17 w 107"/>
                  <a:gd name="T13" fmla="*/ 0 h 83"/>
                  <a:gd name="T14" fmla="*/ 0 w 107"/>
                  <a:gd name="T15" fmla="*/ 0 h 83"/>
                  <a:gd name="T16" fmla="*/ 21 w 107"/>
                  <a:gd name="T17" fmla="*/ 83 h 83"/>
                  <a:gd name="T18" fmla="*/ 39 w 107"/>
                  <a:gd name="T19" fmla="*/ 83 h 83"/>
                  <a:gd name="T20" fmla="*/ 53 w 107"/>
                  <a:gd name="T21" fmla="*/ 27 h 83"/>
                  <a:gd name="T22" fmla="*/ 53 w 107"/>
                  <a:gd name="T23" fmla="*/ 27 h 83"/>
                  <a:gd name="T24" fmla="*/ 68 w 107"/>
                  <a:gd name="T25" fmla="*/ 83 h 83"/>
                  <a:gd name="T26" fmla="*/ 86 w 107"/>
                  <a:gd name="T27" fmla="*/ 83 h 83"/>
                  <a:gd name="T28" fmla="*/ 107 w 107"/>
                  <a:gd name="T29" fmla="*/ 0 h 83"/>
                  <a:gd name="T30" fmla="*/ 90 w 107"/>
                  <a:gd name="T31" fmla="*/ 0 h 83"/>
                  <a:gd name="T32" fmla="*/ 76 w 107"/>
                  <a:gd name="T33"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7" h="83">
                    <a:moveTo>
                      <a:pt x="76" y="57"/>
                    </a:moveTo>
                    <a:lnTo>
                      <a:pt x="76" y="57"/>
                    </a:lnTo>
                    <a:lnTo>
                      <a:pt x="62" y="0"/>
                    </a:lnTo>
                    <a:lnTo>
                      <a:pt x="45" y="0"/>
                    </a:lnTo>
                    <a:lnTo>
                      <a:pt x="31" y="56"/>
                    </a:lnTo>
                    <a:lnTo>
                      <a:pt x="31" y="56"/>
                    </a:lnTo>
                    <a:lnTo>
                      <a:pt x="17" y="0"/>
                    </a:lnTo>
                    <a:lnTo>
                      <a:pt x="0" y="0"/>
                    </a:lnTo>
                    <a:lnTo>
                      <a:pt x="21" y="83"/>
                    </a:lnTo>
                    <a:lnTo>
                      <a:pt x="39" y="83"/>
                    </a:lnTo>
                    <a:lnTo>
                      <a:pt x="53" y="27"/>
                    </a:lnTo>
                    <a:lnTo>
                      <a:pt x="53" y="27"/>
                    </a:lnTo>
                    <a:lnTo>
                      <a:pt x="68" y="83"/>
                    </a:lnTo>
                    <a:lnTo>
                      <a:pt x="86" y="83"/>
                    </a:lnTo>
                    <a:lnTo>
                      <a:pt x="107" y="0"/>
                    </a:lnTo>
                    <a:lnTo>
                      <a:pt x="90" y="0"/>
                    </a:lnTo>
                    <a:lnTo>
                      <a:pt x="76"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3" name="Rectangle 136"/>
              <p:cNvSpPr>
                <a:spLocks noChangeArrowheads="1"/>
              </p:cNvSpPr>
              <p:nvPr/>
            </p:nvSpPr>
            <p:spPr bwMode="auto">
              <a:xfrm>
                <a:off x="4992688"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4" name="Rectangle 137"/>
              <p:cNvSpPr>
                <a:spLocks noChangeArrowheads="1"/>
              </p:cNvSpPr>
              <p:nvPr/>
            </p:nvSpPr>
            <p:spPr bwMode="auto">
              <a:xfrm>
                <a:off x="5014913" y="2063750"/>
                <a:ext cx="28575"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5" name="Freeform 138"/>
              <p:cNvSpPr/>
              <p:nvPr/>
            </p:nvSpPr>
            <p:spPr bwMode="auto">
              <a:xfrm>
                <a:off x="5051426" y="2030413"/>
                <a:ext cx="46038" cy="65088"/>
              </a:xfrm>
              <a:custGeom>
                <a:avLst/>
                <a:gdLst>
                  <a:gd name="T0" fmla="*/ 0 w 57"/>
                  <a:gd name="T1" fmla="*/ 83 h 83"/>
                  <a:gd name="T2" fmla="*/ 18 w 57"/>
                  <a:gd name="T3" fmla="*/ 83 h 83"/>
                  <a:gd name="T4" fmla="*/ 18 w 57"/>
                  <a:gd name="T5" fmla="*/ 49 h 83"/>
                  <a:gd name="T6" fmla="*/ 52 w 57"/>
                  <a:gd name="T7" fmla="*/ 49 h 83"/>
                  <a:gd name="T8" fmla="*/ 52 w 57"/>
                  <a:gd name="T9" fmla="*/ 34 h 83"/>
                  <a:gd name="T10" fmla="*/ 18 w 57"/>
                  <a:gd name="T11" fmla="*/ 34 h 83"/>
                  <a:gd name="T12" fmla="*/ 18 w 57"/>
                  <a:gd name="T13" fmla="*/ 15 h 83"/>
                  <a:gd name="T14" fmla="*/ 57 w 57"/>
                  <a:gd name="T15" fmla="*/ 15 h 83"/>
                  <a:gd name="T16" fmla="*/ 57 w 57"/>
                  <a:gd name="T17" fmla="*/ 0 h 83"/>
                  <a:gd name="T18" fmla="*/ 0 w 57"/>
                  <a:gd name="T19" fmla="*/ 0 h 83"/>
                  <a:gd name="T20" fmla="*/ 0 w 57"/>
                  <a:gd name="T21"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6" name="Rectangle 139"/>
              <p:cNvSpPr>
                <a:spLocks noChangeArrowheads="1"/>
              </p:cNvSpPr>
              <p:nvPr/>
            </p:nvSpPr>
            <p:spPr bwMode="auto">
              <a:xfrm>
                <a:off x="5103813" y="2030413"/>
                <a:ext cx="14288"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nvGrpSpPr>
            <p:cNvPr id="47" name="组合 46"/>
            <p:cNvGrpSpPr/>
            <p:nvPr/>
          </p:nvGrpSpPr>
          <p:grpSpPr>
            <a:xfrm>
              <a:off x="3683887" y="1829702"/>
              <a:ext cx="362855" cy="349515"/>
              <a:chOff x="4903788" y="1471613"/>
              <a:chExt cx="215900" cy="207963"/>
            </a:xfrm>
            <a:grpFill/>
          </p:grpSpPr>
          <p:sp>
            <p:nvSpPr>
              <p:cNvPr id="4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4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grpSp>
      </p:grpSp>
      <p:sp>
        <p:nvSpPr>
          <p:cNvPr id="50" name="文本框 24"/>
          <p:cNvSpPr txBox="1"/>
          <p:nvPr/>
        </p:nvSpPr>
        <p:spPr>
          <a:xfrm>
            <a:off x="8004522" y="188224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1" name="文本框 25"/>
          <p:cNvSpPr txBox="1"/>
          <p:nvPr/>
        </p:nvSpPr>
        <p:spPr>
          <a:xfrm>
            <a:off x="8117580" y="4197086"/>
            <a:ext cx="3354319" cy="1092597"/>
          </a:xfrm>
          <a:prstGeom prst="rect">
            <a:avLst/>
          </a:prstGeom>
          <a:noFill/>
        </p:spPr>
        <p:txBody>
          <a:bodyPr wrap="square" lIns="91431" tIns="45715" rIns="91431" bIns="45715" rtlCol="0">
            <a:spAutoFit/>
          </a:bodyPr>
          <a:lstStyle/>
          <a:p>
            <a:pP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2" name="文本框 26"/>
          <p:cNvSpPr txBox="1"/>
          <p:nvPr/>
        </p:nvSpPr>
        <p:spPr>
          <a:xfrm>
            <a:off x="1200095" y="1882246"/>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lgn="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53" name="文本框 27"/>
          <p:cNvSpPr txBox="1"/>
          <p:nvPr/>
        </p:nvSpPr>
        <p:spPr>
          <a:xfrm>
            <a:off x="1183549" y="4293097"/>
            <a:ext cx="3357284" cy="1092597"/>
          </a:xfrm>
          <a:prstGeom prst="rect">
            <a:avLst/>
          </a:prstGeom>
          <a:noFill/>
        </p:spPr>
        <p:txBody>
          <a:bodyPr wrap="square" lIns="91431" tIns="45715" rIns="91431" bIns="45715" rtlCol="0">
            <a:spAutoFit/>
          </a:bodyPr>
          <a:lstStyle/>
          <a:p>
            <a:pPr algn="r">
              <a:spcBef>
                <a:spcPts val="600"/>
              </a:spcBef>
            </a:pPr>
            <a:r>
              <a:rPr lang="zh-CN" altLang="en-US" sz="2100" dirty="0">
                <a:solidFill>
                  <a:schemeClr val="tx1">
                    <a:lumMod val="50000"/>
                    <a:lumOff val="50000"/>
                  </a:schemeClr>
                </a:solidFill>
                <a:latin typeface="微软雅黑" panose="020B0503020204020204" charset="-122"/>
                <a:ea typeface="微软雅黑" panose="020B0503020204020204" charset="-122"/>
              </a:rPr>
              <a:t>添加标题</a:t>
            </a:r>
            <a:endParaRPr lang="en-US" altLang="zh-CN" sz="2100" dirty="0">
              <a:solidFill>
                <a:schemeClr val="tx1">
                  <a:lumMod val="50000"/>
                  <a:lumOff val="50000"/>
                </a:schemeClr>
              </a:solidFill>
              <a:latin typeface="微软雅黑" panose="020B0503020204020204" charset="-122"/>
              <a:ea typeface="微软雅黑" panose="020B0503020204020204" charset="-122"/>
            </a:endParaRPr>
          </a:p>
          <a:p>
            <a:pPr algn="r">
              <a:spcBef>
                <a:spcPts val="600"/>
              </a:spcBef>
            </a:pPr>
            <a:r>
              <a:rPr lang="zh-CN" altLang="en-US" sz="1300" dirty="0">
                <a:solidFill>
                  <a:schemeClr val="tx1">
                    <a:lumMod val="50000"/>
                    <a:lumOff val="50000"/>
                  </a:schemeClr>
                </a:solidFill>
                <a:latin typeface="微软雅黑" panose="020B0503020204020204" charset="-122"/>
                <a:ea typeface="微软雅黑" panose="020B0503020204020204" charset="-122"/>
              </a:rPr>
              <a:t>在此处添加文字在此处添加文字，在此处添加文字，在此处添加文字在此处添加文字，在此处添加文字在此处添加文字。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additive="base">
                                        <p:cTn id="14" dur="500" fill="hold"/>
                                        <p:tgtEl>
                                          <p:spTgt spid="52"/>
                                        </p:tgtEl>
                                        <p:attrNameLst>
                                          <p:attrName>ppt_x</p:attrName>
                                        </p:attrNameLst>
                                      </p:cBhvr>
                                      <p:tavLst>
                                        <p:tav tm="0">
                                          <p:val>
                                            <p:strVal val="0-#ppt_w/2"/>
                                          </p:val>
                                        </p:tav>
                                        <p:tav tm="100000">
                                          <p:val>
                                            <p:strVal val="#ppt_x"/>
                                          </p:val>
                                        </p:tav>
                                      </p:tavLst>
                                    </p:anim>
                                    <p:anim calcmode="lin" valueType="num">
                                      <p:cBhvr additive="base">
                                        <p:cTn id="15" dur="500" fill="hold"/>
                                        <p:tgtEl>
                                          <p:spTgt spid="5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additive="base">
                                        <p:cTn id="18" dur="500" fill="hold"/>
                                        <p:tgtEl>
                                          <p:spTgt spid="53"/>
                                        </p:tgtEl>
                                        <p:attrNameLst>
                                          <p:attrName>ppt_x</p:attrName>
                                        </p:attrNameLst>
                                      </p:cBhvr>
                                      <p:tavLst>
                                        <p:tav tm="0">
                                          <p:val>
                                            <p:strVal val="0-#ppt_w/2"/>
                                          </p:val>
                                        </p:tav>
                                        <p:tav tm="100000">
                                          <p:val>
                                            <p:strVal val="#ppt_x"/>
                                          </p:val>
                                        </p:tav>
                                      </p:tavLst>
                                    </p:anim>
                                    <p:anim calcmode="lin" valueType="num">
                                      <p:cBhvr additive="base">
                                        <p:cTn id="19" dur="500" fill="hold"/>
                                        <p:tgtEl>
                                          <p:spTgt spid="53"/>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0"/>
                                        </p:tgtEl>
                                        <p:attrNameLst>
                                          <p:attrName>style.visibility</p:attrName>
                                        </p:attrNameLst>
                                      </p:cBhvr>
                                      <p:to>
                                        <p:strVal val="visible"/>
                                      </p:to>
                                    </p:set>
                                    <p:anim calcmode="lin" valueType="num">
                                      <p:cBhvr additive="base">
                                        <p:cTn id="22" dur="500" fill="hold"/>
                                        <p:tgtEl>
                                          <p:spTgt spid="50"/>
                                        </p:tgtEl>
                                        <p:attrNameLst>
                                          <p:attrName>ppt_x</p:attrName>
                                        </p:attrNameLst>
                                      </p:cBhvr>
                                      <p:tavLst>
                                        <p:tav tm="0">
                                          <p:val>
                                            <p:strVal val="1+#ppt_w/2"/>
                                          </p:val>
                                        </p:tav>
                                        <p:tav tm="100000">
                                          <p:val>
                                            <p:strVal val="#ppt_x"/>
                                          </p:val>
                                        </p:tav>
                                      </p:tavLst>
                                    </p:anim>
                                    <p:anim calcmode="lin" valueType="num">
                                      <p:cBhvr additive="base">
                                        <p:cTn id="23" dur="500" fill="hold"/>
                                        <p:tgtEl>
                                          <p:spTgt spid="5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六边形 7"/>
          <p:cNvSpPr/>
          <p:nvPr/>
        </p:nvSpPr>
        <p:spPr>
          <a:xfrm rot="16200000">
            <a:off x="1232151" y="3685541"/>
            <a:ext cx="1632116" cy="1406996"/>
          </a:xfrm>
          <a:prstGeom prst="hexagon">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9" name="六边形 8"/>
          <p:cNvSpPr/>
          <p:nvPr/>
        </p:nvSpPr>
        <p:spPr>
          <a:xfrm rot="16200000">
            <a:off x="3983738" y="2021550"/>
            <a:ext cx="1632122" cy="1407000"/>
          </a:xfrm>
          <a:prstGeom prst="hexagon">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0" name="六边形 9"/>
          <p:cNvSpPr/>
          <p:nvPr/>
        </p:nvSpPr>
        <p:spPr>
          <a:xfrm rot="16200000">
            <a:off x="6735330" y="3397223"/>
            <a:ext cx="1632119" cy="1406999"/>
          </a:xfrm>
          <a:prstGeom prst="hexagon">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sp>
        <p:nvSpPr>
          <p:cNvPr id="11" name="六边形 10"/>
          <p:cNvSpPr/>
          <p:nvPr/>
        </p:nvSpPr>
        <p:spPr>
          <a:xfrm rot="16200000">
            <a:off x="9327732" y="1765465"/>
            <a:ext cx="1632120" cy="1406999"/>
          </a:xfrm>
          <a:prstGeom prst="hexagon">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endParaRPr>
          </a:p>
        </p:txBody>
      </p:sp>
      <p:cxnSp>
        <p:nvCxnSpPr>
          <p:cNvPr id="12" name="直接连接符 11"/>
          <p:cNvCxnSpPr>
            <a:stCxn id="8" idx="1"/>
            <a:endCxn id="9" idx="4"/>
          </p:cNvCxnSpPr>
          <p:nvPr/>
        </p:nvCxnSpPr>
        <p:spPr>
          <a:xfrm flipV="1">
            <a:off x="2751711" y="3189359"/>
            <a:ext cx="1344592" cy="735371"/>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2"/>
            <a:endCxn id="10" idx="5"/>
          </p:cNvCxnSpPr>
          <p:nvPr/>
        </p:nvCxnSpPr>
        <p:spPr>
          <a:xfrm>
            <a:off x="5503303" y="3189363"/>
            <a:ext cx="1344590" cy="447053"/>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stCxn id="10" idx="1"/>
            <a:endCxn id="11" idx="4"/>
          </p:cNvCxnSpPr>
          <p:nvPr/>
        </p:nvCxnSpPr>
        <p:spPr>
          <a:xfrm flipV="1">
            <a:off x="8254892" y="2933275"/>
            <a:ext cx="1185402" cy="703137"/>
          </a:xfrm>
          <a:prstGeom prst="line">
            <a:avLst/>
          </a:prstGeom>
          <a:ln>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15" name="文本框 7"/>
          <p:cNvSpPr txBox="1">
            <a:spLocks noChangeArrowheads="1"/>
          </p:cNvSpPr>
          <p:nvPr/>
        </p:nvSpPr>
        <p:spPr bwMode="auto">
          <a:xfrm>
            <a:off x="444630" y="1879197"/>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6" name="文本框 7"/>
          <p:cNvSpPr txBox="1">
            <a:spLocks noChangeArrowheads="1"/>
          </p:cNvSpPr>
          <p:nvPr/>
        </p:nvSpPr>
        <p:spPr bwMode="auto">
          <a:xfrm>
            <a:off x="3228215" y="3798910"/>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7" name="文本框 7"/>
          <p:cNvSpPr txBox="1">
            <a:spLocks noChangeArrowheads="1"/>
          </p:cNvSpPr>
          <p:nvPr/>
        </p:nvSpPr>
        <p:spPr bwMode="auto">
          <a:xfrm>
            <a:off x="5904030" y="1653269"/>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8" name="文本框 7"/>
          <p:cNvSpPr txBox="1">
            <a:spLocks noChangeArrowheads="1"/>
          </p:cNvSpPr>
          <p:nvPr/>
        </p:nvSpPr>
        <p:spPr bwMode="auto">
          <a:xfrm>
            <a:off x="8603412" y="3572982"/>
            <a:ext cx="3251729" cy="1453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anose="020B0606020202030204" pitchFamily="34" charset="0"/>
                <a:ea typeface="微软雅黑" panose="020B0503020204020204" charset="-122"/>
              </a:defRPr>
            </a:lvl1pPr>
            <a:lvl2pPr>
              <a:defRPr sz="2800">
                <a:solidFill>
                  <a:schemeClr val="tx1"/>
                </a:solidFill>
                <a:latin typeface="Arial Narrow" panose="020B0606020202030204" pitchFamily="34" charset="0"/>
                <a:ea typeface="微软雅黑" panose="020B0503020204020204" charset="-122"/>
              </a:defRPr>
            </a:lvl2pPr>
            <a:lvl3pPr>
              <a:defRPr sz="2400">
                <a:solidFill>
                  <a:schemeClr val="tx1"/>
                </a:solidFill>
                <a:latin typeface="Arial Narrow" panose="020B0606020202030204" pitchFamily="34" charset="0"/>
                <a:ea typeface="微软雅黑" panose="020B0503020204020204" charset="-122"/>
              </a:defRPr>
            </a:lvl3pPr>
            <a:lvl4pPr>
              <a:defRPr sz="2000">
                <a:solidFill>
                  <a:schemeClr val="tx1"/>
                </a:solidFill>
                <a:latin typeface="Arial Narrow" panose="020B0606020202030204" pitchFamily="34" charset="0"/>
                <a:ea typeface="微软雅黑" panose="020B0503020204020204" charset="-122"/>
              </a:defRPr>
            </a:lvl4pPr>
            <a:lvl5pPr>
              <a:defRPr sz="2000">
                <a:solidFill>
                  <a:schemeClr val="tx1"/>
                </a:solidFill>
                <a:latin typeface="Arial Narrow" panose="020B0606020202030204" pitchFamily="34" charset="0"/>
                <a:ea typeface="微软雅黑" panose="020B0503020204020204" charset="-122"/>
              </a:defRPr>
            </a:lvl5pPr>
            <a:lvl6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eaLnBrk="0" fontAlgn="base" hangingPunct="0">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ctr" eaLnBrk="1" hangingPunct="1"/>
            <a:r>
              <a:rPr lang="zh-CN" altLang="en-US" sz="1865" b="1" dirty="0">
                <a:solidFill>
                  <a:schemeClr val="tx1">
                    <a:lumMod val="50000"/>
                    <a:lumOff val="50000"/>
                  </a:schemeClr>
                </a:solidFill>
                <a:latin typeface="微软雅黑" panose="020B0503020204020204" charset="-122"/>
              </a:rPr>
              <a:t>添加文本信息</a:t>
            </a:r>
            <a:endParaRPr lang="en-US" altLang="zh-CN" sz="1865" b="1" dirty="0">
              <a:solidFill>
                <a:schemeClr val="tx1">
                  <a:lumMod val="50000"/>
                  <a:lumOff val="50000"/>
                </a:schemeClr>
              </a:solidFill>
              <a:latin typeface="微软雅黑" panose="020B0503020204020204" charset="-122"/>
            </a:endParaRPr>
          </a:p>
          <a:p>
            <a:pPr algn="ctr">
              <a:lnSpc>
                <a:spcPct val="150000"/>
              </a:lnSpc>
              <a:spcBef>
                <a:spcPts val="400"/>
              </a:spcBef>
            </a:pPr>
            <a:r>
              <a:rPr lang="zh-CN" altLang="en-US" sz="1465" dirty="0">
                <a:solidFill>
                  <a:schemeClr val="tx1">
                    <a:lumMod val="50000"/>
                    <a:lumOff val="50000"/>
                  </a:schemeClr>
                </a:solidFill>
                <a:latin typeface="微软雅黑" panose="020B0503020204020204" charset="-122"/>
              </a:rPr>
              <a:t>此处添加说明文字添加说明文字添加说明文字此处添加说明文字此处添加说明文字此处添加说明文字</a:t>
            </a:r>
          </a:p>
        </p:txBody>
      </p:sp>
      <p:sp>
        <p:nvSpPr>
          <p:cNvPr id="19" name="KSO_Shape"/>
          <p:cNvSpPr/>
          <p:nvPr/>
        </p:nvSpPr>
        <p:spPr bwMode="auto">
          <a:xfrm>
            <a:off x="1753983" y="4058326"/>
            <a:ext cx="588455" cy="58845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tx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0" name="KSO_Shape"/>
          <p:cNvSpPr/>
          <p:nvPr/>
        </p:nvSpPr>
        <p:spPr>
          <a:xfrm rot="2075794">
            <a:off x="4621929" y="2322315"/>
            <a:ext cx="355746" cy="80546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ndParaRPr>
          </a:p>
        </p:txBody>
      </p:sp>
      <p:sp>
        <p:nvSpPr>
          <p:cNvPr id="21" name="KSO_Shape"/>
          <p:cNvSpPr/>
          <p:nvPr/>
        </p:nvSpPr>
        <p:spPr bwMode="auto">
          <a:xfrm>
            <a:off x="7342497" y="3783307"/>
            <a:ext cx="422165" cy="634833"/>
          </a:xfrm>
          <a:custGeom>
            <a:avLst/>
            <a:gdLst>
              <a:gd name="T0" fmla="*/ 901841 w 1357313"/>
              <a:gd name="T1" fmla="*/ 1418297 h 2041525"/>
              <a:gd name="T2" fmla="*/ 952713 w 1357313"/>
              <a:gd name="T3" fmla="*/ 1537310 h 2041525"/>
              <a:gd name="T4" fmla="*/ 324238 w 1357313"/>
              <a:gd name="T5" fmla="*/ 1501582 h 2041525"/>
              <a:gd name="T6" fmla="*/ 380048 w 1357313"/>
              <a:gd name="T7" fmla="*/ 1395135 h 2041525"/>
              <a:gd name="T8" fmla="*/ 837417 w 1357313"/>
              <a:gd name="T9" fmla="*/ 530566 h 2041525"/>
              <a:gd name="T10" fmla="*/ 669920 w 1357313"/>
              <a:gd name="T11" fmla="*/ 686107 h 2041525"/>
              <a:gd name="T12" fmla="*/ 595424 w 1357313"/>
              <a:gd name="T13" fmla="*/ 686107 h 2041525"/>
              <a:gd name="T14" fmla="*/ 427927 w 1357313"/>
              <a:gd name="T15" fmla="*/ 530566 h 2041525"/>
              <a:gd name="T16" fmla="*/ 206486 w 1357313"/>
              <a:gd name="T17" fmla="*/ 405798 h 2041525"/>
              <a:gd name="T18" fmla="*/ 269716 w 1357313"/>
              <a:gd name="T19" fmla="*/ 553495 h 2041525"/>
              <a:gd name="T20" fmla="*/ 416183 w 1357313"/>
              <a:gd name="T21" fmla="*/ 730090 h 2041525"/>
              <a:gd name="T22" fmla="*/ 523871 w 1357313"/>
              <a:gd name="T23" fmla="*/ 839505 h 2041525"/>
              <a:gd name="T24" fmla="*/ 549065 w 1357313"/>
              <a:gd name="T25" fmla="*/ 957810 h 2041525"/>
              <a:gd name="T26" fmla="*/ 521401 w 1357313"/>
              <a:gd name="T27" fmla="*/ 1070930 h 2041525"/>
              <a:gd name="T28" fmla="*/ 406056 w 1357313"/>
              <a:gd name="T29" fmla="*/ 1185778 h 2041525"/>
              <a:gd name="T30" fmla="*/ 263047 w 1357313"/>
              <a:gd name="T31" fmla="*/ 1361879 h 2041525"/>
              <a:gd name="T32" fmla="*/ 205745 w 1357313"/>
              <a:gd name="T33" fmla="*/ 1502167 h 2041525"/>
              <a:gd name="T34" fmla="*/ 1072195 w 1357313"/>
              <a:gd name="T35" fmla="*/ 1557244 h 2041525"/>
              <a:gd name="T36" fmla="*/ 1021808 w 1357313"/>
              <a:gd name="T37" fmla="*/ 1393740 h 2041525"/>
              <a:gd name="T38" fmla="*/ 889667 w 1357313"/>
              <a:gd name="T39" fmla="*/ 1217639 h 2041525"/>
              <a:gd name="T40" fmla="*/ 755797 w 1357313"/>
              <a:gd name="T41" fmla="*/ 1087231 h 2041525"/>
              <a:gd name="T42" fmla="*/ 719983 w 1357313"/>
              <a:gd name="T43" fmla="*/ 986954 h 2041525"/>
              <a:gd name="T44" fmla="*/ 728381 w 1357313"/>
              <a:gd name="T45" fmla="*/ 880504 h 2041525"/>
              <a:gd name="T46" fmla="*/ 790870 w 1357313"/>
              <a:gd name="T47" fmla="*/ 784920 h 2041525"/>
              <a:gd name="T48" fmla="*/ 959566 w 1357313"/>
              <a:gd name="T49" fmla="*/ 605115 h 2041525"/>
              <a:gd name="T50" fmla="*/ 1046261 w 1357313"/>
              <a:gd name="T51" fmla="*/ 456677 h 2041525"/>
              <a:gd name="T52" fmla="*/ 1090473 w 1357313"/>
              <a:gd name="T53" fmla="*/ 209197 h 2041525"/>
              <a:gd name="T54" fmla="*/ 1216685 w 1357313"/>
              <a:gd name="T55" fmla="*/ 15314 h 2041525"/>
              <a:gd name="T56" fmla="*/ 1260650 w 1357313"/>
              <a:gd name="T57" fmla="*/ 68662 h 2041525"/>
              <a:gd name="T58" fmla="*/ 1261391 w 1357313"/>
              <a:gd name="T59" fmla="*/ 138313 h 2041525"/>
              <a:gd name="T60" fmla="*/ 1222613 w 1357313"/>
              <a:gd name="T61" fmla="*/ 189932 h 2041525"/>
              <a:gd name="T62" fmla="*/ 1165311 w 1357313"/>
              <a:gd name="T63" fmla="*/ 293419 h 2041525"/>
              <a:gd name="T64" fmla="*/ 1116654 w 1357313"/>
              <a:gd name="T65" fmla="*/ 524844 h 2041525"/>
              <a:gd name="T66" fmla="*/ 1012670 w 1357313"/>
              <a:gd name="T67" fmla="*/ 704403 h 2041525"/>
              <a:gd name="T68" fmla="*/ 829154 w 1357313"/>
              <a:gd name="T69" fmla="*/ 889890 h 2041525"/>
              <a:gd name="T70" fmla="*/ 817052 w 1357313"/>
              <a:gd name="T71" fmla="*/ 962009 h 2041525"/>
              <a:gd name="T72" fmla="*/ 905969 w 1357313"/>
              <a:gd name="T73" fmla="*/ 1085008 h 2041525"/>
              <a:gd name="T74" fmla="*/ 1048237 w 1357313"/>
              <a:gd name="T75" fmla="*/ 1249500 h 2041525"/>
              <a:gd name="T76" fmla="*/ 1134190 w 1357313"/>
              <a:gd name="T77" fmla="*/ 1433011 h 2041525"/>
              <a:gd name="T78" fmla="*/ 1183588 w 1357313"/>
              <a:gd name="T79" fmla="*/ 1698520 h 2041525"/>
              <a:gd name="T80" fmla="*/ 1240149 w 1357313"/>
              <a:gd name="T81" fmla="*/ 1730629 h 2041525"/>
              <a:gd name="T82" fmla="*/ 1266331 w 1357313"/>
              <a:gd name="T83" fmla="*/ 1790399 h 2041525"/>
              <a:gd name="T84" fmla="*/ 1249041 w 1357313"/>
              <a:gd name="T85" fmla="*/ 1858814 h 2041525"/>
              <a:gd name="T86" fmla="*/ 1193468 w 1357313"/>
              <a:gd name="T87" fmla="*/ 1900307 h 2041525"/>
              <a:gd name="T88" fmla="*/ 68664 w 1357313"/>
              <a:gd name="T89" fmla="*/ 1898578 h 2041525"/>
              <a:gd name="T90" fmla="*/ 15067 w 1357313"/>
              <a:gd name="T91" fmla="*/ 1854615 h 2041525"/>
              <a:gd name="T92" fmla="*/ 988 w 1357313"/>
              <a:gd name="T93" fmla="*/ 1785459 h 2041525"/>
              <a:gd name="T94" fmla="*/ 30133 w 1357313"/>
              <a:gd name="T95" fmla="*/ 1727170 h 2041525"/>
              <a:gd name="T96" fmla="*/ 87929 w 1357313"/>
              <a:gd name="T97" fmla="*/ 1697533 h 2041525"/>
              <a:gd name="T98" fmla="*/ 132882 w 1357313"/>
              <a:gd name="T99" fmla="*/ 1433011 h 2041525"/>
              <a:gd name="T100" fmla="*/ 218836 w 1357313"/>
              <a:gd name="T101" fmla="*/ 1249500 h 2041525"/>
              <a:gd name="T102" fmla="*/ 361103 w 1357313"/>
              <a:gd name="T103" fmla="*/ 1085008 h 2041525"/>
              <a:gd name="T104" fmla="*/ 449773 w 1357313"/>
              <a:gd name="T105" fmla="*/ 964726 h 2041525"/>
              <a:gd name="T106" fmla="*/ 437671 w 1357313"/>
              <a:gd name="T107" fmla="*/ 889890 h 2041525"/>
              <a:gd name="T108" fmla="*/ 254402 w 1357313"/>
              <a:gd name="T109" fmla="*/ 704403 h 2041525"/>
              <a:gd name="T110" fmla="*/ 150419 w 1357313"/>
              <a:gd name="T111" fmla="*/ 524844 h 2041525"/>
              <a:gd name="T112" fmla="*/ 99291 w 1357313"/>
              <a:gd name="T113" fmla="*/ 272672 h 2041525"/>
              <a:gd name="T114" fmla="*/ 40507 w 1357313"/>
              <a:gd name="T115" fmla="*/ 186969 h 2041525"/>
              <a:gd name="T116" fmla="*/ 4199 w 1357313"/>
              <a:gd name="T117" fmla="*/ 133866 h 2041525"/>
              <a:gd name="T118" fmla="*/ 8151 w 1357313"/>
              <a:gd name="T119" fmla="*/ 63970 h 2041525"/>
              <a:gd name="T120" fmla="*/ 54585 w 1357313"/>
              <a:gd name="T121" fmla="*/ 12596 h 204152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57313" h="2041525">
                <a:moveTo>
                  <a:pt x="550334" y="1339850"/>
                </a:moveTo>
                <a:lnTo>
                  <a:pt x="806980" y="1339850"/>
                </a:lnTo>
                <a:lnTo>
                  <a:pt x="827353" y="1358335"/>
                </a:lnTo>
                <a:lnTo>
                  <a:pt x="846138" y="1376291"/>
                </a:lnTo>
                <a:lnTo>
                  <a:pt x="864130" y="1393983"/>
                </a:lnTo>
                <a:lnTo>
                  <a:pt x="880799" y="1411676"/>
                </a:lnTo>
                <a:lnTo>
                  <a:pt x="896674" y="1428840"/>
                </a:lnTo>
                <a:lnTo>
                  <a:pt x="911490" y="1445476"/>
                </a:lnTo>
                <a:lnTo>
                  <a:pt x="925249" y="1462376"/>
                </a:lnTo>
                <a:lnTo>
                  <a:pt x="938213" y="1479012"/>
                </a:lnTo>
                <a:lnTo>
                  <a:pt x="950120" y="1495120"/>
                </a:lnTo>
                <a:lnTo>
                  <a:pt x="955940" y="1503570"/>
                </a:lnTo>
                <a:lnTo>
                  <a:pt x="961232" y="1511756"/>
                </a:lnTo>
                <a:lnTo>
                  <a:pt x="966259" y="1519942"/>
                </a:lnTo>
                <a:lnTo>
                  <a:pt x="971286" y="1527863"/>
                </a:lnTo>
                <a:lnTo>
                  <a:pt x="976049" y="1535785"/>
                </a:lnTo>
                <a:lnTo>
                  <a:pt x="980547" y="1543971"/>
                </a:lnTo>
                <a:lnTo>
                  <a:pt x="985045" y="1552157"/>
                </a:lnTo>
                <a:lnTo>
                  <a:pt x="989278" y="1560343"/>
                </a:lnTo>
                <a:lnTo>
                  <a:pt x="993247" y="1568265"/>
                </a:lnTo>
                <a:lnTo>
                  <a:pt x="996951" y="1576451"/>
                </a:lnTo>
                <a:lnTo>
                  <a:pt x="1000391" y="1584637"/>
                </a:lnTo>
                <a:lnTo>
                  <a:pt x="1003830" y="1592823"/>
                </a:lnTo>
                <a:lnTo>
                  <a:pt x="1007005" y="1601273"/>
                </a:lnTo>
                <a:lnTo>
                  <a:pt x="1010180" y="1609195"/>
                </a:lnTo>
                <a:lnTo>
                  <a:pt x="1013355" y="1620286"/>
                </a:lnTo>
                <a:lnTo>
                  <a:pt x="1017059" y="1632697"/>
                </a:lnTo>
                <a:lnTo>
                  <a:pt x="1020764" y="1647484"/>
                </a:lnTo>
                <a:lnTo>
                  <a:pt x="1024203" y="1663592"/>
                </a:lnTo>
                <a:lnTo>
                  <a:pt x="1027643" y="1681284"/>
                </a:lnTo>
                <a:lnTo>
                  <a:pt x="1031347" y="1700297"/>
                </a:lnTo>
                <a:lnTo>
                  <a:pt x="1034786" y="1721158"/>
                </a:lnTo>
                <a:lnTo>
                  <a:pt x="1038226" y="1743075"/>
                </a:lnTo>
                <a:lnTo>
                  <a:pt x="319088" y="1743075"/>
                </a:lnTo>
                <a:lnTo>
                  <a:pt x="322528" y="1721158"/>
                </a:lnTo>
                <a:lnTo>
                  <a:pt x="325967" y="1700297"/>
                </a:lnTo>
                <a:lnTo>
                  <a:pt x="329407" y="1681284"/>
                </a:lnTo>
                <a:lnTo>
                  <a:pt x="332846" y="1663592"/>
                </a:lnTo>
                <a:lnTo>
                  <a:pt x="336551" y="1647484"/>
                </a:lnTo>
                <a:lnTo>
                  <a:pt x="339990" y="1632697"/>
                </a:lnTo>
                <a:lnTo>
                  <a:pt x="343694" y="1620286"/>
                </a:lnTo>
                <a:lnTo>
                  <a:pt x="347398" y="1609195"/>
                </a:lnTo>
                <a:lnTo>
                  <a:pt x="350309" y="1601273"/>
                </a:lnTo>
                <a:lnTo>
                  <a:pt x="353484" y="1592823"/>
                </a:lnTo>
                <a:lnTo>
                  <a:pt x="356923" y="1584637"/>
                </a:lnTo>
                <a:lnTo>
                  <a:pt x="360363" y="1576451"/>
                </a:lnTo>
                <a:lnTo>
                  <a:pt x="364067" y="1568265"/>
                </a:lnTo>
                <a:lnTo>
                  <a:pt x="368036" y="1560343"/>
                </a:lnTo>
                <a:lnTo>
                  <a:pt x="372269" y="1552157"/>
                </a:lnTo>
                <a:lnTo>
                  <a:pt x="376503" y="1543971"/>
                </a:lnTo>
                <a:lnTo>
                  <a:pt x="381265" y="1535785"/>
                </a:lnTo>
                <a:lnTo>
                  <a:pt x="386028" y="1527863"/>
                </a:lnTo>
                <a:lnTo>
                  <a:pt x="390790" y="1519942"/>
                </a:lnTo>
                <a:lnTo>
                  <a:pt x="396082" y="1511756"/>
                </a:lnTo>
                <a:lnTo>
                  <a:pt x="401373" y="1503570"/>
                </a:lnTo>
                <a:lnTo>
                  <a:pt x="407194" y="1495120"/>
                </a:lnTo>
                <a:lnTo>
                  <a:pt x="419101" y="1479012"/>
                </a:lnTo>
                <a:lnTo>
                  <a:pt x="432065" y="1462376"/>
                </a:lnTo>
                <a:lnTo>
                  <a:pt x="445824" y="1445476"/>
                </a:lnTo>
                <a:lnTo>
                  <a:pt x="460640" y="1428840"/>
                </a:lnTo>
                <a:lnTo>
                  <a:pt x="476515" y="1411676"/>
                </a:lnTo>
                <a:lnTo>
                  <a:pt x="493184" y="1393983"/>
                </a:lnTo>
                <a:lnTo>
                  <a:pt x="511176" y="1376291"/>
                </a:lnTo>
                <a:lnTo>
                  <a:pt x="530226" y="1358335"/>
                </a:lnTo>
                <a:lnTo>
                  <a:pt x="550334" y="1339850"/>
                </a:lnTo>
                <a:close/>
                <a:moveTo>
                  <a:pt x="430213" y="534988"/>
                </a:moveTo>
                <a:lnTo>
                  <a:pt x="925513" y="534988"/>
                </a:lnTo>
                <a:lnTo>
                  <a:pt x="916527" y="545836"/>
                </a:lnTo>
                <a:lnTo>
                  <a:pt x="907012" y="557478"/>
                </a:lnTo>
                <a:lnTo>
                  <a:pt x="897233" y="568590"/>
                </a:lnTo>
                <a:lnTo>
                  <a:pt x="886925" y="580232"/>
                </a:lnTo>
                <a:lnTo>
                  <a:pt x="876089" y="591609"/>
                </a:lnTo>
                <a:lnTo>
                  <a:pt x="864988" y="603515"/>
                </a:lnTo>
                <a:lnTo>
                  <a:pt x="853095" y="615422"/>
                </a:lnTo>
                <a:lnTo>
                  <a:pt x="840937" y="627328"/>
                </a:lnTo>
                <a:lnTo>
                  <a:pt x="828250" y="639499"/>
                </a:lnTo>
                <a:lnTo>
                  <a:pt x="815035" y="651934"/>
                </a:lnTo>
                <a:lnTo>
                  <a:pt x="801292" y="664105"/>
                </a:lnTo>
                <a:lnTo>
                  <a:pt x="787019" y="677069"/>
                </a:lnTo>
                <a:lnTo>
                  <a:pt x="772218" y="690034"/>
                </a:lnTo>
                <a:lnTo>
                  <a:pt x="756625" y="702999"/>
                </a:lnTo>
                <a:lnTo>
                  <a:pt x="740767" y="716492"/>
                </a:lnTo>
                <a:lnTo>
                  <a:pt x="724116" y="729986"/>
                </a:lnTo>
                <a:lnTo>
                  <a:pt x="717772" y="735278"/>
                </a:lnTo>
                <a:lnTo>
                  <a:pt x="711429" y="740834"/>
                </a:lnTo>
                <a:lnTo>
                  <a:pt x="705350" y="746655"/>
                </a:lnTo>
                <a:lnTo>
                  <a:pt x="699536" y="753005"/>
                </a:lnTo>
                <a:lnTo>
                  <a:pt x="693985" y="759090"/>
                </a:lnTo>
                <a:lnTo>
                  <a:pt x="688171" y="765969"/>
                </a:lnTo>
                <a:lnTo>
                  <a:pt x="682885" y="772584"/>
                </a:lnTo>
                <a:lnTo>
                  <a:pt x="677863" y="779463"/>
                </a:lnTo>
                <a:lnTo>
                  <a:pt x="672841" y="772584"/>
                </a:lnTo>
                <a:lnTo>
                  <a:pt x="667555" y="765969"/>
                </a:lnTo>
                <a:lnTo>
                  <a:pt x="662005" y="759090"/>
                </a:lnTo>
                <a:lnTo>
                  <a:pt x="656190" y="753005"/>
                </a:lnTo>
                <a:lnTo>
                  <a:pt x="650376" y="746655"/>
                </a:lnTo>
                <a:lnTo>
                  <a:pt x="644297" y="740834"/>
                </a:lnTo>
                <a:lnTo>
                  <a:pt x="637954" y="735278"/>
                </a:lnTo>
                <a:lnTo>
                  <a:pt x="631610" y="729986"/>
                </a:lnTo>
                <a:lnTo>
                  <a:pt x="614959" y="716492"/>
                </a:lnTo>
                <a:lnTo>
                  <a:pt x="599101" y="702999"/>
                </a:lnTo>
                <a:lnTo>
                  <a:pt x="583508" y="690034"/>
                </a:lnTo>
                <a:lnTo>
                  <a:pt x="568707" y="677069"/>
                </a:lnTo>
                <a:lnTo>
                  <a:pt x="554434" y="664105"/>
                </a:lnTo>
                <a:lnTo>
                  <a:pt x="540691" y="651934"/>
                </a:lnTo>
                <a:lnTo>
                  <a:pt x="527476" y="639499"/>
                </a:lnTo>
                <a:lnTo>
                  <a:pt x="514789" y="627328"/>
                </a:lnTo>
                <a:lnTo>
                  <a:pt x="502631" y="615422"/>
                </a:lnTo>
                <a:lnTo>
                  <a:pt x="490738" y="603515"/>
                </a:lnTo>
                <a:lnTo>
                  <a:pt x="479637" y="591609"/>
                </a:lnTo>
                <a:lnTo>
                  <a:pt x="468801" y="580232"/>
                </a:lnTo>
                <a:lnTo>
                  <a:pt x="458493" y="568590"/>
                </a:lnTo>
                <a:lnTo>
                  <a:pt x="448714" y="557478"/>
                </a:lnTo>
                <a:lnTo>
                  <a:pt x="439199" y="545836"/>
                </a:lnTo>
                <a:lnTo>
                  <a:pt x="430213" y="534988"/>
                </a:lnTo>
                <a:close/>
                <a:moveTo>
                  <a:pt x="188949" y="224189"/>
                </a:moveTo>
                <a:lnTo>
                  <a:pt x="193448" y="263892"/>
                </a:lnTo>
                <a:lnTo>
                  <a:pt x="195830" y="284803"/>
                </a:lnTo>
                <a:lnTo>
                  <a:pt x="198741" y="306507"/>
                </a:lnTo>
                <a:lnTo>
                  <a:pt x="201917" y="328741"/>
                </a:lnTo>
                <a:lnTo>
                  <a:pt x="204828" y="350710"/>
                </a:lnTo>
                <a:lnTo>
                  <a:pt x="208532" y="372678"/>
                </a:lnTo>
                <a:lnTo>
                  <a:pt x="212502" y="394118"/>
                </a:lnTo>
                <a:lnTo>
                  <a:pt x="215413" y="408146"/>
                </a:lnTo>
                <a:lnTo>
                  <a:pt x="218059" y="421645"/>
                </a:lnTo>
                <a:lnTo>
                  <a:pt x="221235" y="434880"/>
                </a:lnTo>
                <a:lnTo>
                  <a:pt x="224410" y="447585"/>
                </a:lnTo>
                <a:lnTo>
                  <a:pt x="227321" y="459496"/>
                </a:lnTo>
                <a:lnTo>
                  <a:pt x="230497" y="470348"/>
                </a:lnTo>
                <a:lnTo>
                  <a:pt x="233673" y="480406"/>
                </a:lnTo>
                <a:lnTo>
                  <a:pt x="236584" y="489405"/>
                </a:lnTo>
                <a:lnTo>
                  <a:pt x="241082" y="501316"/>
                </a:lnTo>
                <a:lnTo>
                  <a:pt x="246111" y="513227"/>
                </a:lnTo>
                <a:lnTo>
                  <a:pt x="251403" y="524873"/>
                </a:lnTo>
                <a:lnTo>
                  <a:pt x="256961" y="536784"/>
                </a:lnTo>
                <a:lnTo>
                  <a:pt x="262783" y="547901"/>
                </a:lnTo>
                <a:lnTo>
                  <a:pt x="268605" y="559547"/>
                </a:lnTo>
                <a:lnTo>
                  <a:pt x="275220" y="570664"/>
                </a:lnTo>
                <a:lnTo>
                  <a:pt x="281836" y="581781"/>
                </a:lnTo>
                <a:lnTo>
                  <a:pt x="288981" y="593162"/>
                </a:lnTo>
                <a:lnTo>
                  <a:pt x="296127" y="604014"/>
                </a:lnTo>
                <a:lnTo>
                  <a:pt x="304066" y="615396"/>
                </a:lnTo>
                <a:lnTo>
                  <a:pt x="312005" y="626248"/>
                </a:lnTo>
                <a:lnTo>
                  <a:pt x="320473" y="637365"/>
                </a:lnTo>
                <a:lnTo>
                  <a:pt x="329206" y="648482"/>
                </a:lnTo>
                <a:lnTo>
                  <a:pt x="338468" y="659334"/>
                </a:lnTo>
                <a:lnTo>
                  <a:pt x="347730" y="670450"/>
                </a:lnTo>
                <a:lnTo>
                  <a:pt x="366784" y="692419"/>
                </a:lnTo>
                <a:lnTo>
                  <a:pt x="385309" y="714388"/>
                </a:lnTo>
                <a:lnTo>
                  <a:pt x="404362" y="736887"/>
                </a:lnTo>
                <a:lnTo>
                  <a:pt x="414154" y="748268"/>
                </a:lnTo>
                <a:lnTo>
                  <a:pt x="424210" y="759385"/>
                </a:lnTo>
                <a:lnTo>
                  <a:pt x="435060" y="771031"/>
                </a:lnTo>
                <a:lnTo>
                  <a:pt x="445910" y="782413"/>
                </a:lnTo>
                <a:lnTo>
                  <a:pt x="457554" y="794059"/>
                </a:lnTo>
                <a:lnTo>
                  <a:pt x="469463" y="805440"/>
                </a:lnTo>
                <a:lnTo>
                  <a:pt x="482165" y="817351"/>
                </a:lnTo>
                <a:lnTo>
                  <a:pt x="495661" y="829262"/>
                </a:lnTo>
                <a:lnTo>
                  <a:pt x="509952" y="841173"/>
                </a:lnTo>
                <a:lnTo>
                  <a:pt x="525036" y="853349"/>
                </a:lnTo>
                <a:lnTo>
                  <a:pt x="531916" y="858907"/>
                </a:lnTo>
                <a:lnTo>
                  <a:pt x="537738" y="864730"/>
                </a:lnTo>
                <a:lnTo>
                  <a:pt x="543031" y="870818"/>
                </a:lnTo>
                <a:lnTo>
                  <a:pt x="547530" y="876376"/>
                </a:lnTo>
                <a:lnTo>
                  <a:pt x="551764" y="882199"/>
                </a:lnTo>
                <a:lnTo>
                  <a:pt x="555204" y="888023"/>
                </a:lnTo>
                <a:lnTo>
                  <a:pt x="558644" y="893846"/>
                </a:lnTo>
                <a:lnTo>
                  <a:pt x="561291" y="899669"/>
                </a:lnTo>
                <a:lnTo>
                  <a:pt x="564202" y="905227"/>
                </a:lnTo>
                <a:lnTo>
                  <a:pt x="566848" y="911315"/>
                </a:lnTo>
                <a:lnTo>
                  <a:pt x="568965" y="916873"/>
                </a:lnTo>
                <a:lnTo>
                  <a:pt x="570818" y="922696"/>
                </a:lnTo>
                <a:lnTo>
                  <a:pt x="574523" y="934607"/>
                </a:lnTo>
                <a:lnTo>
                  <a:pt x="577698" y="946518"/>
                </a:lnTo>
                <a:lnTo>
                  <a:pt x="582462" y="966370"/>
                </a:lnTo>
                <a:lnTo>
                  <a:pt x="584314" y="973781"/>
                </a:lnTo>
                <a:lnTo>
                  <a:pt x="585902" y="980927"/>
                </a:lnTo>
                <a:lnTo>
                  <a:pt x="587225" y="988074"/>
                </a:lnTo>
                <a:lnTo>
                  <a:pt x="587754" y="996015"/>
                </a:lnTo>
                <a:lnTo>
                  <a:pt x="588284" y="1005808"/>
                </a:lnTo>
                <a:lnTo>
                  <a:pt x="588548" y="1017719"/>
                </a:lnTo>
                <a:lnTo>
                  <a:pt x="588284" y="1026453"/>
                </a:lnTo>
                <a:lnTo>
                  <a:pt x="588019" y="1033600"/>
                </a:lnTo>
                <a:lnTo>
                  <a:pt x="587754" y="1039423"/>
                </a:lnTo>
                <a:lnTo>
                  <a:pt x="587225" y="1044717"/>
                </a:lnTo>
                <a:lnTo>
                  <a:pt x="585373" y="1055304"/>
                </a:lnTo>
                <a:lnTo>
                  <a:pt x="582726" y="1070391"/>
                </a:lnTo>
                <a:lnTo>
                  <a:pt x="581138" y="1079655"/>
                </a:lnTo>
                <a:lnTo>
                  <a:pt x="579021" y="1088919"/>
                </a:lnTo>
                <a:lnTo>
                  <a:pt x="576904" y="1097919"/>
                </a:lnTo>
                <a:lnTo>
                  <a:pt x="574523" y="1106918"/>
                </a:lnTo>
                <a:lnTo>
                  <a:pt x="571876" y="1115917"/>
                </a:lnTo>
                <a:lnTo>
                  <a:pt x="568701" y="1124652"/>
                </a:lnTo>
                <a:lnTo>
                  <a:pt x="565260" y="1133387"/>
                </a:lnTo>
                <a:lnTo>
                  <a:pt x="561291" y="1142121"/>
                </a:lnTo>
                <a:lnTo>
                  <a:pt x="558644" y="1147680"/>
                </a:lnTo>
                <a:lnTo>
                  <a:pt x="555204" y="1153768"/>
                </a:lnTo>
                <a:lnTo>
                  <a:pt x="551764" y="1159326"/>
                </a:lnTo>
                <a:lnTo>
                  <a:pt x="547530" y="1165149"/>
                </a:lnTo>
                <a:lnTo>
                  <a:pt x="543031" y="1170972"/>
                </a:lnTo>
                <a:lnTo>
                  <a:pt x="538003" y="1176795"/>
                </a:lnTo>
                <a:lnTo>
                  <a:pt x="532181" y="1182618"/>
                </a:lnTo>
                <a:lnTo>
                  <a:pt x="525300" y="1188177"/>
                </a:lnTo>
                <a:lnTo>
                  <a:pt x="510216" y="1200352"/>
                </a:lnTo>
                <a:lnTo>
                  <a:pt x="495926" y="1212263"/>
                </a:lnTo>
                <a:lnTo>
                  <a:pt x="482430" y="1224174"/>
                </a:lnTo>
                <a:lnTo>
                  <a:pt x="469463" y="1236085"/>
                </a:lnTo>
                <a:lnTo>
                  <a:pt x="457554" y="1247466"/>
                </a:lnTo>
                <a:lnTo>
                  <a:pt x="445910" y="1259377"/>
                </a:lnTo>
                <a:lnTo>
                  <a:pt x="435060" y="1270759"/>
                </a:lnTo>
                <a:lnTo>
                  <a:pt x="424210" y="1282140"/>
                </a:lnTo>
                <a:lnTo>
                  <a:pt x="414154" y="1293257"/>
                </a:lnTo>
                <a:lnTo>
                  <a:pt x="404362" y="1304903"/>
                </a:lnTo>
                <a:lnTo>
                  <a:pt x="385309" y="1326872"/>
                </a:lnTo>
                <a:lnTo>
                  <a:pt x="366784" y="1349106"/>
                </a:lnTo>
                <a:lnTo>
                  <a:pt x="347730" y="1371340"/>
                </a:lnTo>
                <a:lnTo>
                  <a:pt x="338468" y="1382456"/>
                </a:lnTo>
                <a:lnTo>
                  <a:pt x="329206" y="1393309"/>
                </a:lnTo>
                <a:lnTo>
                  <a:pt x="320473" y="1404161"/>
                </a:lnTo>
                <a:lnTo>
                  <a:pt x="312005" y="1415278"/>
                </a:lnTo>
                <a:lnTo>
                  <a:pt x="304066" y="1426394"/>
                </a:lnTo>
                <a:lnTo>
                  <a:pt x="296127" y="1437511"/>
                </a:lnTo>
                <a:lnTo>
                  <a:pt x="288981" y="1448628"/>
                </a:lnTo>
                <a:lnTo>
                  <a:pt x="281836" y="1459480"/>
                </a:lnTo>
                <a:lnTo>
                  <a:pt x="275220" y="1470862"/>
                </a:lnTo>
                <a:lnTo>
                  <a:pt x="268605" y="1482243"/>
                </a:lnTo>
                <a:lnTo>
                  <a:pt x="262783" y="1493625"/>
                </a:lnTo>
                <a:lnTo>
                  <a:pt x="256961" y="1505006"/>
                </a:lnTo>
                <a:lnTo>
                  <a:pt x="251403" y="1516652"/>
                </a:lnTo>
                <a:lnTo>
                  <a:pt x="246111" y="1528563"/>
                </a:lnTo>
                <a:lnTo>
                  <a:pt x="241082" y="1540209"/>
                </a:lnTo>
                <a:lnTo>
                  <a:pt x="236584" y="1552385"/>
                </a:lnTo>
                <a:lnTo>
                  <a:pt x="233937" y="1560326"/>
                </a:lnTo>
                <a:lnTo>
                  <a:pt x="231026" y="1568796"/>
                </a:lnTo>
                <a:lnTo>
                  <a:pt x="228115" y="1578060"/>
                </a:lnTo>
                <a:lnTo>
                  <a:pt x="225734" y="1588382"/>
                </a:lnTo>
                <a:lnTo>
                  <a:pt x="222823" y="1598705"/>
                </a:lnTo>
                <a:lnTo>
                  <a:pt x="220441" y="1609822"/>
                </a:lnTo>
                <a:lnTo>
                  <a:pt x="215413" y="1633114"/>
                </a:lnTo>
                <a:lnTo>
                  <a:pt x="210649" y="1658260"/>
                </a:lnTo>
                <a:lnTo>
                  <a:pt x="206415" y="1683934"/>
                </a:lnTo>
                <a:lnTo>
                  <a:pt x="202181" y="1709609"/>
                </a:lnTo>
                <a:lnTo>
                  <a:pt x="198741" y="1735548"/>
                </a:lnTo>
                <a:lnTo>
                  <a:pt x="193448" y="1778162"/>
                </a:lnTo>
                <a:lnTo>
                  <a:pt x="188949" y="1817336"/>
                </a:lnTo>
                <a:lnTo>
                  <a:pt x="1168364" y="1817336"/>
                </a:lnTo>
                <a:lnTo>
                  <a:pt x="1164130" y="1777898"/>
                </a:lnTo>
                <a:lnTo>
                  <a:pt x="1161748" y="1756987"/>
                </a:lnTo>
                <a:lnTo>
                  <a:pt x="1158837" y="1735019"/>
                </a:lnTo>
                <a:lnTo>
                  <a:pt x="1155661" y="1713050"/>
                </a:lnTo>
                <a:lnTo>
                  <a:pt x="1152486" y="1690816"/>
                </a:lnTo>
                <a:lnTo>
                  <a:pt x="1148781" y="1668847"/>
                </a:lnTo>
                <a:lnTo>
                  <a:pt x="1144811" y="1647672"/>
                </a:lnTo>
                <a:lnTo>
                  <a:pt x="1142165" y="1633644"/>
                </a:lnTo>
                <a:lnTo>
                  <a:pt x="1139518" y="1619880"/>
                </a:lnTo>
                <a:lnTo>
                  <a:pt x="1136343" y="1606910"/>
                </a:lnTo>
                <a:lnTo>
                  <a:pt x="1133167" y="1594205"/>
                </a:lnTo>
                <a:lnTo>
                  <a:pt x="1130256" y="1582295"/>
                </a:lnTo>
                <a:lnTo>
                  <a:pt x="1127080" y="1571442"/>
                </a:lnTo>
                <a:lnTo>
                  <a:pt x="1123905" y="1561384"/>
                </a:lnTo>
                <a:lnTo>
                  <a:pt x="1120994" y="1552385"/>
                </a:lnTo>
                <a:lnTo>
                  <a:pt x="1116230" y="1540209"/>
                </a:lnTo>
                <a:lnTo>
                  <a:pt x="1111467" y="1528563"/>
                </a:lnTo>
                <a:lnTo>
                  <a:pt x="1106174" y="1516652"/>
                </a:lnTo>
                <a:lnTo>
                  <a:pt x="1100617" y="1505006"/>
                </a:lnTo>
                <a:lnTo>
                  <a:pt x="1094795" y="1493625"/>
                </a:lnTo>
                <a:lnTo>
                  <a:pt x="1088708" y="1482243"/>
                </a:lnTo>
                <a:lnTo>
                  <a:pt x="1082357" y="1470862"/>
                </a:lnTo>
                <a:lnTo>
                  <a:pt x="1075741" y="1459480"/>
                </a:lnTo>
                <a:lnTo>
                  <a:pt x="1068596" y="1448628"/>
                </a:lnTo>
                <a:lnTo>
                  <a:pt x="1061186" y="1437511"/>
                </a:lnTo>
                <a:lnTo>
                  <a:pt x="1053512" y="1426394"/>
                </a:lnTo>
                <a:lnTo>
                  <a:pt x="1045308" y="1415278"/>
                </a:lnTo>
                <a:lnTo>
                  <a:pt x="1037105" y="1404161"/>
                </a:lnTo>
                <a:lnTo>
                  <a:pt x="1028107" y="1393309"/>
                </a:lnTo>
                <a:lnTo>
                  <a:pt x="1019374" y="1382456"/>
                </a:lnTo>
                <a:lnTo>
                  <a:pt x="1009847" y="1371340"/>
                </a:lnTo>
                <a:lnTo>
                  <a:pt x="990794" y="1349106"/>
                </a:lnTo>
                <a:lnTo>
                  <a:pt x="972269" y="1326872"/>
                </a:lnTo>
                <a:lnTo>
                  <a:pt x="953215" y="1304903"/>
                </a:lnTo>
                <a:lnTo>
                  <a:pt x="943424" y="1293257"/>
                </a:lnTo>
                <a:lnTo>
                  <a:pt x="933368" y="1282140"/>
                </a:lnTo>
                <a:lnTo>
                  <a:pt x="922518" y="1270759"/>
                </a:lnTo>
                <a:lnTo>
                  <a:pt x="911668" y="1259377"/>
                </a:lnTo>
                <a:lnTo>
                  <a:pt x="900024" y="1247731"/>
                </a:lnTo>
                <a:lnTo>
                  <a:pt x="888115" y="1236085"/>
                </a:lnTo>
                <a:lnTo>
                  <a:pt x="875148" y="1224174"/>
                </a:lnTo>
                <a:lnTo>
                  <a:pt x="861652" y="1212263"/>
                </a:lnTo>
                <a:lnTo>
                  <a:pt x="847361" y="1200352"/>
                </a:lnTo>
                <a:lnTo>
                  <a:pt x="832277" y="1188177"/>
                </a:lnTo>
                <a:lnTo>
                  <a:pt x="825397" y="1182618"/>
                </a:lnTo>
                <a:lnTo>
                  <a:pt x="819575" y="1176795"/>
                </a:lnTo>
                <a:lnTo>
                  <a:pt x="814547" y="1170972"/>
                </a:lnTo>
                <a:lnTo>
                  <a:pt x="809783" y="1165149"/>
                </a:lnTo>
                <a:lnTo>
                  <a:pt x="805814" y="1159326"/>
                </a:lnTo>
                <a:lnTo>
                  <a:pt x="802109" y="1153768"/>
                </a:lnTo>
                <a:lnTo>
                  <a:pt x="798933" y="1147680"/>
                </a:lnTo>
                <a:lnTo>
                  <a:pt x="796287" y="1142121"/>
                </a:lnTo>
                <a:lnTo>
                  <a:pt x="793376" y="1136563"/>
                </a:lnTo>
                <a:lnTo>
                  <a:pt x="790994" y="1130740"/>
                </a:lnTo>
                <a:lnTo>
                  <a:pt x="788612" y="1124652"/>
                </a:lnTo>
                <a:lnTo>
                  <a:pt x="786760" y="1119094"/>
                </a:lnTo>
                <a:lnTo>
                  <a:pt x="784643" y="1113271"/>
                </a:lnTo>
                <a:lnTo>
                  <a:pt x="783055" y="1107183"/>
                </a:lnTo>
                <a:lnTo>
                  <a:pt x="779879" y="1095272"/>
                </a:lnTo>
                <a:lnTo>
                  <a:pt x="774851" y="1074362"/>
                </a:lnTo>
                <a:lnTo>
                  <a:pt x="773264" y="1065627"/>
                </a:lnTo>
                <a:lnTo>
                  <a:pt x="771411" y="1057686"/>
                </a:lnTo>
                <a:lnTo>
                  <a:pt x="770353" y="1049216"/>
                </a:lnTo>
                <a:lnTo>
                  <a:pt x="769559" y="1040217"/>
                </a:lnTo>
                <a:lnTo>
                  <a:pt x="769294" y="1029630"/>
                </a:lnTo>
                <a:lnTo>
                  <a:pt x="769029" y="1017719"/>
                </a:lnTo>
                <a:lnTo>
                  <a:pt x="769029" y="1009249"/>
                </a:lnTo>
                <a:lnTo>
                  <a:pt x="769294" y="1002896"/>
                </a:lnTo>
                <a:lnTo>
                  <a:pt x="769823" y="998132"/>
                </a:lnTo>
                <a:lnTo>
                  <a:pt x="770353" y="993897"/>
                </a:lnTo>
                <a:lnTo>
                  <a:pt x="772470" y="985427"/>
                </a:lnTo>
                <a:lnTo>
                  <a:pt x="773528" y="979075"/>
                </a:lnTo>
                <a:lnTo>
                  <a:pt x="774851" y="971399"/>
                </a:lnTo>
                <a:lnTo>
                  <a:pt x="776439" y="961870"/>
                </a:lnTo>
                <a:lnTo>
                  <a:pt x="778556" y="952606"/>
                </a:lnTo>
                <a:lnTo>
                  <a:pt x="780409" y="943607"/>
                </a:lnTo>
                <a:lnTo>
                  <a:pt x="783055" y="934607"/>
                </a:lnTo>
                <a:lnTo>
                  <a:pt x="785437" y="925608"/>
                </a:lnTo>
                <a:lnTo>
                  <a:pt x="788612" y="916873"/>
                </a:lnTo>
                <a:lnTo>
                  <a:pt x="792317" y="908139"/>
                </a:lnTo>
                <a:lnTo>
                  <a:pt x="796287" y="899669"/>
                </a:lnTo>
                <a:lnTo>
                  <a:pt x="798933" y="893846"/>
                </a:lnTo>
                <a:lnTo>
                  <a:pt x="802109" y="888023"/>
                </a:lnTo>
                <a:lnTo>
                  <a:pt x="805814" y="882199"/>
                </a:lnTo>
                <a:lnTo>
                  <a:pt x="809783" y="876376"/>
                </a:lnTo>
                <a:lnTo>
                  <a:pt x="814547" y="870818"/>
                </a:lnTo>
                <a:lnTo>
                  <a:pt x="819575" y="864730"/>
                </a:lnTo>
                <a:lnTo>
                  <a:pt x="825397" y="858907"/>
                </a:lnTo>
                <a:lnTo>
                  <a:pt x="832277" y="853349"/>
                </a:lnTo>
                <a:lnTo>
                  <a:pt x="847361" y="841173"/>
                </a:lnTo>
                <a:lnTo>
                  <a:pt x="861652" y="829262"/>
                </a:lnTo>
                <a:lnTo>
                  <a:pt x="875148" y="817351"/>
                </a:lnTo>
                <a:lnTo>
                  <a:pt x="888115" y="805440"/>
                </a:lnTo>
                <a:lnTo>
                  <a:pt x="900024" y="794059"/>
                </a:lnTo>
                <a:lnTo>
                  <a:pt x="911668" y="782413"/>
                </a:lnTo>
                <a:lnTo>
                  <a:pt x="922518" y="771031"/>
                </a:lnTo>
                <a:lnTo>
                  <a:pt x="933368" y="759385"/>
                </a:lnTo>
                <a:lnTo>
                  <a:pt x="943424" y="748268"/>
                </a:lnTo>
                <a:lnTo>
                  <a:pt x="953215" y="736887"/>
                </a:lnTo>
                <a:lnTo>
                  <a:pt x="972269" y="714388"/>
                </a:lnTo>
                <a:lnTo>
                  <a:pt x="990794" y="692419"/>
                </a:lnTo>
                <a:lnTo>
                  <a:pt x="1009847" y="670450"/>
                </a:lnTo>
                <a:lnTo>
                  <a:pt x="1019374" y="659334"/>
                </a:lnTo>
                <a:lnTo>
                  <a:pt x="1028107" y="648482"/>
                </a:lnTo>
                <a:lnTo>
                  <a:pt x="1037105" y="637365"/>
                </a:lnTo>
                <a:lnTo>
                  <a:pt x="1045308" y="626248"/>
                </a:lnTo>
                <a:lnTo>
                  <a:pt x="1053512" y="615396"/>
                </a:lnTo>
                <a:lnTo>
                  <a:pt x="1061186" y="604014"/>
                </a:lnTo>
                <a:lnTo>
                  <a:pt x="1068596" y="593162"/>
                </a:lnTo>
                <a:lnTo>
                  <a:pt x="1075741" y="581781"/>
                </a:lnTo>
                <a:lnTo>
                  <a:pt x="1082357" y="570664"/>
                </a:lnTo>
                <a:lnTo>
                  <a:pt x="1088708" y="559547"/>
                </a:lnTo>
                <a:lnTo>
                  <a:pt x="1094795" y="547901"/>
                </a:lnTo>
                <a:lnTo>
                  <a:pt x="1100617" y="536784"/>
                </a:lnTo>
                <a:lnTo>
                  <a:pt x="1106174" y="524873"/>
                </a:lnTo>
                <a:lnTo>
                  <a:pt x="1111467" y="513227"/>
                </a:lnTo>
                <a:lnTo>
                  <a:pt x="1116230" y="501316"/>
                </a:lnTo>
                <a:lnTo>
                  <a:pt x="1120994" y="489405"/>
                </a:lnTo>
                <a:lnTo>
                  <a:pt x="1123640" y="481729"/>
                </a:lnTo>
                <a:lnTo>
                  <a:pt x="1126287" y="472995"/>
                </a:lnTo>
                <a:lnTo>
                  <a:pt x="1129198" y="463466"/>
                </a:lnTo>
                <a:lnTo>
                  <a:pt x="1131844" y="453408"/>
                </a:lnTo>
                <a:lnTo>
                  <a:pt x="1134490" y="442820"/>
                </a:lnTo>
                <a:lnTo>
                  <a:pt x="1137137" y="431968"/>
                </a:lnTo>
                <a:lnTo>
                  <a:pt x="1142165" y="408146"/>
                </a:lnTo>
                <a:lnTo>
                  <a:pt x="1146664" y="383531"/>
                </a:lnTo>
                <a:lnTo>
                  <a:pt x="1151162" y="357591"/>
                </a:lnTo>
                <a:lnTo>
                  <a:pt x="1155132" y="331917"/>
                </a:lnTo>
                <a:lnTo>
                  <a:pt x="1158837" y="305978"/>
                </a:lnTo>
                <a:lnTo>
                  <a:pt x="1161748" y="284273"/>
                </a:lnTo>
                <a:lnTo>
                  <a:pt x="1164130" y="263628"/>
                </a:lnTo>
                <a:lnTo>
                  <a:pt x="1168364" y="224189"/>
                </a:lnTo>
                <a:lnTo>
                  <a:pt x="188949" y="224189"/>
                </a:lnTo>
                <a:close/>
                <a:moveTo>
                  <a:pt x="111941" y="0"/>
                </a:moveTo>
                <a:lnTo>
                  <a:pt x="1245372" y="0"/>
                </a:lnTo>
                <a:lnTo>
                  <a:pt x="1251194" y="265"/>
                </a:lnTo>
                <a:lnTo>
                  <a:pt x="1257016" y="530"/>
                </a:lnTo>
                <a:lnTo>
                  <a:pt x="1262574" y="1324"/>
                </a:lnTo>
                <a:lnTo>
                  <a:pt x="1268131" y="2382"/>
                </a:lnTo>
                <a:lnTo>
                  <a:pt x="1273424" y="3706"/>
                </a:lnTo>
                <a:lnTo>
                  <a:pt x="1278716" y="5029"/>
                </a:lnTo>
                <a:lnTo>
                  <a:pt x="1284009" y="6882"/>
                </a:lnTo>
                <a:lnTo>
                  <a:pt x="1289302" y="9000"/>
                </a:lnTo>
                <a:lnTo>
                  <a:pt x="1294065" y="11382"/>
                </a:lnTo>
                <a:lnTo>
                  <a:pt x="1299093" y="13499"/>
                </a:lnTo>
                <a:lnTo>
                  <a:pt x="1303592" y="16411"/>
                </a:lnTo>
                <a:lnTo>
                  <a:pt x="1308091" y="19058"/>
                </a:lnTo>
                <a:lnTo>
                  <a:pt x="1312590" y="22499"/>
                </a:lnTo>
                <a:lnTo>
                  <a:pt x="1316824" y="25675"/>
                </a:lnTo>
                <a:lnTo>
                  <a:pt x="1321058" y="29380"/>
                </a:lnTo>
                <a:lnTo>
                  <a:pt x="1324498" y="32821"/>
                </a:lnTo>
                <a:lnTo>
                  <a:pt x="1328468" y="36792"/>
                </a:lnTo>
                <a:lnTo>
                  <a:pt x="1331908" y="41027"/>
                </a:lnTo>
                <a:lnTo>
                  <a:pt x="1335348" y="45262"/>
                </a:lnTo>
                <a:lnTo>
                  <a:pt x="1338259" y="49497"/>
                </a:lnTo>
                <a:lnTo>
                  <a:pt x="1341435" y="53996"/>
                </a:lnTo>
                <a:lnTo>
                  <a:pt x="1344081" y="58761"/>
                </a:lnTo>
                <a:lnTo>
                  <a:pt x="1346463" y="63525"/>
                </a:lnTo>
                <a:lnTo>
                  <a:pt x="1348845" y="68554"/>
                </a:lnTo>
                <a:lnTo>
                  <a:pt x="1350697" y="73583"/>
                </a:lnTo>
                <a:lnTo>
                  <a:pt x="1352285" y="78877"/>
                </a:lnTo>
                <a:lnTo>
                  <a:pt x="1354137" y="84435"/>
                </a:lnTo>
                <a:lnTo>
                  <a:pt x="1355196" y="89729"/>
                </a:lnTo>
                <a:lnTo>
                  <a:pt x="1356254" y="95287"/>
                </a:lnTo>
                <a:lnTo>
                  <a:pt x="1356784" y="100846"/>
                </a:lnTo>
                <a:lnTo>
                  <a:pt x="1357313" y="106404"/>
                </a:lnTo>
                <a:lnTo>
                  <a:pt x="1357313" y="112227"/>
                </a:lnTo>
                <a:lnTo>
                  <a:pt x="1357313" y="117786"/>
                </a:lnTo>
                <a:lnTo>
                  <a:pt x="1356784" y="122815"/>
                </a:lnTo>
                <a:lnTo>
                  <a:pt x="1356254" y="128108"/>
                </a:lnTo>
                <a:lnTo>
                  <a:pt x="1355460" y="133137"/>
                </a:lnTo>
                <a:lnTo>
                  <a:pt x="1354402" y="138166"/>
                </a:lnTo>
                <a:lnTo>
                  <a:pt x="1353344" y="143460"/>
                </a:lnTo>
                <a:lnTo>
                  <a:pt x="1351491" y="148225"/>
                </a:lnTo>
                <a:lnTo>
                  <a:pt x="1349903" y="152989"/>
                </a:lnTo>
                <a:lnTo>
                  <a:pt x="1347786" y="157753"/>
                </a:lnTo>
                <a:lnTo>
                  <a:pt x="1345669" y="162253"/>
                </a:lnTo>
                <a:lnTo>
                  <a:pt x="1343287" y="166753"/>
                </a:lnTo>
                <a:lnTo>
                  <a:pt x="1340906" y="170988"/>
                </a:lnTo>
                <a:lnTo>
                  <a:pt x="1337995" y="174958"/>
                </a:lnTo>
                <a:lnTo>
                  <a:pt x="1335084" y="179193"/>
                </a:lnTo>
                <a:lnTo>
                  <a:pt x="1331908" y="183163"/>
                </a:lnTo>
                <a:lnTo>
                  <a:pt x="1328732" y="186869"/>
                </a:lnTo>
                <a:lnTo>
                  <a:pt x="1325028" y="190574"/>
                </a:lnTo>
                <a:lnTo>
                  <a:pt x="1321852" y="194015"/>
                </a:lnTo>
                <a:lnTo>
                  <a:pt x="1317882" y="197191"/>
                </a:lnTo>
                <a:lnTo>
                  <a:pt x="1313913" y="200368"/>
                </a:lnTo>
                <a:lnTo>
                  <a:pt x="1309943" y="203544"/>
                </a:lnTo>
                <a:lnTo>
                  <a:pt x="1305709" y="206191"/>
                </a:lnTo>
                <a:lnTo>
                  <a:pt x="1301475" y="208838"/>
                </a:lnTo>
                <a:lnTo>
                  <a:pt x="1296976" y="211220"/>
                </a:lnTo>
                <a:lnTo>
                  <a:pt x="1292477" y="213602"/>
                </a:lnTo>
                <a:lnTo>
                  <a:pt x="1287714" y="215455"/>
                </a:lnTo>
                <a:lnTo>
                  <a:pt x="1282950" y="217308"/>
                </a:lnTo>
                <a:lnTo>
                  <a:pt x="1278187" y="218896"/>
                </a:lnTo>
                <a:lnTo>
                  <a:pt x="1273159" y="220219"/>
                </a:lnTo>
                <a:lnTo>
                  <a:pt x="1268131" y="221543"/>
                </a:lnTo>
                <a:lnTo>
                  <a:pt x="1263103" y="222337"/>
                </a:lnTo>
                <a:lnTo>
                  <a:pt x="1258075" y="223131"/>
                </a:lnTo>
                <a:lnTo>
                  <a:pt x="1253841" y="266275"/>
                </a:lnTo>
                <a:lnTo>
                  <a:pt x="1251194" y="290096"/>
                </a:lnTo>
                <a:lnTo>
                  <a:pt x="1248548" y="314447"/>
                </a:lnTo>
                <a:lnTo>
                  <a:pt x="1245372" y="340122"/>
                </a:lnTo>
                <a:lnTo>
                  <a:pt x="1241932" y="365532"/>
                </a:lnTo>
                <a:lnTo>
                  <a:pt x="1237963" y="391471"/>
                </a:lnTo>
                <a:lnTo>
                  <a:pt x="1234258" y="416881"/>
                </a:lnTo>
                <a:lnTo>
                  <a:pt x="1231347" y="432762"/>
                </a:lnTo>
                <a:lnTo>
                  <a:pt x="1228436" y="447849"/>
                </a:lnTo>
                <a:lnTo>
                  <a:pt x="1225525" y="462936"/>
                </a:lnTo>
                <a:lnTo>
                  <a:pt x="1222349" y="477759"/>
                </a:lnTo>
                <a:lnTo>
                  <a:pt x="1218644" y="492052"/>
                </a:lnTo>
                <a:lnTo>
                  <a:pt x="1215204" y="506080"/>
                </a:lnTo>
                <a:lnTo>
                  <a:pt x="1211499" y="519579"/>
                </a:lnTo>
                <a:lnTo>
                  <a:pt x="1207265" y="532814"/>
                </a:lnTo>
                <a:lnTo>
                  <a:pt x="1202237" y="547636"/>
                </a:lnTo>
                <a:lnTo>
                  <a:pt x="1196415" y="562458"/>
                </a:lnTo>
                <a:lnTo>
                  <a:pt x="1190593" y="577016"/>
                </a:lnTo>
                <a:lnTo>
                  <a:pt x="1184506" y="591839"/>
                </a:lnTo>
                <a:lnTo>
                  <a:pt x="1177890" y="606132"/>
                </a:lnTo>
                <a:lnTo>
                  <a:pt x="1171010" y="620160"/>
                </a:lnTo>
                <a:lnTo>
                  <a:pt x="1163865" y="634188"/>
                </a:lnTo>
                <a:lnTo>
                  <a:pt x="1156455" y="648217"/>
                </a:lnTo>
                <a:lnTo>
                  <a:pt x="1148516" y="661981"/>
                </a:lnTo>
                <a:lnTo>
                  <a:pt x="1140312" y="675480"/>
                </a:lnTo>
                <a:lnTo>
                  <a:pt x="1131844" y="689243"/>
                </a:lnTo>
                <a:lnTo>
                  <a:pt x="1123111" y="702478"/>
                </a:lnTo>
                <a:lnTo>
                  <a:pt x="1113849" y="715712"/>
                </a:lnTo>
                <a:lnTo>
                  <a:pt x="1104586" y="728946"/>
                </a:lnTo>
                <a:lnTo>
                  <a:pt x="1094795" y="742180"/>
                </a:lnTo>
                <a:lnTo>
                  <a:pt x="1085004" y="754885"/>
                </a:lnTo>
                <a:lnTo>
                  <a:pt x="1074947" y="767590"/>
                </a:lnTo>
                <a:lnTo>
                  <a:pt x="1064097" y="780031"/>
                </a:lnTo>
                <a:lnTo>
                  <a:pt x="1053512" y="792736"/>
                </a:lnTo>
                <a:lnTo>
                  <a:pt x="1042662" y="804911"/>
                </a:lnTo>
                <a:lnTo>
                  <a:pt x="1031283" y="817351"/>
                </a:lnTo>
                <a:lnTo>
                  <a:pt x="1019903" y="829792"/>
                </a:lnTo>
                <a:lnTo>
                  <a:pt x="1007995" y="841967"/>
                </a:lnTo>
                <a:lnTo>
                  <a:pt x="995557" y="854407"/>
                </a:lnTo>
                <a:lnTo>
                  <a:pt x="983384" y="866848"/>
                </a:lnTo>
                <a:lnTo>
                  <a:pt x="970681" y="879288"/>
                </a:lnTo>
                <a:lnTo>
                  <a:pt x="957714" y="891463"/>
                </a:lnTo>
                <a:lnTo>
                  <a:pt x="944218" y="903904"/>
                </a:lnTo>
                <a:lnTo>
                  <a:pt x="916960" y="928520"/>
                </a:lnTo>
                <a:lnTo>
                  <a:pt x="888380" y="953665"/>
                </a:lnTo>
                <a:lnTo>
                  <a:pt x="888115" y="954459"/>
                </a:lnTo>
                <a:lnTo>
                  <a:pt x="886792" y="957900"/>
                </a:lnTo>
                <a:lnTo>
                  <a:pt x="885204" y="962664"/>
                </a:lnTo>
                <a:lnTo>
                  <a:pt x="883616" y="968487"/>
                </a:lnTo>
                <a:lnTo>
                  <a:pt x="881764" y="975369"/>
                </a:lnTo>
                <a:lnTo>
                  <a:pt x="880441" y="981457"/>
                </a:lnTo>
                <a:lnTo>
                  <a:pt x="879118" y="986221"/>
                </a:lnTo>
                <a:lnTo>
                  <a:pt x="876736" y="993632"/>
                </a:lnTo>
                <a:lnTo>
                  <a:pt x="876207" y="997338"/>
                </a:lnTo>
                <a:lnTo>
                  <a:pt x="875677" y="1002102"/>
                </a:lnTo>
                <a:lnTo>
                  <a:pt x="875148" y="1008984"/>
                </a:lnTo>
                <a:lnTo>
                  <a:pt x="875148" y="1017719"/>
                </a:lnTo>
                <a:lnTo>
                  <a:pt x="875148" y="1025130"/>
                </a:lnTo>
                <a:lnTo>
                  <a:pt x="875413" y="1030953"/>
                </a:lnTo>
                <a:lnTo>
                  <a:pt x="875942" y="1035453"/>
                </a:lnTo>
                <a:lnTo>
                  <a:pt x="876471" y="1038894"/>
                </a:lnTo>
                <a:lnTo>
                  <a:pt x="878059" y="1046305"/>
                </a:lnTo>
                <a:lnTo>
                  <a:pt x="879118" y="1051069"/>
                </a:lnTo>
                <a:lnTo>
                  <a:pt x="880176" y="1056892"/>
                </a:lnTo>
                <a:lnTo>
                  <a:pt x="880970" y="1062715"/>
                </a:lnTo>
                <a:lnTo>
                  <a:pt x="882293" y="1068009"/>
                </a:lnTo>
                <a:lnTo>
                  <a:pt x="884675" y="1077009"/>
                </a:lnTo>
                <a:lnTo>
                  <a:pt x="887057" y="1083890"/>
                </a:lnTo>
                <a:lnTo>
                  <a:pt x="888644" y="1088125"/>
                </a:lnTo>
                <a:lnTo>
                  <a:pt x="916960" y="1113271"/>
                </a:lnTo>
                <a:lnTo>
                  <a:pt x="944482" y="1137886"/>
                </a:lnTo>
                <a:lnTo>
                  <a:pt x="957714" y="1150327"/>
                </a:lnTo>
                <a:lnTo>
                  <a:pt x="970681" y="1162767"/>
                </a:lnTo>
                <a:lnTo>
                  <a:pt x="983384" y="1174942"/>
                </a:lnTo>
                <a:lnTo>
                  <a:pt x="995557" y="1187118"/>
                </a:lnTo>
                <a:lnTo>
                  <a:pt x="1007995" y="1199558"/>
                </a:lnTo>
                <a:lnTo>
                  <a:pt x="1019903" y="1211734"/>
                </a:lnTo>
                <a:lnTo>
                  <a:pt x="1031283" y="1224174"/>
                </a:lnTo>
                <a:lnTo>
                  <a:pt x="1042662" y="1236614"/>
                </a:lnTo>
                <a:lnTo>
                  <a:pt x="1053512" y="1249055"/>
                </a:lnTo>
                <a:lnTo>
                  <a:pt x="1064097" y="1261495"/>
                </a:lnTo>
                <a:lnTo>
                  <a:pt x="1074947" y="1274200"/>
                </a:lnTo>
                <a:lnTo>
                  <a:pt x="1085004" y="1286905"/>
                </a:lnTo>
                <a:lnTo>
                  <a:pt x="1094795" y="1299874"/>
                </a:lnTo>
                <a:lnTo>
                  <a:pt x="1104586" y="1312844"/>
                </a:lnTo>
                <a:lnTo>
                  <a:pt x="1113849" y="1325814"/>
                </a:lnTo>
                <a:lnTo>
                  <a:pt x="1123111" y="1339048"/>
                </a:lnTo>
                <a:lnTo>
                  <a:pt x="1131844" y="1352547"/>
                </a:lnTo>
                <a:lnTo>
                  <a:pt x="1140312" y="1366046"/>
                </a:lnTo>
                <a:lnTo>
                  <a:pt x="1148516" y="1379810"/>
                </a:lnTo>
                <a:lnTo>
                  <a:pt x="1156455" y="1393309"/>
                </a:lnTo>
                <a:lnTo>
                  <a:pt x="1163865" y="1407337"/>
                </a:lnTo>
                <a:lnTo>
                  <a:pt x="1171010" y="1421365"/>
                </a:lnTo>
                <a:lnTo>
                  <a:pt x="1177890" y="1435394"/>
                </a:lnTo>
                <a:lnTo>
                  <a:pt x="1184506" y="1449951"/>
                </a:lnTo>
                <a:lnTo>
                  <a:pt x="1190593" y="1464509"/>
                </a:lnTo>
                <a:lnTo>
                  <a:pt x="1196415" y="1479332"/>
                </a:lnTo>
                <a:lnTo>
                  <a:pt x="1202237" y="1493889"/>
                </a:lnTo>
                <a:lnTo>
                  <a:pt x="1207265" y="1508976"/>
                </a:lnTo>
                <a:lnTo>
                  <a:pt x="1211499" y="1521946"/>
                </a:lnTo>
                <a:lnTo>
                  <a:pt x="1215204" y="1535710"/>
                </a:lnTo>
                <a:lnTo>
                  <a:pt x="1218644" y="1549473"/>
                </a:lnTo>
                <a:lnTo>
                  <a:pt x="1222349" y="1563767"/>
                </a:lnTo>
                <a:lnTo>
                  <a:pt x="1225525" y="1578854"/>
                </a:lnTo>
                <a:lnTo>
                  <a:pt x="1228436" y="1593676"/>
                </a:lnTo>
                <a:lnTo>
                  <a:pt x="1231347" y="1609028"/>
                </a:lnTo>
                <a:lnTo>
                  <a:pt x="1234258" y="1624909"/>
                </a:lnTo>
                <a:lnTo>
                  <a:pt x="1239286" y="1656407"/>
                </a:lnTo>
                <a:lnTo>
                  <a:pt x="1243785" y="1687640"/>
                </a:lnTo>
                <a:lnTo>
                  <a:pt x="1247490" y="1719137"/>
                </a:lnTo>
                <a:lnTo>
                  <a:pt x="1250930" y="1749576"/>
                </a:lnTo>
                <a:lnTo>
                  <a:pt x="1254899" y="1785838"/>
                </a:lnTo>
                <a:lnTo>
                  <a:pt x="1258075" y="1818659"/>
                </a:lnTo>
                <a:lnTo>
                  <a:pt x="1263103" y="1819189"/>
                </a:lnTo>
                <a:lnTo>
                  <a:pt x="1268131" y="1820247"/>
                </a:lnTo>
                <a:lnTo>
                  <a:pt x="1273159" y="1821571"/>
                </a:lnTo>
                <a:lnTo>
                  <a:pt x="1278187" y="1822894"/>
                </a:lnTo>
                <a:lnTo>
                  <a:pt x="1282950" y="1824218"/>
                </a:lnTo>
                <a:lnTo>
                  <a:pt x="1287714" y="1826335"/>
                </a:lnTo>
                <a:lnTo>
                  <a:pt x="1292477" y="1828188"/>
                </a:lnTo>
                <a:lnTo>
                  <a:pt x="1296976" y="1830570"/>
                </a:lnTo>
                <a:lnTo>
                  <a:pt x="1301475" y="1832688"/>
                </a:lnTo>
                <a:lnTo>
                  <a:pt x="1305709" y="1835599"/>
                </a:lnTo>
                <a:lnTo>
                  <a:pt x="1309943" y="1838246"/>
                </a:lnTo>
                <a:lnTo>
                  <a:pt x="1313913" y="1841158"/>
                </a:lnTo>
                <a:lnTo>
                  <a:pt x="1317882" y="1844334"/>
                </a:lnTo>
                <a:lnTo>
                  <a:pt x="1321852" y="1847510"/>
                </a:lnTo>
                <a:lnTo>
                  <a:pt x="1325028" y="1850951"/>
                </a:lnTo>
                <a:lnTo>
                  <a:pt x="1328732" y="1854657"/>
                </a:lnTo>
                <a:lnTo>
                  <a:pt x="1331908" y="1858627"/>
                </a:lnTo>
                <a:lnTo>
                  <a:pt x="1335084" y="1862597"/>
                </a:lnTo>
                <a:lnTo>
                  <a:pt x="1337995" y="1866568"/>
                </a:lnTo>
                <a:lnTo>
                  <a:pt x="1340906" y="1870538"/>
                </a:lnTo>
                <a:lnTo>
                  <a:pt x="1343287" y="1874773"/>
                </a:lnTo>
                <a:lnTo>
                  <a:pt x="1345669" y="1879273"/>
                </a:lnTo>
                <a:lnTo>
                  <a:pt x="1347786" y="1883772"/>
                </a:lnTo>
                <a:lnTo>
                  <a:pt x="1349903" y="1888537"/>
                </a:lnTo>
                <a:lnTo>
                  <a:pt x="1351491" y="1893301"/>
                </a:lnTo>
                <a:lnTo>
                  <a:pt x="1353344" y="1898065"/>
                </a:lnTo>
                <a:lnTo>
                  <a:pt x="1354402" y="1903359"/>
                </a:lnTo>
                <a:lnTo>
                  <a:pt x="1355460" y="1908388"/>
                </a:lnTo>
                <a:lnTo>
                  <a:pt x="1356254" y="1913417"/>
                </a:lnTo>
                <a:lnTo>
                  <a:pt x="1356784" y="1918711"/>
                </a:lnTo>
                <a:lnTo>
                  <a:pt x="1357313" y="1924004"/>
                </a:lnTo>
                <a:lnTo>
                  <a:pt x="1357313" y="1929298"/>
                </a:lnTo>
                <a:lnTo>
                  <a:pt x="1357313" y="1934857"/>
                </a:lnTo>
                <a:lnTo>
                  <a:pt x="1356784" y="1940944"/>
                </a:lnTo>
                <a:lnTo>
                  <a:pt x="1356254" y="1946503"/>
                </a:lnTo>
                <a:lnTo>
                  <a:pt x="1355196" y="1951797"/>
                </a:lnTo>
                <a:lnTo>
                  <a:pt x="1354137" y="1957355"/>
                </a:lnTo>
                <a:lnTo>
                  <a:pt x="1352285" y="1962913"/>
                </a:lnTo>
                <a:lnTo>
                  <a:pt x="1350697" y="1967942"/>
                </a:lnTo>
                <a:lnTo>
                  <a:pt x="1348845" y="1972971"/>
                </a:lnTo>
                <a:lnTo>
                  <a:pt x="1346463" y="1978000"/>
                </a:lnTo>
                <a:lnTo>
                  <a:pt x="1344081" y="1982765"/>
                </a:lnTo>
                <a:lnTo>
                  <a:pt x="1341435" y="1987529"/>
                </a:lnTo>
                <a:lnTo>
                  <a:pt x="1338259" y="1992029"/>
                </a:lnTo>
                <a:lnTo>
                  <a:pt x="1335348" y="1996529"/>
                </a:lnTo>
                <a:lnTo>
                  <a:pt x="1331908" y="2000764"/>
                </a:lnTo>
                <a:lnTo>
                  <a:pt x="1328468" y="2004734"/>
                </a:lnTo>
                <a:lnTo>
                  <a:pt x="1324498" y="2008704"/>
                </a:lnTo>
                <a:lnTo>
                  <a:pt x="1321058" y="2012410"/>
                </a:lnTo>
                <a:lnTo>
                  <a:pt x="1316824" y="2015851"/>
                </a:lnTo>
                <a:lnTo>
                  <a:pt x="1312590" y="2019292"/>
                </a:lnTo>
                <a:lnTo>
                  <a:pt x="1308091" y="2022468"/>
                </a:lnTo>
                <a:lnTo>
                  <a:pt x="1303592" y="2025115"/>
                </a:lnTo>
                <a:lnTo>
                  <a:pt x="1299093" y="2028026"/>
                </a:lnTo>
                <a:lnTo>
                  <a:pt x="1294065" y="2030408"/>
                </a:lnTo>
                <a:lnTo>
                  <a:pt x="1289302" y="2032791"/>
                </a:lnTo>
                <a:lnTo>
                  <a:pt x="1284009" y="2034643"/>
                </a:lnTo>
                <a:lnTo>
                  <a:pt x="1278716" y="2036496"/>
                </a:lnTo>
                <a:lnTo>
                  <a:pt x="1273424" y="2038084"/>
                </a:lnTo>
                <a:lnTo>
                  <a:pt x="1268131" y="2039143"/>
                </a:lnTo>
                <a:lnTo>
                  <a:pt x="1262574" y="2040466"/>
                </a:lnTo>
                <a:lnTo>
                  <a:pt x="1257016" y="2040996"/>
                </a:lnTo>
                <a:lnTo>
                  <a:pt x="1251194" y="2041525"/>
                </a:lnTo>
                <a:lnTo>
                  <a:pt x="1245372" y="2041525"/>
                </a:lnTo>
                <a:lnTo>
                  <a:pt x="111941" y="2041525"/>
                </a:lnTo>
                <a:lnTo>
                  <a:pt x="106119" y="2041525"/>
                </a:lnTo>
                <a:lnTo>
                  <a:pt x="100561" y="2040996"/>
                </a:lnTo>
                <a:lnTo>
                  <a:pt x="94739" y="2040466"/>
                </a:lnTo>
                <a:lnTo>
                  <a:pt x="89447" y="2039143"/>
                </a:lnTo>
                <a:lnTo>
                  <a:pt x="83889" y="2038084"/>
                </a:lnTo>
                <a:lnTo>
                  <a:pt x="78861" y="2036496"/>
                </a:lnTo>
                <a:lnTo>
                  <a:pt x="73569" y="2034643"/>
                </a:lnTo>
                <a:lnTo>
                  <a:pt x="68540" y="2032791"/>
                </a:lnTo>
                <a:lnTo>
                  <a:pt x="63248" y="2030408"/>
                </a:lnTo>
                <a:lnTo>
                  <a:pt x="58484" y="2028026"/>
                </a:lnTo>
                <a:lnTo>
                  <a:pt x="53721" y="2025115"/>
                </a:lnTo>
                <a:lnTo>
                  <a:pt x="49222" y="2022468"/>
                </a:lnTo>
                <a:lnTo>
                  <a:pt x="44988" y="2019292"/>
                </a:lnTo>
                <a:lnTo>
                  <a:pt x="40754" y="2015851"/>
                </a:lnTo>
                <a:lnTo>
                  <a:pt x="36784" y="2012410"/>
                </a:lnTo>
                <a:lnTo>
                  <a:pt x="32815" y="2008704"/>
                </a:lnTo>
                <a:lnTo>
                  <a:pt x="29110" y="2004734"/>
                </a:lnTo>
                <a:lnTo>
                  <a:pt x="25405" y="2000764"/>
                </a:lnTo>
                <a:lnTo>
                  <a:pt x="22229" y="1996529"/>
                </a:lnTo>
                <a:lnTo>
                  <a:pt x="19054" y="1992029"/>
                </a:lnTo>
                <a:lnTo>
                  <a:pt x="16143" y="1987529"/>
                </a:lnTo>
                <a:lnTo>
                  <a:pt x="13232" y="1982765"/>
                </a:lnTo>
                <a:lnTo>
                  <a:pt x="11115" y="1978000"/>
                </a:lnTo>
                <a:lnTo>
                  <a:pt x="8733" y="1972971"/>
                </a:lnTo>
                <a:lnTo>
                  <a:pt x="6881" y="1967942"/>
                </a:lnTo>
                <a:lnTo>
                  <a:pt x="5028" y="1962913"/>
                </a:lnTo>
                <a:lnTo>
                  <a:pt x="3440" y="1957355"/>
                </a:lnTo>
                <a:lnTo>
                  <a:pt x="2117" y="1951797"/>
                </a:lnTo>
                <a:lnTo>
                  <a:pt x="1323" y="1946503"/>
                </a:lnTo>
                <a:lnTo>
                  <a:pt x="529" y="1940944"/>
                </a:lnTo>
                <a:lnTo>
                  <a:pt x="265" y="1934857"/>
                </a:lnTo>
                <a:lnTo>
                  <a:pt x="0" y="1929298"/>
                </a:lnTo>
                <a:lnTo>
                  <a:pt x="265" y="1924004"/>
                </a:lnTo>
                <a:lnTo>
                  <a:pt x="529" y="1918711"/>
                </a:lnTo>
                <a:lnTo>
                  <a:pt x="1059" y="1913417"/>
                </a:lnTo>
                <a:lnTo>
                  <a:pt x="1852" y="1908388"/>
                </a:lnTo>
                <a:lnTo>
                  <a:pt x="2911" y="1903359"/>
                </a:lnTo>
                <a:lnTo>
                  <a:pt x="4499" y="1898065"/>
                </a:lnTo>
                <a:lnTo>
                  <a:pt x="5822" y="1893301"/>
                </a:lnTo>
                <a:lnTo>
                  <a:pt x="7674" y="1888537"/>
                </a:lnTo>
                <a:lnTo>
                  <a:pt x="9791" y="1883772"/>
                </a:lnTo>
                <a:lnTo>
                  <a:pt x="11644" y="1879273"/>
                </a:lnTo>
                <a:lnTo>
                  <a:pt x="14290" y="1874773"/>
                </a:lnTo>
                <a:lnTo>
                  <a:pt x="16672" y="1870538"/>
                </a:lnTo>
                <a:lnTo>
                  <a:pt x="19583" y="1866568"/>
                </a:lnTo>
                <a:lnTo>
                  <a:pt x="22229" y="1862597"/>
                </a:lnTo>
                <a:lnTo>
                  <a:pt x="25405" y="1858627"/>
                </a:lnTo>
                <a:lnTo>
                  <a:pt x="28845" y="1854657"/>
                </a:lnTo>
                <a:lnTo>
                  <a:pt x="32285" y="1850951"/>
                </a:lnTo>
                <a:lnTo>
                  <a:pt x="35726" y="1847510"/>
                </a:lnTo>
                <a:lnTo>
                  <a:pt x="39431" y="1844334"/>
                </a:lnTo>
                <a:lnTo>
                  <a:pt x="43400" y="1841158"/>
                </a:lnTo>
                <a:lnTo>
                  <a:pt x="47634" y="1838246"/>
                </a:lnTo>
                <a:lnTo>
                  <a:pt x="51604" y="1835599"/>
                </a:lnTo>
                <a:lnTo>
                  <a:pt x="56103" y="1832688"/>
                </a:lnTo>
                <a:lnTo>
                  <a:pt x="60601" y="1830570"/>
                </a:lnTo>
                <a:lnTo>
                  <a:pt x="65100" y="1828188"/>
                </a:lnTo>
                <a:lnTo>
                  <a:pt x="69599" y="1826335"/>
                </a:lnTo>
                <a:lnTo>
                  <a:pt x="74362" y="1824218"/>
                </a:lnTo>
                <a:lnTo>
                  <a:pt x="79391" y="1822894"/>
                </a:lnTo>
                <a:lnTo>
                  <a:pt x="84154" y="1821571"/>
                </a:lnTo>
                <a:lnTo>
                  <a:pt x="89182" y="1820247"/>
                </a:lnTo>
                <a:lnTo>
                  <a:pt x="94210" y="1819189"/>
                </a:lnTo>
                <a:lnTo>
                  <a:pt x="99503" y="1818659"/>
                </a:lnTo>
                <a:lnTo>
                  <a:pt x="103737" y="1775516"/>
                </a:lnTo>
                <a:lnTo>
                  <a:pt x="106383" y="1751694"/>
                </a:lnTo>
                <a:lnTo>
                  <a:pt x="108765" y="1727078"/>
                </a:lnTo>
                <a:lnTo>
                  <a:pt x="112205" y="1701668"/>
                </a:lnTo>
                <a:lnTo>
                  <a:pt x="115646" y="1675993"/>
                </a:lnTo>
                <a:lnTo>
                  <a:pt x="119615" y="1650319"/>
                </a:lnTo>
                <a:lnTo>
                  <a:pt x="123585" y="1624909"/>
                </a:lnTo>
                <a:lnTo>
                  <a:pt x="126231" y="1609028"/>
                </a:lnTo>
                <a:lnTo>
                  <a:pt x="129142" y="1593676"/>
                </a:lnTo>
                <a:lnTo>
                  <a:pt x="132053" y="1578854"/>
                </a:lnTo>
                <a:lnTo>
                  <a:pt x="135228" y="1563767"/>
                </a:lnTo>
                <a:lnTo>
                  <a:pt x="138669" y="1549473"/>
                </a:lnTo>
                <a:lnTo>
                  <a:pt x="142374" y="1535710"/>
                </a:lnTo>
                <a:lnTo>
                  <a:pt x="146343" y="1521946"/>
                </a:lnTo>
                <a:lnTo>
                  <a:pt x="150313" y="1508976"/>
                </a:lnTo>
                <a:lnTo>
                  <a:pt x="155605" y="1493889"/>
                </a:lnTo>
                <a:lnTo>
                  <a:pt x="161163" y="1479332"/>
                </a:lnTo>
                <a:lnTo>
                  <a:pt x="166985" y="1464509"/>
                </a:lnTo>
                <a:lnTo>
                  <a:pt x="173071" y="1449951"/>
                </a:lnTo>
                <a:lnTo>
                  <a:pt x="179687" y="1435394"/>
                </a:lnTo>
                <a:lnTo>
                  <a:pt x="186568" y="1421365"/>
                </a:lnTo>
                <a:lnTo>
                  <a:pt x="193713" y="1407337"/>
                </a:lnTo>
                <a:lnTo>
                  <a:pt x="201387" y="1393309"/>
                </a:lnTo>
                <a:lnTo>
                  <a:pt x="209062" y="1379810"/>
                </a:lnTo>
                <a:lnTo>
                  <a:pt x="217265" y="1366046"/>
                </a:lnTo>
                <a:lnTo>
                  <a:pt x="225734" y="1352547"/>
                </a:lnTo>
                <a:lnTo>
                  <a:pt x="234467" y="1339048"/>
                </a:lnTo>
                <a:lnTo>
                  <a:pt x="243729" y="1325814"/>
                </a:lnTo>
                <a:lnTo>
                  <a:pt x="252991" y="1312844"/>
                </a:lnTo>
                <a:lnTo>
                  <a:pt x="262783" y="1299874"/>
                </a:lnTo>
                <a:lnTo>
                  <a:pt x="272574" y="1286905"/>
                </a:lnTo>
                <a:lnTo>
                  <a:pt x="282630" y="1274200"/>
                </a:lnTo>
                <a:lnTo>
                  <a:pt x="293216" y="1261495"/>
                </a:lnTo>
                <a:lnTo>
                  <a:pt x="304066" y="1249055"/>
                </a:lnTo>
                <a:lnTo>
                  <a:pt x="314916" y="1236614"/>
                </a:lnTo>
                <a:lnTo>
                  <a:pt x="326295" y="1224174"/>
                </a:lnTo>
                <a:lnTo>
                  <a:pt x="337674" y="1211734"/>
                </a:lnTo>
                <a:lnTo>
                  <a:pt x="349583" y="1199558"/>
                </a:lnTo>
                <a:lnTo>
                  <a:pt x="361756" y="1187118"/>
                </a:lnTo>
                <a:lnTo>
                  <a:pt x="374194" y="1174678"/>
                </a:lnTo>
                <a:lnTo>
                  <a:pt x="386896" y="1162767"/>
                </a:lnTo>
                <a:lnTo>
                  <a:pt x="399864" y="1150327"/>
                </a:lnTo>
                <a:lnTo>
                  <a:pt x="413095" y="1137886"/>
                </a:lnTo>
                <a:lnTo>
                  <a:pt x="440617" y="1113271"/>
                </a:lnTo>
                <a:lnTo>
                  <a:pt x="468933" y="1088125"/>
                </a:lnTo>
                <a:lnTo>
                  <a:pt x="469198" y="1087331"/>
                </a:lnTo>
                <a:lnTo>
                  <a:pt x="470786" y="1083890"/>
                </a:lnTo>
                <a:lnTo>
                  <a:pt x="472374" y="1079126"/>
                </a:lnTo>
                <a:lnTo>
                  <a:pt x="473961" y="1073303"/>
                </a:lnTo>
                <a:lnTo>
                  <a:pt x="475814" y="1066156"/>
                </a:lnTo>
                <a:lnTo>
                  <a:pt x="478460" y="1054510"/>
                </a:lnTo>
                <a:lnTo>
                  <a:pt x="479519" y="1049746"/>
                </a:lnTo>
                <a:lnTo>
                  <a:pt x="480577" y="1044982"/>
                </a:lnTo>
                <a:lnTo>
                  <a:pt x="481371" y="1039952"/>
                </a:lnTo>
                <a:lnTo>
                  <a:pt x="481900" y="1033865"/>
                </a:lnTo>
                <a:lnTo>
                  <a:pt x="482165" y="1026718"/>
                </a:lnTo>
                <a:lnTo>
                  <a:pt x="482430" y="1017719"/>
                </a:lnTo>
                <a:lnTo>
                  <a:pt x="482430" y="1010308"/>
                </a:lnTo>
                <a:lnTo>
                  <a:pt x="482165" y="1005279"/>
                </a:lnTo>
                <a:lnTo>
                  <a:pt x="481636" y="1001838"/>
                </a:lnTo>
                <a:lnTo>
                  <a:pt x="481106" y="999455"/>
                </a:lnTo>
                <a:lnTo>
                  <a:pt x="479254" y="994426"/>
                </a:lnTo>
                <a:lnTo>
                  <a:pt x="478460" y="990456"/>
                </a:lnTo>
                <a:lnTo>
                  <a:pt x="477402" y="984633"/>
                </a:lnTo>
                <a:lnTo>
                  <a:pt x="476343" y="978810"/>
                </a:lnTo>
                <a:lnTo>
                  <a:pt x="475549" y="973516"/>
                </a:lnTo>
                <a:lnTo>
                  <a:pt x="472903" y="964517"/>
                </a:lnTo>
                <a:lnTo>
                  <a:pt x="470786" y="957900"/>
                </a:lnTo>
                <a:lnTo>
                  <a:pt x="468933" y="953665"/>
                </a:lnTo>
                <a:lnTo>
                  <a:pt x="440617" y="928520"/>
                </a:lnTo>
                <a:lnTo>
                  <a:pt x="413095" y="903904"/>
                </a:lnTo>
                <a:lnTo>
                  <a:pt x="399864" y="891463"/>
                </a:lnTo>
                <a:lnTo>
                  <a:pt x="386896" y="879288"/>
                </a:lnTo>
                <a:lnTo>
                  <a:pt x="374194" y="866848"/>
                </a:lnTo>
                <a:lnTo>
                  <a:pt x="361756" y="854407"/>
                </a:lnTo>
                <a:lnTo>
                  <a:pt x="349583" y="841967"/>
                </a:lnTo>
                <a:lnTo>
                  <a:pt x="337674" y="829792"/>
                </a:lnTo>
                <a:lnTo>
                  <a:pt x="326295" y="817351"/>
                </a:lnTo>
                <a:lnTo>
                  <a:pt x="314916" y="804911"/>
                </a:lnTo>
                <a:lnTo>
                  <a:pt x="304066" y="792736"/>
                </a:lnTo>
                <a:lnTo>
                  <a:pt x="293216" y="780031"/>
                </a:lnTo>
                <a:lnTo>
                  <a:pt x="282630" y="767590"/>
                </a:lnTo>
                <a:lnTo>
                  <a:pt x="272574" y="754885"/>
                </a:lnTo>
                <a:lnTo>
                  <a:pt x="262783" y="742180"/>
                </a:lnTo>
                <a:lnTo>
                  <a:pt x="252991" y="728946"/>
                </a:lnTo>
                <a:lnTo>
                  <a:pt x="243729" y="715712"/>
                </a:lnTo>
                <a:lnTo>
                  <a:pt x="234467" y="702478"/>
                </a:lnTo>
                <a:lnTo>
                  <a:pt x="225734" y="689243"/>
                </a:lnTo>
                <a:lnTo>
                  <a:pt x="217265" y="675480"/>
                </a:lnTo>
                <a:lnTo>
                  <a:pt x="209062" y="661981"/>
                </a:lnTo>
                <a:lnTo>
                  <a:pt x="201387" y="648217"/>
                </a:lnTo>
                <a:lnTo>
                  <a:pt x="193713" y="634188"/>
                </a:lnTo>
                <a:lnTo>
                  <a:pt x="186568" y="620160"/>
                </a:lnTo>
                <a:lnTo>
                  <a:pt x="179687" y="606132"/>
                </a:lnTo>
                <a:lnTo>
                  <a:pt x="173071" y="591839"/>
                </a:lnTo>
                <a:lnTo>
                  <a:pt x="166985" y="577016"/>
                </a:lnTo>
                <a:lnTo>
                  <a:pt x="161163" y="562458"/>
                </a:lnTo>
                <a:lnTo>
                  <a:pt x="155605" y="547636"/>
                </a:lnTo>
                <a:lnTo>
                  <a:pt x="150313" y="532814"/>
                </a:lnTo>
                <a:lnTo>
                  <a:pt x="146343" y="519579"/>
                </a:lnTo>
                <a:lnTo>
                  <a:pt x="142374" y="506080"/>
                </a:lnTo>
                <a:lnTo>
                  <a:pt x="138669" y="492052"/>
                </a:lnTo>
                <a:lnTo>
                  <a:pt x="135228" y="477759"/>
                </a:lnTo>
                <a:lnTo>
                  <a:pt x="132053" y="462936"/>
                </a:lnTo>
                <a:lnTo>
                  <a:pt x="129142" y="447849"/>
                </a:lnTo>
                <a:lnTo>
                  <a:pt x="126231" y="432762"/>
                </a:lnTo>
                <a:lnTo>
                  <a:pt x="123585" y="416881"/>
                </a:lnTo>
                <a:lnTo>
                  <a:pt x="118292" y="385648"/>
                </a:lnTo>
                <a:lnTo>
                  <a:pt x="113793" y="353886"/>
                </a:lnTo>
                <a:lnTo>
                  <a:pt x="110088" y="322653"/>
                </a:lnTo>
                <a:lnTo>
                  <a:pt x="106383" y="292214"/>
                </a:lnTo>
                <a:lnTo>
                  <a:pt x="102678" y="255952"/>
                </a:lnTo>
                <a:lnTo>
                  <a:pt x="99503" y="223131"/>
                </a:lnTo>
                <a:lnTo>
                  <a:pt x="94210" y="222337"/>
                </a:lnTo>
                <a:lnTo>
                  <a:pt x="89182" y="221543"/>
                </a:lnTo>
                <a:lnTo>
                  <a:pt x="84154" y="220219"/>
                </a:lnTo>
                <a:lnTo>
                  <a:pt x="79391" y="218896"/>
                </a:lnTo>
                <a:lnTo>
                  <a:pt x="74362" y="217308"/>
                </a:lnTo>
                <a:lnTo>
                  <a:pt x="69599" y="215455"/>
                </a:lnTo>
                <a:lnTo>
                  <a:pt x="65100" y="213602"/>
                </a:lnTo>
                <a:lnTo>
                  <a:pt x="60601" y="211220"/>
                </a:lnTo>
                <a:lnTo>
                  <a:pt x="56103" y="208838"/>
                </a:lnTo>
                <a:lnTo>
                  <a:pt x="51604" y="206191"/>
                </a:lnTo>
                <a:lnTo>
                  <a:pt x="47634" y="203544"/>
                </a:lnTo>
                <a:lnTo>
                  <a:pt x="43400" y="200368"/>
                </a:lnTo>
                <a:lnTo>
                  <a:pt x="39431" y="197191"/>
                </a:lnTo>
                <a:lnTo>
                  <a:pt x="35726" y="194280"/>
                </a:lnTo>
                <a:lnTo>
                  <a:pt x="32285" y="190574"/>
                </a:lnTo>
                <a:lnTo>
                  <a:pt x="28845" y="186869"/>
                </a:lnTo>
                <a:lnTo>
                  <a:pt x="25405" y="183163"/>
                </a:lnTo>
                <a:lnTo>
                  <a:pt x="22229" y="179193"/>
                </a:lnTo>
                <a:lnTo>
                  <a:pt x="19583" y="174958"/>
                </a:lnTo>
                <a:lnTo>
                  <a:pt x="16672" y="171252"/>
                </a:lnTo>
                <a:lnTo>
                  <a:pt x="14290" y="166753"/>
                </a:lnTo>
                <a:lnTo>
                  <a:pt x="11644" y="162253"/>
                </a:lnTo>
                <a:lnTo>
                  <a:pt x="9791" y="157753"/>
                </a:lnTo>
                <a:lnTo>
                  <a:pt x="7674" y="152989"/>
                </a:lnTo>
                <a:lnTo>
                  <a:pt x="5822" y="148225"/>
                </a:lnTo>
                <a:lnTo>
                  <a:pt x="4499" y="143460"/>
                </a:lnTo>
                <a:lnTo>
                  <a:pt x="2911" y="138166"/>
                </a:lnTo>
                <a:lnTo>
                  <a:pt x="1852" y="133137"/>
                </a:lnTo>
                <a:lnTo>
                  <a:pt x="1059" y="128108"/>
                </a:lnTo>
                <a:lnTo>
                  <a:pt x="529" y="122815"/>
                </a:lnTo>
                <a:lnTo>
                  <a:pt x="265" y="117786"/>
                </a:lnTo>
                <a:lnTo>
                  <a:pt x="0" y="112227"/>
                </a:lnTo>
                <a:lnTo>
                  <a:pt x="265" y="106404"/>
                </a:lnTo>
                <a:lnTo>
                  <a:pt x="529" y="100846"/>
                </a:lnTo>
                <a:lnTo>
                  <a:pt x="1323" y="95287"/>
                </a:lnTo>
                <a:lnTo>
                  <a:pt x="2117" y="89729"/>
                </a:lnTo>
                <a:lnTo>
                  <a:pt x="3440" y="84435"/>
                </a:lnTo>
                <a:lnTo>
                  <a:pt x="5028" y="78877"/>
                </a:lnTo>
                <a:lnTo>
                  <a:pt x="6881" y="73583"/>
                </a:lnTo>
                <a:lnTo>
                  <a:pt x="8733" y="68554"/>
                </a:lnTo>
                <a:lnTo>
                  <a:pt x="11115" y="63525"/>
                </a:lnTo>
                <a:lnTo>
                  <a:pt x="13232" y="58761"/>
                </a:lnTo>
                <a:lnTo>
                  <a:pt x="16143" y="53996"/>
                </a:lnTo>
                <a:lnTo>
                  <a:pt x="19054" y="49497"/>
                </a:lnTo>
                <a:lnTo>
                  <a:pt x="22229" y="45262"/>
                </a:lnTo>
                <a:lnTo>
                  <a:pt x="25405" y="41027"/>
                </a:lnTo>
                <a:lnTo>
                  <a:pt x="29110" y="36792"/>
                </a:lnTo>
                <a:lnTo>
                  <a:pt x="32815" y="32821"/>
                </a:lnTo>
                <a:lnTo>
                  <a:pt x="36784" y="29380"/>
                </a:lnTo>
                <a:lnTo>
                  <a:pt x="40754" y="25675"/>
                </a:lnTo>
                <a:lnTo>
                  <a:pt x="44988" y="22499"/>
                </a:lnTo>
                <a:lnTo>
                  <a:pt x="49222" y="19058"/>
                </a:lnTo>
                <a:lnTo>
                  <a:pt x="53721" y="16411"/>
                </a:lnTo>
                <a:lnTo>
                  <a:pt x="58484" y="13499"/>
                </a:lnTo>
                <a:lnTo>
                  <a:pt x="63248" y="11382"/>
                </a:lnTo>
                <a:lnTo>
                  <a:pt x="68540" y="9000"/>
                </a:lnTo>
                <a:lnTo>
                  <a:pt x="73569" y="6882"/>
                </a:lnTo>
                <a:lnTo>
                  <a:pt x="78861" y="5029"/>
                </a:lnTo>
                <a:lnTo>
                  <a:pt x="83889" y="3706"/>
                </a:lnTo>
                <a:lnTo>
                  <a:pt x="89447" y="2382"/>
                </a:lnTo>
                <a:lnTo>
                  <a:pt x="94739" y="1324"/>
                </a:lnTo>
                <a:lnTo>
                  <a:pt x="100561" y="530"/>
                </a:lnTo>
                <a:lnTo>
                  <a:pt x="106119" y="265"/>
                </a:lnTo>
                <a:lnTo>
                  <a:pt x="111941" y="0"/>
                </a:lnTo>
                <a:close/>
              </a:path>
            </a:pathLst>
          </a:custGeom>
          <a:solidFill>
            <a:schemeClr val="accent2"/>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2" name="KSO_Shape"/>
          <p:cNvSpPr/>
          <p:nvPr/>
        </p:nvSpPr>
        <p:spPr bwMode="auto">
          <a:xfrm>
            <a:off x="9838353" y="2163021"/>
            <a:ext cx="610873" cy="611893"/>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accent3"/>
          </a:solidFill>
          <a:ln>
            <a:noFill/>
          </a:ln>
        </p:spPr>
        <p:txBody>
          <a:bodyPr anchor="ctr">
            <a:scene3d>
              <a:camera prst="orthographicFront"/>
              <a:lightRig rig="threePt" dir="t"/>
            </a:scene3d>
            <a:sp3d contourW="12700">
              <a:contourClr>
                <a:srgbClr val="FFFFFF"/>
              </a:contourClr>
            </a:sp3d>
          </a:bodyPr>
          <a:lstStyle/>
          <a:p>
            <a:pPr algn="ctr">
              <a:defRPr/>
            </a:pPr>
            <a:endParaRPr lang="zh-CN" altLang="en-US" sz="3200">
              <a:solidFill>
                <a:schemeClr val="tx1">
                  <a:lumMod val="50000"/>
                  <a:lumOff val="50000"/>
                </a:schemeClr>
              </a:solidFill>
              <a:ea typeface="宋体" panose="02010600030101010101" pitchFamily="2" charset="-122"/>
            </a:endParaRPr>
          </a:p>
        </p:txBody>
      </p:sp>
      <p:sp>
        <p:nvSpPr>
          <p:cNvPr id="23" name="标题 22"/>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400" fill="hold"/>
                                        <p:tgtEl>
                                          <p:spTgt spid="8"/>
                                        </p:tgtEl>
                                        <p:attrNameLst>
                                          <p:attrName>ppt_w</p:attrName>
                                        </p:attrNameLst>
                                      </p:cBhvr>
                                      <p:tavLst>
                                        <p:tav tm="0">
                                          <p:val>
                                            <p:strVal val="4*#ppt_w"/>
                                          </p:val>
                                        </p:tav>
                                        <p:tav tm="100000">
                                          <p:val>
                                            <p:strVal val="#ppt_w"/>
                                          </p:val>
                                        </p:tav>
                                      </p:tavLst>
                                    </p:anim>
                                    <p:anim calcmode="lin" valueType="num">
                                      <p:cBhvr>
                                        <p:cTn id="8" dur="400" fill="hold"/>
                                        <p:tgtEl>
                                          <p:spTgt spid="8"/>
                                        </p:tgtEl>
                                        <p:attrNameLst>
                                          <p:attrName>ppt_h</p:attrName>
                                        </p:attrNameLst>
                                      </p:cBhvr>
                                      <p:tavLst>
                                        <p:tav tm="0">
                                          <p:val>
                                            <p:strVal val="4*#ppt_h"/>
                                          </p:val>
                                        </p:tav>
                                        <p:tav tm="100000">
                                          <p:val>
                                            <p:strVal val="#ppt_h"/>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500"/>
                            </p:stCondLst>
                            <p:childTnLst>
                              <p:par>
                                <p:cTn id="15" presetID="23" presetClass="entr" presetSubtype="32"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400" fill="hold"/>
                                        <p:tgtEl>
                                          <p:spTgt spid="9"/>
                                        </p:tgtEl>
                                        <p:attrNameLst>
                                          <p:attrName>ppt_w</p:attrName>
                                        </p:attrNameLst>
                                      </p:cBhvr>
                                      <p:tavLst>
                                        <p:tav tm="0">
                                          <p:val>
                                            <p:strVal val="4*#ppt_w"/>
                                          </p:val>
                                        </p:tav>
                                        <p:tav tm="100000">
                                          <p:val>
                                            <p:strVal val="#ppt_w"/>
                                          </p:val>
                                        </p:tav>
                                      </p:tavLst>
                                    </p:anim>
                                    <p:anim calcmode="lin" valueType="num">
                                      <p:cBhvr>
                                        <p:cTn id="18" dur="400" fill="hold"/>
                                        <p:tgtEl>
                                          <p:spTgt spid="9"/>
                                        </p:tgtEl>
                                        <p:attrNameLst>
                                          <p:attrName>ppt_h</p:attrName>
                                        </p:attrNameLst>
                                      </p:cBhvr>
                                      <p:tavLst>
                                        <p:tav tm="0">
                                          <p:val>
                                            <p:strVal val="4*#ppt_h"/>
                                          </p:val>
                                        </p:tav>
                                        <p:tav tm="100000">
                                          <p:val>
                                            <p:strVal val="#ppt_h"/>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000"/>
                            </p:stCondLst>
                            <p:childTnLst>
                              <p:par>
                                <p:cTn id="25" presetID="23" presetClass="entr" presetSubtype="3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400" fill="hold"/>
                                        <p:tgtEl>
                                          <p:spTgt spid="10"/>
                                        </p:tgtEl>
                                        <p:attrNameLst>
                                          <p:attrName>ppt_w</p:attrName>
                                        </p:attrNameLst>
                                      </p:cBhvr>
                                      <p:tavLst>
                                        <p:tav tm="0">
                                          <p:val>
                                            <p:strVal val="4*#ppt_w"/>
                                          </p:val>
                                        </p:tav>
                                        <p:tav tm="100000">
                                          <p:val>
                                            <p:strVal val="#ppt_w"/>
                                          </p:val>
                                        </p:tav>
                                      </p:tavLst>
                                    </p:anim>
                                    <p:anim calcmode="lin" valueType="num">
                                      <p:cBhvr>
                                        <p:cTn id="28" dur="400" fill="hold"/>
                                        <p:tgtEl>
                                          <p:spTgt spid="10"/>
                                        </p:tgtEl>
                                        <p:attrNameLst>
                                          <p:attrName>ppt_h</p:attrName>
                                        </p:attrNameLst>
                                      </p:cBhvr>
                                      <p:tavLst>
                                        <p:tav tm="0">
                                          <p:val>
                                            <p:strVal val="4*#ppt_h"/>
                                          </p:val>
                                        </p:tav>
                                        <p:tav tm="100000">
                                          <p:val>
                                            <p:strVal val="#ppt_h"/>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1500"/>
                            </p:stCondLst>
                            <p:childTnLst>
                              <p:par>
                                <p:cTn id="35" presetID="23" presetClass="entr" presetSubtype="32"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400" fill="hold"/>
                                        <p:tgtEl>
                                          <p:spTgt spid="11"/>
                                        </p:tgtEl>
                                        <p:attrNameLst>
                                          <p:attrName>ppt_w</p:attrName>
                                        </p:attrNameLst>
                                      </p:cBhvr>
                                      <p:tavLst>
                                        <p:tav tm="0">
                                          <p:val>
                                            <p:strVal val="4*#ppt_w"/>
                                          </p:val>
                                        </p:tav>
                                        <p:tav tm="100000">
                                          <p:val>
                                            <p:strVal val="#ppt_w"/>
                                          </p:val>
                                        </p:tav>
                                      </p:tavLst>
                                    </p:anim>
                                    <p:anim calcmode="lin" valueType="num">
                                      <p:cBhvr>
                                        <p:cTn id="38" dur="400" fill="hold"/>
                                        <p:tgtEl>
                                          <p:spTgt spid="11"/>
                                        </p:tgtEl>
                                        <p:attrNameLst>
                                          <p:attrName>ppt_h</p:attrName>
                                        </p:attrNameLst>
                                      </p:cBhvr>
                                      <p:tavLst>
                                        <p:tav tm="0">
                                          <p:val>
                                            <p:strVal val="4*#ppt_h"/>
                                          </p:val>
                                        </p:tav>
                                        <p:tav tm="100000">
                                          <p:val>
                                            <p:strVal val="#ppt_h"/>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500" fill="hold"/>
                                        <p:tgtEl>
                                          <p:spTgt spid="22"/>
                                        </p:tgtEl>
                                        <p:attrNameLst>
                                          <p:attrName>ppt_w</p:attrName>
                                        </p:attrNameLst>
                                      </p:cBhvr>
                                      <p:tavLst>
                                        <p:tav tm="0">
                                          <p:val>
                                            <p:fltVal val="0"/>
                                          </p:val>
                                        </p:tav>
                                        <p:tav tm="100000">
                                          <p:val>
                                            <p:strVal val="#ppt_w"/>
                                          </p:val>
                                        </p:tav>
                                      </p:tavLst>
                                    </p:anim>
                                    <p:anim calcmode="lin" valueType="num">
                                      <p:cBhvr>
                                        <p:cTn id="42" dur="500" fill="hold"/>
                                        <p:tgtEl>
                                          <p:spTgt spid="22"/>
                                        </p:tgtEl>
                                        <p:attrNameLst>
                                          <p:attrName>ppt_h</p:attrName>
                                        </p:attrNameLst>
                                      </p:cBhvr>
                                      <p:tavLst>
                                        <p:tav tm="0">
                                          <p:val>
                                            <p:fltVal val="0"/>
                                          </p:val>
                                        </p:tav>
                                        <p:tav tm="100000">
                                          <p:val>
                                            <p:strVal val="#ppt_h"/>
                                          </p:val>
                                        </p:tav>
                                      </p:tavLst>
                                    </p:anim>
                                    <p:animEffect transition="in" filter="fade">
                                      <p:cBhvr>
                                        <p:cTn id="43" dur="500"/>
                                        <p:tgtEl>
                                          <p:spTgt spid="22"/>
                                        </p:tgtEl>
                                      </p:cBhvr>
                                    </p:animEffect>
                                  </p:childTnLst>
                                </p:cTn>
                              </p:par>
                            </p:childTnLst>
                          </p:cTn>
                        </p:par>
                        <p:par>
                          <p:cTn id="44" fill="hold">
                            <p:stCondLst>
                              <p:cond delay="2000"/>
                            </p:stCondLst>
                            <p:childTnLst>
                              <p:par>
                                <p:cTn id="45" presetID="22" presetClass="entr" presetSubtype="4"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down)">
                                      <p:cBhvr>
                                        <p:cTn id="47" dur="500"/>
                                        <p:tgtEl>
                                          <p:spTgt spid="12"/>
                                        </p:tgtEl>
                                      </p:cBhvr>
                                    </p:animEffect>
                                  </p:childTnLst>
                                </p:cTn>
                              </p:par>
                              <p:par>
                                <p:cTn id="48" presetID="22" presetClass="entr" presetSubtype="4" fill="hold" nodeType="with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par>
                                <p:cTn id="51" presetID="22" presetClass="entr" presetSubtype="4" fill="hold"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2500"/>
                            </p:stCondLst>
                            <p:childTnLst>
                              <p:par>
                                <p:cTn id="55" presetID="22" presetClass="entr" presetSubtype="4"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3000"/>
                            </p:stCondLst>
                            <p:childTnLst>
                              <p:par>
                                <p:cTn id="59" presetID="22" presetClass="entr" presetSubtype="1"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up)">
                                      <p:cBhvr>
                                        <p:cTn id="61" dur="500"/>
                                        <p:tgtEl>
                                          <p:spTgt spid="16"/>
                                        </p:tgtEl>
                                      </p:cBhvr>
                                    </p:animEffect>
                                  </p:childTnLst>
                                </p:cTn>
                              </p:par>
                            </p:childTnLst>
                          </p:cTn>
                        </p:par>
                        <p:par>
                          <p:cTn id="62" fill="hold">
                            <p:stCondLst>
                              <p:cond delay="3500"/>
                            </p:stCondLst>
                            <p:childTnLst>
                              <p:par>
                                <p:cTn id="63" presetID="22" presetClass="entr" presetSubtype="4"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wipe(down)">
                                      <p:cBhvr>
                                        <p:cTn id="65" dur="500"/>
                                        <p:tgtEl>
                                          <p:spTgt spid="17"/>
                                        </p:tgtEl>
                                      </p:cBhvr>
                                    </p:animEffect>
                                  </p:childTnLst>
                                </p:cTn>
                              </p:par>
                            </p:childTnLst>
                          </p:cTn>
                        </p:par>
                        <p:par>
                          <p:cTn id="66" fill="hold">
                            <p:stCondLst>
                              <p:cond delay="4000"/>
                            </p:stCondLst>
                            <p:childTnLst>
                              <p:par>
                                <p:cTn id="67" presetID="22" presetClass="entr" presetSubtype="1"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up)">
                                      <p:cBhvr>
                                        <p:cTn id="6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7" grpId="0"/>
      <p:bldP spid="18" grpId="0"/>
      <p:bldP spid="19" grpId="0" animBg="1"/>
      <p:bldP spid="20" grpId="0" animBg="1"/>
      <p:bldP spid="21" grpId="0" animBg="1"/>
      <p:bldP spid="2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右箭头 7"/>
          <p:cNvSpPr/>
          <p:nvPr/>
        </p:nvSpPr>
        <p:spPr bwMode="auto">
          <a:xfrm>
            <a:off x="8021789" y="3265811"/>
            <a:ext cx="3161455" cy="1481654"/>
          </a:xfrm>
          <a:prstGeom prst="rightArrow">
            <a:avLst>
              <a:gd name="adj1" fmla="val 67746"/>
              <a:gd name="adj2" fmla="val 40105"/>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9" name="矩形 4"/>
          <p:cNvSpPr/>
          <p:nvPr/>
        </p:nvSpPr>
        <p:spPr bwMode="auto">
          <a:xfrm>
            <a:off x="8001792" y="3499757"/>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0" name="矩形 9"/>
          <p:cNvSpPr/>
          <p:nvPr/>
        </p:nvSpPr>
        <p:spPr bwMode="auto">
          <a:xfrm>
            <a:off x="6638022" y="4059630"/>
            <a:ext cx="2597553" cy="933782"/>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1" name="矩形 4"/>
          <p:cNvSpPr/>
          <p:nvPr/>
        </p:nvSpPr>
        <p:spPr bwMode="auto">
          <a:xfrm>
            <a:off x="6624025" y="4065626"/>
            <a:ext cx="1233788"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2" name="矩形 11"/>
          <p:cNvSpPr/>
          <p:nvPr/>
        </p:nvSpPr>
        <p:spPr bwMode="auto">
          <a:xfrm>
            <a:off x="5262261" y="4633496"/>
            <a:ext cx="2595553" cy="933782"/>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3" name="矩形 4"/>
          <p:cNvSpPr/>
          <p:nvPr/>
        </p:nvSpPr>
        <p:spPr bwMode="auto">
          <a:xfrm>
            <a:off x="5234269" y="4647491"/>
            <a:ext cx="1233787" cy="1479655"/>
          </a:xfrm>
          <a:custGeom>
            <a:avLst/>
            <a:gdLst>
              <a:gd name="connsiteX0" fmla="*/ 0 w 1224136"/>
              <a:gd name="connsiteY0" fmla="*/ 0 h 648072"/>
              <a:gd name="connsiteX1" fmla="*/ 1224136 w 1224136"/>
              <a:gd name="connsiteY1" fmla="*/ 0 h 648072"/>
              <a:gd name="connsiteX2" fmla="*/ 1224136 w 1224136"/>
              <a:gd name="connsiteY2" fmla="*/ 648072 h 648072"/>
              <a:gd name="connsiteX3" fmla="*/ 0 w 1224136"/>
              <a:gd name="connsiteY3" fmla="*/ 648072 h 648072"/>
              <a:gd name="connsiteX4" fmla="*/ 0 w 1224136"/>
              <a:gd name="connsiteY4" fmla="*/ 0 h 648072"/>
              <a:gd name="connsiteX0-1" fmla="*/ 377372 w 1224136"/>
              <a:gd name="connsiteY0-2" fmla="*/ 0 h 1025443"/>
              <a:gd name="connsiteX1-3" fmla="*/ 1224136 w 1224136"/>
              <a:gd name="connsiteY1-4" fmla="*/ 377371 h 1025443"/>
              <a:gd name="connsiteX2-5" fmla="*/ 1224136 w 1224136"/>
              <a:gd name="connsiteY2-6" fmla="*/ 1025443 h 1025443"/>
              <a:gd name="connsiteX3-7" fmla="*/ 0 w 1224136"/>
              <a:gd name="connsiteY3-8" fmla="*/ 1025443 h 1025443"/>
              <a:gd name="connsiteX4-9" fmla="*/ 377372 w 1224136"/>
              <a:gd name="connsiteY4-10" fmla="*/ 0 h 1025443"/>
              <a:gd name="connsiteX0-11" fmla="*/ 0 w 846764"/>
              <a:gd name="connsiteY0-12" fmla="*/ 0 h 1025443"/>
              <a:gd name="connsiteX1-13" fmla="*/ 846764 w 846764"/>
              <a:gd name="connsiteY1-14" fmla="*/ 377371 h 1025443"/>
              <a:gd name="connsiteX2-15" fmla="*/ 846764 w 846764"/>
              <a:gd name="connsiteY2-16" fmla="*/ 1025443 h 1025443"/>
              <a:gd name="connsiteX3-17" fmla="*/ 43542 w 846764"/>
              <a:gd name="connsiteY3-18" fmla="*/ 706129 h 1025443"/>
              <a:gd name="connsiteX4-19" fmla="*/ 0 w 846764"/>
              <a:gd name="connsiteY4-20" fmla="*/ 0 h 1025443"/>
              <a:gd name="connsiteX0-21" fmla="*/ 19886 w 866650"/>
              <a:gd name="connsiteY0-22" fmla="*/ 0 h 1025443"/>
              <a:gd name="connsiteX1-23" fmla="*/ 866650 w 866650"/>
              <a:gd name="connsiteY1-24" fmla="*/ 377371 h 1025443"/>
              <a:gd name="connsiteX2-25" fmla="*/ 866650 w 866650"/>
              <a:gd name="connsiteY2-26" fmla="*/ 1025443 h 1025443"/>
              <a:gd name="connsiteX3-27" fmla="*/ 0 w 866650"/>
              <a:gd name="connsiteY3-28" fmla="*/ 706130 h 1025443"/>
              <a:gd name="connsiteX4-29" fmla="*/ 19886 w 866650"/>
              <a:gd name="connsiteY4-30" fmla="*/ 0 h 1025443"/>
              <a:gd name="connsiteX0-31" fmla="*/ 0 w 846764"/>
              <a:gd name="connsiteY0-32" fmla="*/ 0 h 1025443"/>
              <a:gd name="connsiteX1-33" fmla="*/ 846764 w 846764"/>
              <a:gd name="connsiteY1-34" fmla="*/ 377371 h 1025443"/>
              <a:gd name="connsiteX2-35" fmla="*/ 846764 w 846764"/>
              <a:gd name="connsiteY2-36" fmla="*/ 1025443 h 1025443"/>
              <a:gd name="connsiteX3-37" fmla="*/ 18171 w 846764"/>
              <a:gd name="connsiteY3-38" fmla="*/ 706131 h 1025443"/>
              <a:gd name="connsiteX4-39" fmla="*/ 0 w 846764"/>
              <a:gd name="connsiteY4-40" fmla="*/ 0 h 1025443"/>
              <a:gd name="connsiteX0-41" fmla="*/ 0 w 846764"/>
              <a:gd name="connsiteY0-42" fmla="*/ 0 h 1025443"/>
              <a:gd name="connsiteX1-43" fmla="*/ 846764 w 846764"/>
              <a:gd name="connsiteY1-44" fmla="*/ 377371 h 1025443"/>
              <a:gd name="connsiteX2-45" fmla="*/ 846764 w 846764"/>
              <a:gd name="connsiteY2-46" fmla="*/ 1025443 h 1025443"/>
              <a:gd name="connsiteX3-47" fmla="*/ 18171 w 846764"/>
              <a:gd name="connsiteY3-48" fmla="*/ 706132 h 1025443"/>
              <a:gd name="connsiteX4-49" fmla="*/ 0 w 846764"/>
              <a:gd name="connsiteY4-50" fmla="*/ 0 h 1025443"/>
              <a:gd name="connsiteX0-51" fmla="*/ 0 w 846764"/>
              <a:gd name="connsiteY0-52" fmla="*/ 0 h 1025443"/>
              <a:gd name="connsiteX1-53" fmla="*/ 846764 w 846764"/>
              <a:gd name="connsiteY1-54" fmla="*/ 377371 h 1025443"/>
              <a:gd name="connsiteX2-55" fmla="*/ 846764 w 846764"/>
              <a:gd name="connsiteY2-56" fmla="*/ 1025443 h 1025443"/>
              <a:gd name="connsiteX3-57" fmla="*/ 5486 w 846764"/>
              <a:gd name="connsiteY3-58" fmla="*/ 706133 h 1025443"/>
              <a:gd name="connsiteX4-59" fmla="*/ 0 w 846764"/>
              <a:gd name="connsiteY4-60" fmla="*/ 0 h 1025443"/>
              <a:gd name="connsiteX0-61" fmla="*/ 7408 w 854172"/>
              <a:gd name="connsiteY0-62" fmla="*/ 0 h 1025443"/>
              <a:gd name="connsiteX1-63" fmla="*/ 854172 w 854172"/>
              <a:gd name="connsiteY1-64" fmla="*/ 377371 h 1025443"/>
              <a:gd name="connsiteX2-65" fmla="*/ 854172 w 854172"/>
              <a:gd name="connsiteY2-66" fmla="*/ 1025443 h 1025443"/>
              <a:gd name="connsiteX3-67" fmla="*/ 208 w 854172"/>
              <a:gd name="connsiteY3-68" fmla="*/ 706134 h 1025443"/>
              <a:gd name="connsiteX4-69" fmla="*/ 7408 w 854172"/>
              <a:gd name="connsiteY4-70" fmla="*/ 0 h 102544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54172" h="1025443">
                <a:moveTo>
                  <a:pt x="7408" y="0"/>
                </a:moveTo>
                <a:lnTo>
                  <a:pt x="854172" y="377371"/>
                </a:lnTo>
                <a:lnTo>
                  <a:pt x="854172" y="1025443"/>
                </a:lnTo>
                <a:lnTo>
                  <a:pt x="208" y="706134"/>
                </a:lnTo>
                <a:cubicBezTo>
                  <a:pt x="-1621" y="470756"/>
                  <a:pt x="9237" y="235378"/>
                  <a:pt x="7408" y="0"/>
                </a:cubicBezTo>
                <a:close/>
              </a:path>
            </a:pathLst>
          </a:custGeom>
          <a:solidFill>
            <a:schemeClr val="bg1">
              <a:lumMod val="85000"/>
            </a:schemeClr>
          </a:solidFill>
          <a:ln w="3175">
            <a:solidFill>
              <a:srgbClr val="EAEAEA"/>
            </a:solid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065"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4" name="矩形 13"/>
          <p:cNvSpPr/>
          <p:nvPr/>
        </p:nvSpPr>
        <p:spPr bwMode="auto">
          <a:xfrm>
            <a:off x="1136969" y="5193366"/>
            <a:ext cx="5331083" cy="933782"/>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20000"/>
              </a:lnSpc>
              <a:defRPr/>
            </a:pPr>
            <a:endParaRPr lang="zh-CN" altLang="en-US" sz="1735" b="1" dirty="0">
              <a:solidFill>
                <a:schemeClr val="tx1">
                  <a:lumMod val="50000"/>
                  <a:lumOff val="50000"/>
                </a:schemeClr>
              </a:solidFill>
              <a:effectLst>
                <a:reflection blurRad="6350" stA="55000" endA="300" endPos="45500" dir="5400000" sy="-100000" algn="bl" rotWithShape="0"/>
              </a:effectLst>
              <a:latin typeface="微软雅黑" panose="020B0503020204020204" charset="-122"/>
              <a:ea typeface="微软雅黑" panose="020B0503020204020204" charset="-122"/>
            </a:endParaRPr>
          </a:p>
        </p:txBody>
      </p:sp>
      <p:sp>
        <p:nvSpPr>
          <p:cNvPr id="15" name="KSO_GT5"/>
          <p:cNvSpPr txBox="1">
            <a:spLocks noChangeArrowheads="1"/>
          </p:cNvSpPr>
          <p:nvPr/>
        </p:nvSpPr>
        <p:spPr bwMode="auto">
          <a:xfrm>
            <a:off x="8028942" y="3024682"/>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后台维护</a:t>
            </a:r>
          </a:p>
        </p:txBody>
      </p:sp>
      <p:sp>
        <p:nvSpPr>
          <p:cNvPr id="16" name="KSO_GT4"/>
          <p:cNvSpPr txBox="1">
            <a:spLocks noChangeArrowheads="1"/>
          </p:cNvSpPr>
          <p:nvPr/>
        </p:nvSpPr>
        <p:spPr bwMode="auto">
          <a:xfrm>
            <a:off x="6638029" y="3642732"/>
            <a:ext cx="1315773"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战略应用</a:t>
            </a:r>
          </a:p>
        </p:txBody>
      </p:sp>
      <p:sp>
        <p:nvSpPr>
          <p:cNvPr id="17" name="KSO_GT3"/>
          <p:cNvSpPr txBox="1">
            <a:spLocks noChangeArrowheads="1"/>
          </p:cNvSpPr>
          <p:nvPr/>
        </p:nvSpPr>
        <p:spPr bwMode="auto">
          <a:xfrm>
            <a:off x="5262259" y="4214599"/>
            <a:ext cx="1313772"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优化升级</a:t>
            </a:r>
          </a:p>
        </p:txBody>
      </p:sp>
      <p:sp>
        <p:nvSpPr>
          <p:cNvPr id="18" name="KSO_GT2"/>
          <p:cNvSpPr txBox="1">
            <a:spLocks noChangeArrowheads="1"/>
          </p:cNvSpPr>
          <p:nvPr/>
        </p:nvSpPr>
        <p:spPr bwMode="auto">
          <a:xfrm>
            <a:off x="3872501" y="4789464"/>
            <a:ext cx="1313774" cy="393890"/>
          </a:xfrm>
          <a:prstGeom prst="rect">
            <a:avLst/>
          </a:prstGeom>
          <a:noFill/>
          <a:ln w="9525">
            <a:noFill/>
            <a:miter lim="800000"/>
          </a:ln>
        </p:spPr>
        <p:txBody>
          <a:bodyPr lIns="0" tIns="0" rIns="115175" bIns="0" anchor="ctr">
            <a:spAutoFit/>
          </a:bodyPr>
          <a:lstStyle/>
          <a:p>
            <a:pPr eaLnBrk="1" hangingPunct="1">
              <a:lnSpc>
                <a:spcPct val="120000"/>
              </a:lnSpc>
            </a:pPr>
            <a:r>
              <a:rPr lang="zh-CN" altLang="en-US" sz="2135" dirty="0">
                <a:solidFill>
                  <a:schemeClr val="tx1">
                    <a:lumMod val="50000"/>
                    <a:lumOff val="50000"/>
                  </a:schemeClr>
                </a:solidFill>
                <a:latin typeface="微软雅黑" panose="020B0503020204020204" charset="-122"/>
                <a:ea typeface="微软雅黑" panose="020B0503020204020204" charset="-122"/>
              </a:rPr>
              <a:t>关键应用</a:t>
            </a:r>
          </a:p>
        </p:txBody>
      </p:sp>
      <p:sp>
        <p:nvSpPr>
          <p:cNvPr id="19" name="矩形 1"/>
          <p:cNvSpPr>
            <a:spLocks noChangeArrowheads="1"/>
          </p:cNvSpPr>
          <p:nvPr/>
        </p:nvSpPr>
        <p:spPr bwMode="auto">
          <a:xfrm>
            <a:off x="1104745" y="1640203"/>
            <a:ext cx="8638710" cy="1384418"/>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a:spAutoFit/>
          </a:bodyPr>
          <a:lstStyle/>
          <a:p>
            <a:pPr algn="just">
              <a:lnSpc>
                <a:spcPct val="150000"/>
              </a:lnSpc>
            </a:pPr>
            <a:r>
              <a:rPr lang="zh-CN" altLang="en-US" sz="1865" dirty="0">
                <a:solidFill>
                  <a:schemeClr val="tx1">
                    <a:lumMod val="50000"/>
                    <a:lumOff val="50000"/>
                  </a:schemeClr>
                </a:solidFill>
                <a:latin typeface="微软雅黑" panose="020B0503020204020204" charset="-122"/>
                <a:ea typeface="微软雅黑" panose="020B0503020204020204" charset="-122"/>
              </a:rPr>
              <a:t>单击添加文字单击添加文字单击添加文字单击添加文字单击添加文字单击添加文字单击添加文字单击添加文字单击添加文字单击添加文字单击添加文字单击添加文字单击添加文字单击添加文本</a:t>
            </a:r>
          </a:p>
        </p:txBody>
      </p:sp>
      <p:sp>
        <p:nvSpPr>
          <p:cNvPr id="20" name="L 形 19"/>
          <p:cNvSpPr/>
          <p:nvPr/>
        </p:nvSpPr>
        <p:spPr>
          <a:xfrm rot="5400000">
            <a:off x="976450" y="1580291"/>
            <a:ext cx="458433" cy="393812"/>
          </a:xfrm>
          <a:prstGeom prst="corner">
            <a:avLst>
              <a:gd name="adj1" fmla="val 25014"/>
              <a:gd name="adj2" fmla="val 23544"/>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tx1">
                  <a:lumMod val="50000"/>
                  <a:lumOff val="50000"/>
                </a:schemeClr>
              </a:solidFill>
              <a:latin typeface="微软雅黑" panose="020B0503020204020204" charset="-122"/>
              <a:ea typeface="微软雅黑" panose="020B0503020204020204" charset="-122"/>
            </a:endParaRPr>
          </a:p>
        </p:txBody>
      </p:sp>
      <p:sp>
        <p:nvSpPr>
          <p:cNvPr id="21" name="标题 20"/>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14:presetBounceEnd="20000">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14:bounceEnd="20000">
                                          <p:cBhvr additive="base">
                                            <p:cTn id="54" dur="500" fill="hold"/>
                                            <p:tgtEl>
                                              <p:spTgt spid="19"/>
                                            </p:tgtEl>
                                            <p:attrNameLst>
                                              <p:attrName>ppt_x</p:attrName>
                                            </p:attrNameLst>
                                          </p:cBhvr>
                                          <p:tavLst>
                                            <p:tav tm="0">
                                              <p:val>
                                                <p:strVal val="1+#ppt_w/2"/>
                                              </p:val>
                                            </p:tav>
                                            <p:tav tm="100000">
                                              <p:val>
                                                <p:strVal val="#ppt_x"/>
                                              </p:val>
                                            </p:tav>
                                          </p:tavLst>
                                        </p:anim>
                                        <p:anim calcmode="lin" valueType="num" p14:bounceEnd="20000">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grpId="0" nodeType="withEffect">
                                      <p:stCondLst>
                                        <p:cond delay="250"/>
                                      </p:stCondLst>
                                      <p:childTnLst>
                                        <p:set>
                                          <p:cBhvr>
                                            <p:cTn id="9" dur="1" fill="hold">
                                              <p:stCondLst>
                                                <p:cond delay="0"/>
                                              </p:stCondLst>
                                            </p:cTn>
                                            <p:tgtEl>
                                              <p:spTgt spid="13"/>
                                            </p:tgtEl>
                                            <p:attrNameLst>
                                              <p:attrName>style.visibility</p:attrName>
                                            </p:attrNameLst>
                                          </p:cBhvr>
                                          <p:to>
                                            <p:strVal val="visible"/>
                                          </p:to>
                                        </p:set>
                                        <p:animEffect transition="in" filter="wipe(right)">
                                          <p:cBhvr>
                                            <p:cTn id="10" dur="500"/>
                                            <p:tgtEl>
                                              <p:spTgt spid="13"/>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par>
                                    <p:cTn id="15" presetID="22" presetClass="entr" presetSubtype="2" fill="hold" grpId="0"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2" fill="hold" grpId="0" nodeType="withEffect">
                                      <p:stCondLst>
                                        <p:cond delay="250"/>
                                      </p:stCondLst>
                                      <p:childTnLst>
                                        <p:set>
                                          <p:cBhvr>
                                            <p:cTn id="23" dur="1" fill="hold">
                                              <p:stCondLst>
                                                <p:cond delay="0"/>
                                              </p:stCondLst>
                                            </p:cTn>
                                            <p:tgtEl>
                                              <p:spTgt spid="9"/>
                                            </p:tgtEl>
                                            <p:attrNameLst>
                                              <p:attrName>style.visibility</p:attrName>
                                            </p:attrNameLst>
                                          </p:cBhvr>
                                          <p:to>
                                            <p:strVal val="visible"/>
                                          </p:to>
                                        </p:set>
                                        <p:animEffect transition="in" filter="wipe(right)">
                                          <p:cBhvr>
                                            <p:cTn id="24" dur="500"/>
                                            <p:tgtEl>
                                              <p:spTgt spid="9"/>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2000"/>
                                </p:stCondLst>
                                <p:childTnLst>
                                  <p:par>
                                    <p:cTn id="30" presetID="2" presetClass="entr" presetSubtype="9"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0-#ppt_w/2"/>
                                              </p:val>
                                            </p:tav>
                                            <p:tav tm="100000">
                                              <p:val>
                                                <p:strVal val="#ppt_x"/>
                                              </p:val>
                                            </p:tav>
                                          </p:tavLst>
                                        </p:anim>
                                        <p:anim calcmode="lin" valueType="num">
                                          <p:cBhvr additive="base">
                                            <p:cTn id="33" dur="500" fill="hold"/>
                                            <p:tgtEl>
                                              <p:spTgt spid="18"/>
                                            </p:tgtEl>
                                            <p:attrNameLst>
                                              <p:attrName>ppt_y</p:attrName>
                                            </p:attrNameLst>
                                          </p:cBhvr>
                                          <p:tavLst>
                                            <p:tav tm="0">
                                              <p:val>
                                                <p:strVal val="0-#ppt_h/2"/>
                                              </p:val>
                                            </p:tav>
                                            <p:tav tm="100000">
                                              <p:val>
                                                <p:strVal val="#ppt_y"/>
                                              </p:val>
                                            </p:tav>
                                          </p:tavLst>
                                        </p:anim>
                                      </p:childTnLst>
                                    </p:cTn>
                                  </p:par>
                                  <p:par>
                                    <p:cTn id="34" presetID="2" presetClass="entr" presetSubtype="9" fill="hold" grpId="0" nodeType="withEffect">
                                      <p:stCondLst>
                                        <p:cond delay="25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0-#ppt_h/2"/>
                                              </p:val>
                                            </p:tav>
                                            <p:tav tm="100000">
                                              <p:val>
                                                <p:strVal val="#ppt_y"/>
                                              </p:val>
                                            </p:tav>
                                          </p:tavLst>
                                        </p:anim>
                                      </p:childTnLst>
                                    </p:cTn>
                                  </p:par>
                                  <p:par>
                                    <p:cTn id="38" presetID="2" presetClass="entr" presetSubtype="9" fill="hold" grpId="0" nodeType="withEffect">
                                      <p:stCondLst>
                                        <p:cond delay="500"/>
                                      </p:stCondLst>
                                      <p:childTnLst>
                                        <p:set>
                                          <p:cBhvr>
                                            <p:cTn id="39" dur="1" fill="hold">
                                              <p:stCondLst>
                                                <p:cond delay="0"/>
                                              </p:stCondLst>
                                            </p:cTn>
                                            <p:tgtEl>
                                              <p:spTgt spid="16"/>
                                            </p:tgtEl>
                                            <p:attrNameLst>
                                              <p:attrName>style.visibility</p:attrName>
                                            </p:attrNameLst>
                                          </p:cBhvr>
                                          <p:to>
                                            <p:strVal val="visible"/>
                                          </p:to>
                                        </p:set>
                                        <p:anim calcmode="lin" valueType="num">
                                          <p:cBhvr additive="base">
                                            <p:cTn id="40" dur="500" fill="hold"/>
                                            <p:tgtEl>
                                              <p:spTgt spid="16"/>
                                            </p:tgtEl>
                                            <p:attrNameLst>
                                              <p:attrName>ppt_x</p:attrName>
                                            </p:attrNameLst>
                                          </p:cBhvr>
                                          <p:tavLst>
                                            <p:tav tm="0">
                                              <p:val>
                                                <p:strVal val="0-#ppt_w/2"/>
                                              </p:val>
                                            </p:tav>
                                            <p:tav tm="100000">
                                              <p:val>
                                                <p:strVal val="#ppt_x"/>
                                              </p:val>
                                            </p:tav>
                                          </p:tavLst>
                                        </p:anim>
                                        <p:anim calcmode="lin" valueType="num">
                                          <p:cBhvr additive="base">
                                            <p:cTn id="41" dur="500" fill="hold"/>
                                            <p:tgtEl>
                                              <p:spTgt spid="16"/>
                                            </p:tgtEl>
                                            <p:attrNameLst>
                                              <p:attrName>ppt_y</p:attrName>
                                            </p:attrNameLst>
                                          </p:cBhvr>
                                          <p:tavLst>
                                            <p:tav tm="0">
                                              <p:val>
                                                <p:strVal val="0-#ppt_h/2"/>
                                              </p:val>
                                            </p:tav>
                                            <p:tav tm="100000">
                                              <p:val>
                                                <p:strVal val="#ppt_y"/>
                                              </p:val>
                                            </p:tav>
                                          </p:tavLst>
                                        </p:anim>
                                      </p:childTnLst>
                                    </p:cTn>
                                  </p:par>
                                  <p:par>
                                    <p:cTn id="42" presetID="2" presetClass="entr" presetSubtype="9" fill="hold" grpId="0" nodeType="withEffect">
                                      <p:stCondLst>
                                        <p:cond delay="75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500" fill="hold"/>
                                            <p:tgtEl>
                                              <p:spTgt spid="15"/>
                                            </p:tgtEl>
                                            <p:attrNameLst>
                                              <p:attrName>ppt_x</p:attrName>
                                            </p:attrNameLst>
                                          </p:cBhvr>
                                          <p:tavLst>
                                            <p:tav tm="0">
                                              <p:val>
                                                <p:strVal val="0-#ppt_w/2"/>
                                              </p:val>
                                            </p:tav>
                                            <p:tav tm="100000">
                                              <p:val>
                                                <p:strVal val="#ppt_x"/>
                                              </p:val>
                                            </p:tav>
                                          </p:tavLst>
                                        </p:anim>
                                        <p:anim calcmode="lin" valueType="num">
                                          <p:cBhvr additive="base">
                                            <p:cTn id="45" dur="500" fill="hold"/>
                                            <p:tgtEl>
                                              <p:spTgt spid="15"/>
                                            </p:tgtEl>
                                            <p:attrNameLst>
                                              <p:attrName>ppt_y</p:attrName>
                                            </p:attrNameLst>
                                          </p:cBhvr>
                                          <p:tavLst>
                                            <p:tav tm="0">
                                              <p:val>
                                                <p:strVal val="0-#ppt_h/2"/>
                                              </p:val>
                                            </p:tav>
                                            <p:tav tm="100000">
                                              <p:val>
                                                <p:strVal val="#ppt_y"/>
                                              </p:val>
                                            </p:tav>
                                          </p:tavLst>
                                        </p:anim>
                                      </p:childTnLst>
                                    </p:cTn>
                                  </p:par>
                                </p:childTnLst>
                              </p:cTn>
                            </p:par>
                            <p:par>
                              <p:cTn id="46" fill="hold">
                                <p:stCondLst>
                                  <p:cond delay="2500"/>
                                </p:stCondLst>
                                <p:childTnLst>
                                  <p:par>
                                    <p:cTn id="47" presetID="2" presetClass="entr" presetSubtype="6"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1+#ppt_w/2"/>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2" fill="hold" grpId="0" nodeType="afterEffect">
                                      <p:stCondLst>
                                        <p:cond delay="0"/>
                                      </p:stCondLst>
                                      <p:iterate type="lt">
                                        <p:tmPct val="10000"/>
                                      </p:iterate>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500" fill="hold"/>
                                            <p:tgtEl>
                                              <p:spTgt spid="19"/>
                                            </p:tgtEl>
                                            <p:attrNameLst>
                                              <p:attrName>ppt_x</p:attrName>
                                            </p:attrNameLst>
                                          </p:cBhvr>
                                          <p:tavLst>
                                            <p:tav tm="0">
                                              <p:val>
                                                <p:strVal val="1+#ppt_w/2"/>
                                              </p:val>
                                            </p:tav>
                                            <p:tav tm="100000">
                                              <p:val>
                                                <p:strVal val="#ppt_x"/>
                                              </p:val>
                                            </p:tav>
                                          </p:tavLst>
                                        </p:anim>
                                        <p:anim calcmode="lin" valueType="num">
                                          <p:cBhvr additive="base">
                                            <p:cTn id="55"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对角圆角矩形 2"/>
          <p:cNvSpPr/>
          <p:nvPr/>
        </p:nvSpPr>
        <p:spPr>
          <a:xfrm>
            <a:off x="9181016" y="1058018"/>
            <a:ext cx="1789300" cy="1122844"/>
          </a:xfrm>
          <a:prstGeom prst="round2DiagRect">
            <a:avLst>
              <a:gd name="adj1" fmla="val 50000"/>
              <a:gd name="adj2" fmla="val 0"/>
            </a:avLst>
          </a:prstGeom>
          <a:blipFill dpi="0" rotWithShape="1">
            <a:blip r:embed="rId3"/>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a:p>
        </p:txBody>
      </p:sp>
      <p:sp>
        <p:nvSpPr>
          <p:cNvPr id="4" name="对角圆角矩形 3"/>
          <p:cNvSpPr/>
          <p:nvPr/>
        </p:nvSpPr>
        <p:spPr>
          <a:xfrm>
            <a:off x="7989745" y="2349967"/>
            <a:ext cx="2556370" cy="1604519"/>
          </a:xfrm>
          <a:prstGeom prst="round2DiagRect">
            <a:avLst>
              <a:gd name="adj1" fmla="val 50000"/>
              <a:gd name="adj2" fmla="val 0"/>
            </a:avLst>
          </a:prstGeom>
          <a:blipFill dpi="0" rotWithShape="1">
            <a:blip r:embed="rId4"/>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a:p>
        </p:txBody>
      </p:sp>
      <p:sp>
        <p:nvSpPr>
          <p:cNvPr id="5" name="对角圆角矩形 4"/>
          <p:cNvSpPr/>
          <p:nvPr/>
        </p:nvSpPr>
        <p:spPr>
          <a:xfrm>
            <a:off x="6103167" y="4123589"/>
            <a:ext cx="3251679" cy="2039941"/>
          </a:xfrm>
          <a:prstGeom prst="round2DiagRect">
            <a:avLst>
              <a:gd name="adj1" fmla="val 50000"/>
              <a:gd name="adj2" fmla="val 0"/>
            </a:avLst>
          </a:prstGeom>
          <a:blipFill dpi="0" rotWithShape="1">
            <a:blip r:embed="rId5"/>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eaLnBrk="1" hangingPunct="1">
              <a:defRPr/>
            </a:pPr>
            <a:endParaRPr lang="zh-CN" altLang="en-US" dirty="0"/>
          </a:p>
        </p:txBody>
      </p:sp>
      <p:sp>
        <p:nvSpPr>
          <p:cNvPr id="6" name="矩形 5"/>
          <p:cNvSpPr/>
          <p:nvPr/>
        </p:nvSpPr>
        <p:spPr>
          <a:xfrm>
            <a:off x="720104" y="2132857"/>
            <a:ext cx="7008901" cy="2663565"/>
          </a:xfrm>
          <a:prstGeom prst="rect">
            <a:avLst/>
          </a:prstGeom>
        </p:spPr>
        <p:txBody>
          <a:bodyPr lIns="121908" tIns="60954" rIns="121908" bIns="60954"/>
          <a:lstStyle/>
          <a:p>
            <a:pPr algn="just">
              <a:lnSpc>
                <a:spcPct val="140000"/>
              </a:lnSpc>
              <a:spcBef>
                <a:spcPts val="800"/>
              </a:spcBef>
              <a:spcAft>
                <a:spcPts val="800"/>
              </a:spcAft>
              <a:defRPr/>
            </a:pPr>
            <a:r>
              <a:rPr lang="zh-CN" altLang="en-US" kern="100" dirty="0">
                <a:solidFill>
                  <a:schemeClr val="tx1">
                    <a:lumMod val="50000"/>
                    <a:lumOff val="50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332415" y="2508527"/>
              <a:ext cx="153599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01</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年度工作概述</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2"/>
          <p:cNvSpPr/>
          <p:nvPr/>
        </p:nvSpPr>
        <p:spPr bwMode="auto">
          <a:xfrm>
            <a:off x="4861719" y="2660482"/>
            <a:ext cx="2552700" cy="2347913"/>
          </a:xfrm>
          <a:custGeom>
            <a:avLst/>
            <a:gdLst>
              <a:gd name="T0" fmla="*/ 340 w 681"/>
              <a:gd name="T1" fmla="*/ 0 h 626"/>
              <a:gd name="T2" fmla="*/ 0 w 681"/>
              <a:gd name="T3" fmla="*/ 341 h 626"/>
              <a:gd name="T4" fmla="*/ 30 w 681"/>
              <a:gd name="T5" fmla="*/ 481 h 626"/>
              <a:gd name="T6" fmla="*/ 58 w 681"/>
              <a:gd name="T7" fmla="*/ 469 h 626"/>
              <a:gd name="T8" fmla="*/ 30 w 681"/>
              <a:gd name="T9" fmla="*/ 341 h 626"/>
              <a:gd name="T10" fmla="*/ 340 w 681"/>
              <a:gd name="T11" fmla="*/ 30 h 626"/>
              <a:gd name="T12" fmla="*/ 651 w 681"/>
              <a:gd name="T13" fmla="*/ 341 h 626"/>
              <a:gd name="T14" fmla="*/ 509 w 681"/>
              <a:gd name="T15" fmla="*/ 601 h 626"/>
              <a:gd name="T16" fmla="*/ 525 w 681"/>
              <a:gd name="T17" fmla="*/ 626 h 626"/>
              <a:gd name="T18" fmla="*/ 681 w 681"/>
              <a:gd name="T19" fmla="*/ 341 h 626"/>
              <a:gd name="T20" fmla="*/ 340 w 681"/>
              <a:gd name="T21" fmla="*/ 0 h 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1" h="626">
                <a:moveTo>
                  <a:pt x="340" y="0"/>
                </a:moveTo>
                <a:cubicBezTo>
                  <a:pt x="152" y="0"/>
                  <a:pt x="0" y="153"/>
                  <a:pt x="0" y="341"/>
                </a:cubicBezTo>
                <a:cubicBezTo>
                  <a:pt x="0" y="391"/>
                  <a:pt x="11" y="438"/>
                  <a:pt x="30" y="481"/>
                </a:cubicBezTo>
                <a:cubicBezTo>
                  <a:pt x="58" y="469"/>
                  <a:pt x="58" y="469"/>
                  <a:pt x="58" y="469"/>
                </a:cubicBezTo>
                <a:cubicBezTo>
                  <a:pt x="40" y="429"/>
                  <a:pt x="30" y="386"/>
                  <a:pt x="30" y="341"/>
                </a:cubicBezTo>
                <a:cubicBezTo>
                  <a:pt x="30" y="169"/>
                  <a:pt x="169" y="30"/>
                  <a:pt x="340" y="30"/>
                </a:cubicBezTo>
                <a:cubicBezTo>
                  <a:pt x="512" y="30"/>
                  <a:pt x="651" y="169"/>
                  <a:pt x="651" y="341"/>
                </a:cubicBezTo>
                <a:cubicBezTo>
                  <a:pt x="651" y="450"/>
                  <a:pt x="594" y="546"/>
                  <a:pt x="509" y="601"/>
                </a:cubicBezTo>
                <a:cubicBezTo>
                  <a:pt x="525" y="626"/>
                  <a:pt x="525" y="626"/>
                  <a:pt x="525" y="626"/>
                </a:cubicBezTo>
                <a:cubicBezTo>
                  <a:pt x="619" y="566"/>
                  <a:pt x="681" y="460"/>
                  <a:pt x="681" y="341"/>
                </a:cubicBezTo>
                <a:cubicBezTo>
                  <a:pt x="681" y="153"/>
                  <a:pt x="528" y="0"/>
                  <a:pt x="340" y="0"/>
                </a:cubicBezTo>
                <a:close/>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3" name="Freeform 63"/>
          <p:cNvSpPr/>
          <p:nvPr/>
        </p:nvSpPr>
        <p:spPr bwMode="auto">
          <a:xfrm>
            <a:off x="4768058" y="2420770"/>
            <a:ext cx="2887663" cy="3033713"/>
          </a:xfrm>
          <a:custGeom>
            <a:avLst/>
            <a:gdLst>
              <a:gd name="T0" fmla="*/ 365 w 770"/>
              <a:gd name="T1" fmla="*/ 0 h 809"/>
              <a:gd name="T2" fmla="*/ 0 w 770"/>
              <a:gd name="T3" fmla="*/ 230 h 809"/>
              <a:gd name="T4" fmla="*/ 45 w 770"/>
              <a:gd name="T5" fmla="*/ 248 h 809"/>
              <a:gd name="T6" fmla="*/ 365 w 770"/>
              <a:gd name="T7" fmla="*/ 48 h 809"/>
              <a:gd name="T8" fmla="*/ 722 w 770"/>
              <a:gd name="T9" fmla="*/ 405 h 809"/>
              <a:gd name="T10" fmla="*/ 365 w 770"/>
              <a:gd name="T11" fmla="*/ 761 h 809"/>
              <a:gd name="T12" fmla="*/ 132 w 770"/>
              <a:gd name="T13" fmla="*/ 674 h 809"/>
              <a:gd name="T14" fmla="*/ 102 w 770"/>
              <a:gd name="T15" fmla="*/ 712 h 809"/>
              <a:gd name="T16" fmla="*/ 365 w 770"/>
              <a:gd name="T17" fmla="*/ 809 h 809"/>
              <a:gd name="T18" fmla="*/ 770 w 770"/>
              <a:gd name="T19" fmla="*/ 405 h 809"/>
              <a:gd name="T20" fmla="*/ 365 w 770"/>
              <a:gd name="T2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70" h="809">
                <a:moveTo>
                  <a:pt x="365" y="0"/>
                </a:moveTo>
                <a:cubicBezTo>
                  <a:pt x="204" y="0"/>
                  <a:pt x="65" y="94"/>
                  <a:pt x="0" y="230"/>
                </a:cubicBezTo>
                <a:cubicBezTo>
                  <a:pt x="45" y="248"/>
                  <a:pt x="45" y="248"/>
                  <a:pt x="45" y="248"/>
                </a:cubicBezTo>
                <a:cubicBezTo>
                  <a:pt x="103" y="130"/>
                  <a:pt x="224" y="48"/>
                  <a:pt x="365" y="48"/>
                </a:cubicBezTo>
                <a:cubicBezTo>
                  <a:pt x="562" y="48"/>
                  <a:pt x="722" y="208"/>
                  <a:pt x="722" y="405"/>
                </a:cubicBezTo>
                <a:cubicBezTo>
                  <a:pt x="722" y="602"/>
                  <a:pt x="562" y="761"/>
                  <a:pt x="365" y="761"/>
                </a:cubicBezTo>
                <a:cubicBezTo>
                  <a:pt x="276" y="761"/>
                  <a:pt x="194" y="728"/>
                  <a:pt x="132" y="674"/>
                </a:cubicBezTo>
                <a:cubicBezTo>
                  <a:pt x="102" y="712"/>
                  <a:pt x="102" y="712"/>
                  <a:pt x="102" y="712"/>
                </a:cubicBezTo>
                <a:cubicBezTo>
                  <a:pt x="173" y="772"/>
                  <a:pt x="265" y="809"/>
                  <a:pt x="365" y="809"/>
                </a:cubicBezTo>
                <a:cubicBezTo>
                  <a:pt x="589" y="809"/>
                  <a:pt x="770" y="628"/>
                  <a:pt x="770" y="405"/>
                </a:cubicBezTo>
                <a:cubicBezTo>
                  <a:pt x="770" y="181"/>
                  <a:pt x="589" y="0"/>
                  <a:pt x="365" y="0"/>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 name="Freeform 64"/>
          <p:cNvSpPr/>
          <p:nvPr/>
        </p:nvSpPr>
        <p:spPr bwMode="auto">
          <a:xfrm>
            <a:off x="4399758" y="2200107"/>
            <a:ext cx="3476625" cy="3476625"/>
          </a:xfrm>
          <a:custGeom>
            <a:avLst/>
            <a:gdLst>
              <a:gd name="T0" fmla="*/ 463 w 927"/>
              <a:gd name="T1" fmla="*/ 0 h 927"/>
              <a:gd name="T2" fmla="*/ 259 w 927"/>
              <a:gd name="T3" fmla="*/ 48 h 927"/>
              <a:gd name="T4" fmla="*/ 279 w 927"/>
              <a:gd name="T5" fmla="*/ 87 h 927"/>
              <a:gd name="T6" fmla="*/ 463 w 927"/>
              <a:gd name="T7" fmla="*/ 45 h 927"/>
              <a:gd name="T8" fmla="*/ 882 w 927"/>
              <a:gd name="T9" fmla="*/ 464 h 927"/>
              <a:gd name="T10" fmla="*/ 463 w 927"/>
              <a:gd name="T11" fmla="*/ 883 h 927"/>
              <a:gd name="T12" fmla="*/ 44 w 927"/>
              <a:gd name="T13" fmla="*/ 464 h 927"/>
              <a:gd name="T14" fmla="*/ 48 w 927"/>
              <a:gd name="T15" fmla="*/ 411 h 927"/>
              <a:gd name="T16" fmla="*/ 3 w 927"/>
              <a:gd name="T17" fmla="*/ 409 h 927"/>
              <a:gd name="T18" fmla="*/ 0 w 927"/>
              <a:gd name="T19" fmla="*/ 464 h 927"/>
              <a:gd name="T20" fmla="*/ 463 w 927"/>
              <a:gd name="T21" fmla="*/ 927 h 927"/>
              <a:gd name="T22" fmla="*/ 927 w 927"/>
              <a:gd name="T23" fmla="*/ 464 h 927"/>
              <a:gd name="T24" fmla="*/ 463 w 927"/>
              <a:gd name="T25"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7" h="927">
                <a:moveTo>
                  <a:pt x="463" y="0"/>
                </a:moveTo>
                <a:cubicBezTo>
                  <a:pt x="390" y="0"/>
                  <a:pt x="321" y="17"/>
                  <a:pt x="259" y="48"/>
                </a:cubicBezTo>
                <a:cubicBezTo>
                  <a:pt x="279" y="87"/>
                  <a:pt x="279" y="87"/>
                  <a:pt x="279" y="87"/>
                </a:cubicBezTo>
                <a:cubicBezTo>
                  <a:pt x="335" y="60"/>
                  <a:pt x="397" y="45"/>
                  <a:pt x="463" y="45"/>
                </a:cubicBezTo>
                <a:cubicBezTo>
                  <a:pt x="695" y="45"/>
                  <a:pt x="882" y="232"/>
                  <a:pt x="882" y="464"/>
                </a:cubicBezTo>
                <a:cubicBezTo>
                  <a:pt x="882" y="695"/>
                  <a:pt x="695" y="883"/>
                  <a:pt x="463" y="883"/>
                </a:cubicBezTo>
                <a:cubicBezTo>
                  <a:pt x="232" y="883"/>
                  <a:pt x="44" y="695"/>
                  <a:pt x="44" y="464"/>
                </a:cubicBezTo>
                <a:cubicBezTo>
                  <a:pt x="44" y="446"/>
                  <a:pt x="46" y="428"/>
                  <a:pt x="48" y="411"/>
                </a:cubicBezTo>
                <a:cubicBezTo>
                  <a:pt x="3" y="409"/>
                  <a:pt x="3" y="409"/>
                  <a:pt x="3" y="409"/>
                </a:cubicBezTo>
                <a:cubicBezTo>
                  <a:pt x="1" y="427"/>
                  <a:pt x="0" y="445"/>
                  <a:pt x="0" y="464"/>
                </a:cubicBezTo>
                <a:cubicBezTo>
                  <a:pt x="0" y="720"/>
                  <a:pt x="207" y="927"/>
                  <a:pt x="463" y="927"/>
                </a:cubicBezTo>
                <a:cubicBezTo>
                  <a:pt x="719" y="927"/>
                  <a:pt x="927" y="720"/>
                  <a:pt x="927" y="464"/>
                </a:cubicBezTo>
                <a:cubicBezTo>
                  <a:pt x="927" y="208"/>
                  <a:pt x="719" y="0"/>
                  <a:pt x="463" y="0"/>
                </a:cubicBezTo>
                <a:close/>
              </a:path>
            </a:pathLst>
          </a:custGeom>
          <a:solidFill>
            <a:schemeClr val="tx2"/>
          </a:solidFill>
          <a:ln>
            <a:noFill/>
          </a:ln>
        </p:spPr>
        <p:txBody>
          <a:bodyPr vert="horz" wrap="square" lIns="91440" tIns="45720" rIns="91440" bIns="45720" numCol="1" anchor="t" anchorCtr="0" compatLnSpc="1"/>
          <a:lstStyle/>
          <a:p>
            <a:endParaRPr lang="zh-CN" altLang="en-US"/>
          </a:p>
        </p:txBody>
      </p:sp>
      <p:sp>
        <p:nvSpPr>
          <p:cNvPr id="5" name="Freeform 65"/>
          <p:cNvSpPr/>
          <p:nvPr/>
        </p:nvSpPr>
        <p:spPr bwMode="auto">
          <a:xfrm>
            <a:off x="7119145" y="2258844"/>
            <a:ext cx="944563" cy="357188"/>
          </a:xfrm>
          <a:custGeom>
            <a:avLst/>
            <a:gdLst>
              <a:gd name="T0" fmla="*/ 0 w 595"/>
              <a:gd name="T1" fmla="*/ 225 h 225"/>
              <a:gd name="T2" fmla="*/ 208 w 595"/>
              <a:gd name="T3" fmla="*/ 0 h 225"/>
              <a:gd name="T4" fmla="*/ 595 w 595"/>
              <a:gd name="T5" fmla="*/ 0 h 225"/>
            </a:gdLst>
            <a:ahLst/>
            <a:cxnLst>
              <a:cxn ang="0">
                <a:pos x="T0" y="T1"/>
              </a:cxn>
              <a:cxn ang="0">
                <a:pos x="T2" y="T3"/>
              </a:cxn>
              <a:cxn ang="0">
                <a:pos x="T4" y="T5"/>
              </a:cxn>
            </a:cxnLst>
            <a:rect l="0" t="0" r="r" b="b"/>
            <a:pathLst>
              <a:path w="595" h="225">
                <a:moveTo>
                  <a:pt x="0" y="225"/>
                </a:moveTo>
                <a:lnTo>
                  <a:pt x="208" y="0"/>
                </a:lnTo>
                <a:lnTo>
                  <a:pt x="595"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Line 66"/>
          <p:cNvSpPr>
            <a:spLocks noChangeShapeType="1"/>
          </p:cNvSpPr>
          <p:nvPr/>
        </p:nvSpPr>
        <p:spPr bwMode="auto">
          <a:xfrm>
            <a:off x="7812882" y="3797131"/>
            <a:ext cx="401638" cy="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 name="Freeform 67"/>
          <p:cNvSpPr/>
          <p:nvPr/>
        </p:nvSpPr>
        <p:spPr bwMode="auto">
          <a:xfrm>
            <a:off x="6860382" y="4917906"/>
            <a:ext cx="1079500" cy="706438"/>
          </a:xfrm>
          <a:custGeom>
            <a:avLst/>
            <a:gdLst>
              <a:gd name="T0" fmla="*/ 0 w 288"/>
              <a:gd name="T1" fmla="*/ 0 h 188"/>
              <a:gd name="T2" fmla="*/ 193 w 288"/>
              <a:gd name="T3" fmla="*/ 188 h 188"/>
              <a:gd name="T4" fmla="*/ 288 w 288"/>
              <a:gd name="T5" fmla="*/ 188 h 188"/>
            </a:gdLst>
            <a:ahLst/>
            <a:cxnLst>
              <a:cxn ang="0">
                <a:pos x="T0" y="T1"/>
              </a:cxn>
              <a:cxn ang="0">
                <a:pos x="T2" y="T3"/>
              </a:cxn>
              <a:cxn ang="0">
                <a:pos x="T4" y="T5"/>
              </a:cxn>
            </a:cxnLst>
            <a:rect l="0" t="0" r="r" b="b"/>
            <a:pathLst>
              <a:path w="288" h="188">
                <a:moveTo>
                  <a:pt x="0" y="0"/>
                </a:moveTo>
                <a:cubicBezTo>
                  <a:pt x="4" y="5"/>
                  <a:pt x="193" y="188"/>
                  <a:pt x="193" y="188"/>
                </a:cubicBezTo>
                <a:cubicBezTo>
                  <a:pt x="288" y="188"/>
                  <a:pt x="288" y="188"/>
                  <a:pt x="288" y="188"/>
                </a:cubicBez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 name="Freeform 68"/>
          <p:cNvSpPr/>
          <p:nvPr/>
        </p:nvSpPr>
        <p:spPr bwMode="auto">
          <a:xfrm>
            <a:off x="4196557" y="5049669"/>
            <a:ext cx="1081088" cy="604838"/>
          </a:xfrm>
          <a:custGeom>
            <a:avLst/>
            <a:gdLst>
              <a:gd name="T0" fmla="*/ 681 w 681"/>
              <a:gd name="T1" fmla="*/ 0 h 381"/>
              <a:gd name="T2" fmla="*/ 277 w 681"/>
              <a:gd name="T3" fmla="*/ 381 h 381"/>
              <a:gd name="T4" fmla="*/ 0 w 681"/>
              <a:gd name="T5" fmla="*/ 381 h 381"/>
            </a:gdLst>
            <a:ahLst/>
            <a:cxnLst>
              <a:cxn ang="0">
                <a:pos x="T0" y="T1"/>
              </a:cxn>
              <a:cxn ang="0">
                <a:pos x="T2" y="T3"/>
              </a:cxn>
              <a:cxn ang="0">
                <a:pos x="T4" y="T5"/>
              </a:cxn>
            </a:cxnLst>
            <a:rect l="0" t="0" r="r" b="b"/>
            <a:pathLst>
              <a:path w="681" h="381">
                <a:moveTo>
                  <a:pt x="681" y="0"/>
                </a:moveTo>
                <a:lnTo>
                  <a:pt x="277" y="381"/>
                </a:lnTo>
                <a:lnTo>
                  <a:pt x="0" y="381"/>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 name="Freeform 71"/>
          <p:cNvSpPr/>
          <p:nvPr/>
        </p:nvSpPr>
        <p:spPr bwMode="auto">
          <a:xfrm>
            <a:off x="4164033" y="2851715"/>
            <a:ext cx="696913" cy="404813"/>
          </a:xfrm>
          <a:custGeom>
            <a:avLst/>
            <a:gdLst>
              <a:gd name="T0" fmla="*/ 439 w 439"/>
              <a:gd name="T1" fmla="*/ 255 h 255"/>
              <a:gd name="T2" fmla="*/ 267 w 439"/>
              <a:gd name="T3" fmla="*/ 0 h 255"/>
              <a:gd name="T4" fmla="*/ 0 w 439"/>
              <a:gd name="T5" fmla="*/ 0 h 255"/>
            </a:gdLst>
            <a:ahLst/>
            <a:cxnLst>
              <a:cxn ang="0">
                <a:pos x="T0" y="T1"/>
              </a:cxn>
              <a:cxn ang="0">
                <a:pos x="T2" y="T3"/>
              </a:cxn>
              <a:cxn ang="0">
                <a:pos x="T4" y="T5"/>
              </a:cxn>
            </a:cxnLst>
            <a:rect l="0" t="0" r="r" b="b"/>
            <a:pathLst>
              <a:path w="439" h="255">
                <a:moveTo>
                  <a:pt x="439" y="255"/>
                </a:moveTo>
                <a:lnTo>
                  <a:pt x="267" y="0"/>
                </a:lnTo>
                <a:lnTo>
                  <a:pt x="0" y="0"/>
                </a:lnTo>
              </a:path>
            </a:pathLst>
          </a:custGeom>
          <a:noFill/>
          <a:ln w="5" cap="flat">
            <a:solidFill>
              <a:schemeClr val="bg1">
                <a:lumMod val="7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0" name="Line 72"/>
          <p:cNvSpPr>
            <a:spLocks noChangeShapeType="1"/>
          </p:cNvSpPr>
          <p:nvPr/>
        </p:nvSpPr>
        <p:spPr bwMode="auto">
          <a:xfrm flipH="1" flipV="1">
            <a:off x="5112545" y="2087394"/>
            <a:ext cx="366713" cy="374650"/>
          </a:xfrm>
          <a:prstGeom prst="line">
            <a:avLst/>
          </a:prstGeom>
          <a:noFill/>
          <a:ln w="5" cap="flat">
            <a:solidFill>
              <a:schemeClr val="bg1">
                <a:lumMod val="75000"/>
              </a:schemeClr>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1" name="TextBox 10"/>
          <p:cNvSpPr txBox="1"/>
          <p:nvPr/>
        </p:nvSpPr>
        <p:spPr>
          <a:xfrm>
            <a:off x="5443971" y="3476753"/>
            <a:ext cx="1388201" cy="923330"/>
          </a:xfrm>
          <a:prstGeom prst="rect">
            <a:avLst/>
          </a:prstGeom>
          <a:noFill/>
        </p:spPr>
        <p:txBody>
          <a:bodyPr wrap="none" lIns="0" tIns="0" rIns="0" bIns="0" rtlCol="0" anchor="ctr">
            <a:spAutoFit/>
          </a:bodyPr>
          <a:lstStyle/>
          <a:p>
            <a:pPr algn="ctr"/>
            <a:r>
              <a:rPr lang="en-US" altLang="zh-CN" sz="6000" dirty="0">
                <a:solidFill>
                  <a:schemeClr val="accent3"/>
                </a:solidFill>
                <a:latin typeface="Bebas" pitchFamily="2" charset="0"/>
                <a:ea typeface="微软雅黑" panose="020B0503020204020204" charset="-122"/>
              </a:rPr>
              <a:t>64.8</a:t>
            </a:r>
            <a:endParaRPr lang="zh-CN" altLang="en-US" sz="6000" dirty="0">
              <a:solidFill>
                <a:schemeClr val="accent3"/>
              </a:solidFill>
              <a:latin typeface="Bebas" pitchFamily="2" charset="0"/>
              <a:ea typeface="微软雅黑" panose="020B0503020204020204" charset="-122"/>
            </a:endParaRPr>
          </a:p>
        </p:txBody>
      </p:sp>
      <p:sp>
        <p:nvSpPr>
          <p:cNvPr id="12" name="TextBox 11"/>
          <p:cNvSpPr txBox="1"/>
          <p:nvPr/>
        </p:nvSpPr>
        <p:spPr>
          <a:xfrm>
            <a:off x="2762434" y="133068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3" name="TextBox 12"/>
          <p:cNvSpPr txBox="1"/>
          <p:nvPr/>
        </p:nvSpPr>
        <p:spPr>
          <a:xfrm>
            <a:off x="2757805" y="168755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4" name="TextBox 13"/>
          <p:cNvSpPr txBox="1"/>
          <p:nvPr/>
        </p:nvSpPr>
        <p:spPr>
          <a:xfrm>
            <a:off x="1847529" y="1356251"/>
            <a:ext cx="1042209"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18.4</a:t>
            </a:r>
            <a:endParaRPr lang="zh-CN" altLang="en-US" sz="4000" dirty="0">
              <a:solidFill>
                <a:schemeClr val="accent1"/>
              </a:solidFill>
              <a:latin typeface="Bebas" pitchFamily="2" charset="0"/>
              <a:cs typeface="Arial" panose="020B0604020202020204" pitchFamily="34" charset="0"/>
            </a:endParaRPr>
          </a:p>
        </p:txBody>
      </p:sp>
      <p:sp>
        <p:nvSpPr>
          <p:cNvPr id="15" name="TextBox 14"/>
          <p:cNvSpPr txBox="1"/>
          <p:nvPr/>
        </p:nvSpPr>
        <p:spPr>
          <a:xfrm>
            <a:off x="8921179" y="1906750"/>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6" name="TextBox 15"/>
          <p:cNvSpPr txBox="1"/>
          <p:nvPr/>
        </p:nvSpPr>
        <p:spPr>
          <a:xfrm>
            <a:off x="8916550" y="2263616"/>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a:t>
            </a:r>
          </a:p>
        </p:txBody>
      </p:sp>
      <p:sp>
        <p:nvSpPr>
          <p:cNvPr id="17" name="TextBox 16"/>
          <p:cNvSpPr txBox="1"/>
          <p:nvPr/>
        </p:nvSpPr>
        <p:spPr>
          <a:xfrm>
            <a:off x="8154527" y="1930454"/>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7.9</a:t>
            </a:r>
            <a:endParaRPr lang="zh-CN" altLang="en-US" sz="4000" dirty="0">
              <a:solidFill>
                <a:schemeClr val="tx2"/>
              </a:solidFill>
              <a:latin typeface="Bebas" pitchFamily="2" charset="0"/>
              <a:cs typeface="Arial" panose="020B0604020202020204" pitchFamily="34" charset="0"/>
            </a:endParaRPr>
          </a:p>
        </p:txBody>
      </p:sp>
      <p:sp>
        <p:nvSpPr>
          <p:cNvPr id="18" name="TextBox 17"/>
          <p:cNvSpPr txBox="1"/>
          <p:nvPr/>
        </p:nvSpPr>
        <p:spPr>
          <a:xfrm>
            <a:off x="9120336" y="3447091"/>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19" name="TextBox 18"/>
          <p:cNvSpPr txBox="1"/>
          <p:nvPr/>
        </p:nvSpPr>
        <p:spPr>
          <a:xfrm>
            <a:off x="9115707" y="3803957"/>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0" name="TextBox 19"/>
          <p:cNvSpPr txBox="1"/>
          <p:nvPr/>
        </p:nvSpPr>
        <p:spPr>
          <a:xfrm>
            <a:off x="8380132" y="3470795"/>
            <a:ext cx="758542"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4.1</a:t>
            </a:r>
            <a:endParaRPr lang="zh-CN" altLang="en-US" sz="4000" dirty="0">
              <a:solidFill>
                <a:schemeClr val="accent1"/>
              </a:solidFill>
              <a:latin typeface="Bebas" pitchFamily="2" charset="0"/>
              <a:cs typeface="Arial" panose="020B0604020202020204" pitchFamily="34" charset="0"/>
            </a:endParaRPr>
          </a:p>
        </p:txBody>
      </p:sp>
      <p:sp>
        <p:nvSpPr>
          <p:cNvPr id="21" name="TextBox 20"/>
          <p:cNvSpPr txBox="1"/>
          <p:nvPr/>
        </p:nvSpPr>
        <p:spPr>
          <a:xfrm>
            <a:off x="8938403" y="5236998"/>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2" name="TextBox 21"/>
          <p:cNvSpPr txBox="1"/>
          <p:nvPr/>
        </p:nvSpPr>
        <p:spPr>
          <a:xfrm>
            <a:off x="8933774" y="5593864"/>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3" name="TextBox 22"/>
          <p:cNvSpPr txBox="1"/>
          <p:nvPr/>
        </p:nvSpPr>
        <p:spPr>
          <a:xfrm>
            <a:off x="7961360" y="5260702"/>
            <a:ext cx="1030540"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12.2</a:t>
            </a:r>
            <a:endParaRPr lang="zh-CN" altLang="en-US" sz="4000" dirty="0">
              <a:solidFill>
                <a:schemeClr val="tx2"/>
              </a:solidFill>
              <a:latin typeface="Bebas" pitchFamily="2" charset="0"/>
              <a:cs typeface="Arial" panose="020B0604020202020204" pitchFamily="34" charset="0"/>
            </a:endParaRPr>
          </a:p>
        </p:txBody>
      </p:sp>
      <p:sp>
        <p:nvSpPr>
          <p:cNvPr id="24" name="TextBox 23"/>
          <p:cNvSpPr txBox="1"/>
          <p:nvPr/>
        </p:nvSpPr>
        <p:spPr>
          <a:xfrm>
            <a:off x="1809611" y="481883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5" name="TextBox 24"/>
          <p:cNvSpPr txBox="1"/>
          <p:nvPr/>
        </p:nvSpPr>
        <p:spPr>
          <a:xfrm>
            <a:off x="1804982" y="517570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6" name="TextBox 25"/>
          <p:cNvSpPr txBox="1"/>
          <p:nvPr/>
        </p:nvSpPr>
        <p:spPr>
          <a:xfrm>
            <a:off x="911424" y="4842540"/>
            <a:ext cx="1019510" cy="707886"/>
          </a:xfrm>
          <a:prstGeom prst="rect">
            <a:avLst/>
          </a:prstGeom>
          <a:noFill/>
        </p:spPr>
        <p:txBody>
          <a:bodyPr wrap="none" rtlCol="0" anchor="ctr">
            <a:spAutoFit/>
          </a:bodyPr>
          <a:lstStyle/>
          <a:p>
            <a:pPr lvl="0" algn="ctr"/>
            <a:r>
              <a:rPr lang="en-US" altLang="zh-CN" sz="4000" dirty="0">
                <a:solidFill>
                  <a:schemeClr val="accent1"/>
                </a:solidFill>
                <a:latin typeface="Bebas" pitchFamily="2" charset="0"/>
                <a:cs typeface="Arial" panose="020B0604020202020204" pitchFamily="34" charset="0"/>
              </a:rPr>
              <a:t>15.3</a:t>
            </a:r>
            <a:endParaRPr lang="zh-CN" altLang="en-US" sz="4000" dirty="0">
              <a:solidFill>
                <a:schemeClr val="accent1"/>
              </a:solidFill>
              <a:latin typeface="Bebas" pitchFamily="2" charset="0"/>
              <a:cs typeface="Arial" panose="020B0604020202020204" pitchFamily="34" charset="0"/>
            </a:endParaRPr>
          </a:p>
        </p:txBody>
      </p:sp>
      <p:sp>
        <p:nvSpPr>
          <p:cNvPr id="27" name="TextBox 26"/>
          <p:cNvSpPr txBox="1"/>
          <p:nvPr/>
        </p:nvSpPr>
        <p:spPr>
          <a:xfrm>
            <a:off x="1809611" y="2770846"/>
            <a:ext cx="1486694" cy="415498"/>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latin typeface="微软雅黑" panose="020B0503020204020204" charset="-122"/>
                <a:ea typeface="微软雅黑" panose="020B0503020204020204" charset="-122"/>
                <a:cs typeface="华文黑体" pitchFamily="2" charset="-122"/>
              </a:rPr>
              <a:t>添加标题</a:t>
            </a:r>
          </a:p>
        </p:txBody>
      </p:sp>
      <p:sp>
        <p:nvSpPr>
          <p:cNvPr id="28" name="TextBox 27"/>
          <p:cNvSpPr txBox="1"/>
          <p:nvPr/>
        </p:nvSpPr>
        <p:spPr>
          <a:xfrm>
            <a:off x="1804982" y="3127712"/>
            <a:ext cx="2186068" cy="553998"/>
          </a:xfrm>
          <a:prstGeom prst="rect">
            <a:avLst/>
          </a:prstGeom>
          <a:noFill/>
        </p:spPr>
        <p:txBody>
          <a:bodyPr wrap="square" rtlCol="0">
            <a:spAutoFit/>
          </a:bodyPr>
          <a:lstStyle/>
          <a:p>
            <a:r>
              <a:rPr lang="zh-CN" altLang="en-US" sz="1000" dirty="0">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a:t>
            </a:r>
            <a:r>
              <a:rPr lang="zh-CN" altLang="en-US" sz="1000">
                <a:solidFill>
                  <a:schemeClr val="tx1">
                    <a:lumMod val="65000"/>
                    <a:lumOff val="35000"/>
                  </a:schemeClr>
                </a:solidFill>
                <a:latin typeface="微软雅黑" panose="020B0503020204020204" charset="-122"/>
                <a:ea typeface="微软雅黑" panose="020B0503020204020204" charset="-122"/>
              </a:rPr>
              <a:t>选择粘贴，并选择只保留文字。</a:t>
            </a:r>
          </a:p>
        </p:txBody>
      </p:sp>
      <p:sp>
        <p:nvSpPr>
          <p:cNvPr id="29" name="TextBox 28"/>
          <p:cNvSpPr txBox="1"/>
          <p:nvPr/>
        </p:nvSpPr>
        <p:spPr>
          <a:xfrm>
            <a:off x="1042959" y="2794550"/>
            <a:ext cx="811441" cy="707886"/>
          </a:xfrm>
          <a:prstGeom prst="rect">
            <a:avLst/>
          </a:prstGeom>
          <a:noFill/>
        </p:spPr>
        <p:txBody>
          <a:bodyPr wrap="none" rtlCol="0" anchor="ctr">
            <a:spAutoFit/>
          </a:bodyPr>
          <a:lstStyle/>
          <a:p>
            <a:pPr lvl="0" algn="ctr"/>
            <a:r>
              <a:rPr lang="en-US" altLang="zh-CN" sz="4000" dirty="0">
                <a:solidFill>
                  <a:schemeClr val="tx2"/>
                </a:solidFill>
                <a:latin typeface="Bebas" pitchFamily="2" charset="0"/>
                <a:cs typeface="Arial" panose="020B0604020202020204" pitchFamily="34" charset="0"/>
              </a:rPr>
              <a:t>6.9</a:t>
            </a:r>
            <a:endParaRPr lang="zh-CN" altLang="en-US" sz="4000" dirty="0">
              <a:solidFill>
                <a:schemeClr val="tx2"/>
              </a:solidFill>
              <a:latin typeface="Bebas" pitchFamily="2" charset="0"/>
              <a:cs typeface="Arial" panose="020B0604020202020204" pitchFamily="34" charset="0"/>
            </a:endParaRPr>
          </a:p>
        </p:txBody>
      </p:sp>
      <p:sp>
        <p:nvSpPr>
          <p:cNvPr id="30" name="标题 2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childTnLst>
                          </p:cTn>
                        </p:par>
                        <p:par>
                          <p:cTn id="10" fill="hold">
                            <p:stCondLst>
                              <p:cond delay="1000"/>
                            </p:stCondLst>
                            <p:childTnLst>
                              <p:par>
                                <p:cTn id="11" presetID="49" presetClass="entr" presetSubtype="0" decel="10000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 calcmode="lin" valueType="num">
                                      <p:cBhvr>
                                        <p:cTn id="15" dur="500" fill="hold"/>
                                        <p:tgtEl>
                                          <p:spTgt spid="2"/>
                                        </p:tgtEl>
                                        <p:attrNameLst>
                                          <p:attrName>style.rotation</p:attrName>
                                        </p:attrNameLst>
                                      </p:cBhvr>
                                      <p:tavLst>
                                        <p:tav tm="0">
                                          <p:val>
                                            <p:fltVal val="360"/>
                                          </p:val>
                                        </p:tav>
                                        <p:tav tm="100000">
                                          <p:val>
                                            <p:fltVal val="0"/>
                                          </p:val>
                                        </p:tav>
                                      </p:tavLst>
                                    </p:anim>
                                    <p:animEffect transition="in" filter="fade">
                                      <p:cBhvr>
                                        <p:cTn id="16" dur="500"/>
                                        <p:tgtEl>
                                          <p:spTgt spid="2"/>
                                        </p:tgtEl>
                                      </p:cBhvr>
                                    </p:animEffect>
                                  </p:childTnLst>
                                </p:cTn>
                              </p:par>
                              <p:par>
                                <p:cTn id="17" presetID="49" presetClass="entr" presetSubtype="0" decel="100000" fill="hold" grpId="0" nodeType="withEffect">
                                  <p:stCondLst>
                                    <p:cond delay="20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par>
                                <p:cTn id="23" presetID="49" presetClass="entr" presetSubtype="0" decel="100000" fill="hold" grpId="0" nodeType="withEffect">
                                  <p:stCondLst>
                                    <p:cond delay="4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style.rotation</p:attrName>
                                        </p:attrNameLst>
                                      </p:cBhvr>
                                      <p:tavLst>
                                        <p:tav tm="0">
                                          <p:val>
                                            <p:fltVal val="360"/>
                                          </p:val>
                                        </p:tav>
                                        <p:tav tm="100000">
                                          <p:val>
                                            <p:fltVal val="0"/>
                                          </p:val>
                                        </p:tav>
                                      </p:tavLst>
                                    </p:anim>
                                    <p:animEffect transition="in" filter="fade">
                                      <p:cBhvr>
                                        <p:cTn id="28" dur="500"/>
                                        <p:tgtEl>
                                          <p:spTgt spid="4"/>
                                        </p:tgtEl>
                                      </p:cBhvr>
                                    </p:animEffect>
                                  </p:childTnLst>
                                </p:cTn>
                              </p:par>
                            </p:childTnLst>
                          </p:cTn>
                        </p:par>
                        <p:par>
                          <p:cTn id="29" fill="hold">
                            <p:stCondLst>
                              <p:cond delay="1500"/>
                            </p:stCondLst>
                            <p:childTnLst>
                              <p:par>
                                <p:cTn id="30" presetID="2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2"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left)">
                                      <p:cBhvr>
                                        <p:cTn id="38" dur="500"/>
                                        <p:tgtEl>
                                          <p:spTgt spid="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left)">
                                      <p:cBhvr>
                                        <p:cTn id="41" dur="500"/>
                                        <p:tgtEl>
                                          <p:spTgt spid="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right)">
                                      <p:cBhvr>
                                        <p:cTn id="44" dur="500"/>
                                        <p:tgtEl>
                                          <p:spTgt spid="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left)">
                                      <p:cBhvr>
                                        <p:cTn id="47" dur="500"/>
                                        <p:tgtEl>
                                          <p:spTgt spid="7"/>
                                        </p:tgtEl>
                                      </p:cBhvr>
                                    </p:animEffect>
                                  </p:childTnLst>
                                </p:cTn>
                              </p:par>
                            </p:childTnLst>
                          </p:cTn>
                        </p:par>
                        <p:par>
                          <p:cTn id="48" fill="hold">
                            <p:stCondLst>
                              <p:cond delay="2000"/>
                            </p:stCondLst>
                            <p:childTnLst>
                              <p:par>
                                <p:cTn id="49" presetID="12" presetClass="entr" presetSubtype="8"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4" fill="hold" grpId="0" nodeType="withEffect">
                                  <p:stCondLst>
                                    <p:cond delay="0"/>
                                  </p:stCondLst>
                                  <p:iterate type="lt">
                                    <p:tmPct val="40000"/>
                                  </p:iterate>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300"/>
                                        <p:tgtEl>
                                          <p:spTgt spid="14"/>
                                        </p:tgtEl>
                                        <p:attrNameLst>
                                          <p:attrName>ppt_y</p:attrName>
                                        </p:attrNameLst>
                                      </p:cBhvr>
                                      <p:tavLst>
                                        <p:tav tm="0">
                                          <p:val>
                                            <p:strVal val="#ppt_y+#ppt_h*1.125000"/>
                                          </p:val>
                                        </p:tav>
                                        <p:tav tm="100000">
                                          <p:val>
                                            <p:strVal val="#ppt_y"/>
                                          </p:val>
                                        </p:tav>
                                      </p:tavLst>
                                    </p:anim>
                                    <p:animEffect transition="in" filter="wipe(up)">
                                      <p:cBhvr>
                                        <p:cTn id="60" dur="300"/>
                                        <p:tgtEl>
                                          <p:spTgt spid="14"/>
                                        </p:tgtEl>
                                      </p:cBhvr>
                                    </p:animEffect>
                                  </p:childTnLst>
                                </p:cTn>
                              </p:par>
                            </p:childTnLst>
                          </p:cTn>
                        </p:par>
                        <p:par>
                          <p:cTn id="61" fill="hold">
                            <p:stCondLst>
                              <p:cond delay="3059"/>
                            </p:stCondLst>
                            <p:childTnLst>
                              <p:par>
                                <p:cTn id="62" presetID="12" presetClass="entr" presetSubtype="8"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additive="base">
                                        <p:cTn id="64" dur="500"/>
                                        <p:tgtEl>
                                          <p:spTgt spid="15"/>
                                        </p:tgtEl>
                                        <p:attrNameLst>
                                          <p:attrName>ppt_x</p:attrName>
                                        </p:attrNameLst>
                                      </p:cBhvr>
                                      <p:tavLst>
                                        <p:tav tm="0">
                                          <p:val>
                                            <p:strVal val="#ppt_x-#ppt_w*1.125000"/>
                                          </p:val>
                                        </p:tav>
                                        <p:tav tm="100000">
                                          <p:val>
                                            <p:strVal val="#ppt_x"/>
                                          </p:val>
                                        </p:tav>
                                      </p:tavLst>
                                    </p:anim>
                                    <p:animEffect transition="in" filter="wipe(right)">
                                      <p:cBhvr>
                                        <p:cTn id="65" dur="500"/>
                                        <p:tgtEl>
                                          <p:spTgt spid="15"/>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p:tgtEl>
                                          <p:spTgt spid="16"/>
                                        </p:tgtEl>
                                        <p:attrNameLst>
                                          <p:attrName>ppt_x</p:attrName>
                                        </p:attrNameLst>
                                      </p:cBhvr>
                                      <p:tavLst>
                                        <p:tav tm="0">
                                          <p:val>
                                            <p:strVal val="#ppt_x-#ppt_w*1.125000"/>
                                          </p:val>
                                        </p:tav>
                                        <p:tav tm="100000">
                                          <p:val>
                                            <p:strVal val="#ppt_x"/>
                                          </p:val>
                                        </p:tav>
                                      </p:tavLst>
                                    </p:anim>
                                    <p:animEffect transition="in" filter="wipe(right)">
                                      <p:cBhvr>
                                        <p:cTn id="69" dur="500"/>
                                        <p:tgtEl>
                                          <p:spTgt spid="16"/>
                                        </p:tgtEl>
                                      </p:cBhvr>
                                    </p:animEffect>
                                  </p:childTnLst>
                                </p:cTn>
                              </p:par>
                              <p:par>
                                <p:cTn id="70" presetID="12" presetClass="entr" presetSubtype="4" fill="hold" grpId="0" nodeType="withEffect">
                                  <p:stCondLst>
                                    <p:cond delay="0"/>
                                  </p:stCondLst>
                                  <p:iterate type="lt">
                                    <p:tmPct val="40000"/>
                                  </p:iterate>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300"/>
                                        <p:tgtEl>
                                          <p:spTgt spid="17"/>
                                        </p:tgtEl>
                                        <p:attrNameLst>
                                          <p:attrName>ppt_y</p:attrName>
                                        </p:attrNameLst>
                                      </p:cBhvr>
                                      <p:tavLst>
                                        <p:tav tm="0">
                                          <p:val>
                                            <p:strVal val="#ppt_y+#ppt_h*1.125000"/>
                                          </p:val>
                                        </p:tav>
                                        <p:tav tm="100000">
                                          <p:val>
                                            <p:strVal val="#ppt_y"/>
                                          </p:val>
                                        </p:tav>
                                      </p:tavLst>
                                    </p:anim>
                                    <p:animEffect transition="in" filter="wipe(up)">
                                      <p:cBhvr>
                                        <p:cTn id="73" dur="300"/>
                                        <p:tgtEl>
                                          <p:spTgt spid="17"/>
                                        </p:tgtEl>
                                      </p:cBhvr>
                                    </p:animEffect>
                                  </p:childTnLst>
                                </p:cTn>
                              </p:par>
                            </p:childTnLst>
                          </p:cTn>
                        </p:par>
                        <p:par>
                          <p:cTn id="74" fill="hold">
                            <p:stCondLst>
                              <p:cond delay="3599"/>
                            </p:stCondLst>
                            <p:childTnLst>
                              <p:par>
                                <p:cTn id="75" presetID="12" presetClass="entr" presetSubtype="8"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additive="base">
                                        <p:cTn id="77" dur="500"/>
                                        <p:tgtEl>
                                          <p:spTgt spid="18"/>
                                        </p:tgtEl>
                                        <p:attrNameLst>
                                          <p:attrName>ppt_x</p:attrName>
                                        </p:attrNameLst>
                                      </p:cBhvr>
                                      <p:tavLst>
                                        <p:tav tm="0">
                                          <p:val>
                                            <p:strVal val="#ppt_x-#ppt_w*1.125000"/>
                                          </p:val>
                                        </p:tav>
                                        <p:tav tm="100000">
                                          <p:val>
                                            <p:strVal val="#ppt_x"/>
                                          </p:val>
                                        </p:tav>
                                      </p:tavLst>
                                    </p:anim>
                                    <p:animEffect transition="in" filter="wipe(right)">
                                      <p:cBhvr>
                                        <p:cTn id="78" dur="500"/>
                                        <p:tgtEl>
                                          <p:spTgt spid="18"/>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4" fill="hold" grpId="0" nodeType="withEffect">
                                  <p:stCondLst>
                                    <p:cond delay="0"/>
                                  </p:stCondLst>
                                  <p:iterate type="lt">
                                    <p:tmPct val="40000"/>
                                  </p:iterate>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300"/>
                                        <p:tgtEl>
                                          <p:spTgt spid="20"/>
                                        </p:tgtEl>
                                        <p:attrNameLst>
                                          <p:attrName>ppt_y</p:attrName>
                                        </p:attrNameLst>
                                      </p:cBhvr>
                                      <p:tavLst>
                                        <p:tav tm="0">
                                          <p:val>
                                            <p:strVal val="#ppt_y+#ppt_h*1.125000"/>
                                          </p:val>
                                        </p:tav>
                                        <p:tav tm="100000">
                                          <p:val>
                                            <p:strVal val="#ppt_y"/>
                                          </p:val>
                                        </p:tav>
                                      </p:tavLst>
                                    </p:anim>
                                    <p:animEffect transition="in" filter="wipe(up)">
                                      <p:cBhvr>
                                        <p:cTn id="86" dur="300"/>
                                        <p:tgtEl>
                                          <p:spTgt spid="20"/>
                                        </p:tgtEl>
                                      </p:cBhvr>
                                    </p:animEffect>
                                  </p:childTnLst>
                                </p:cTn>
                              </p:par>
                            </p:childTnLst>
                          </p:cTn>
                        </p:par>
                        <p:par>
                          <p:cTn id="87" fill="hold">
                            <p:stCondLst>
                              <p:cond delay="4139"/>
                            </p:stCondLst>
                            <p:childTnLst>
                              <p:par>
                                <p:cTn id="88" presetID="12" presetClass="entr" presetSubtype="8" fill="hold" grpId="0" nodeType="afterEffect">
                                  <p:stCondLst>
                                    <p:cond delay="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p:tgtEl>
                                          <p:spTgt spid="21"/>
                                        </p:tgtEl>
                                        <p:attrNameLst>
                                          <p:attrName>ppt_x</p:attrName>
                                        </p:attrNameLst>
                                      </p:cBhvr>
                                      <p:tavLst>
                                        <p:tav tm="0">
                                          <p:val>
                                            <p:strVal val="#ppt_x-#ppt_w*1.125000"/>
                                          </p:val>
                                        </p:tav>
                                        <p:tav tm="100000">
                                          <p:val>
                                            <p:strVal val="#ppt_x"/>
                                          </p:val>
                                        </p:tav>
                                      </p:tavLst>
                                    </p:anim>
                                    <p:animEffect transition="in" filter="wipe(right)">
                                      <p:cBhvr>
                                        <p:cTn id="91" dur="500"/>
                                        <p:tgtEl>
                                          <p:spTgt spid="21"/>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22"/>
                                        </p:tgtEl>
                                        <p:attrNameLst>
                                          <p:attrName>style.visibility</p:attrName>
                                        </p:attrNameLst>
                                      </p:cBhvr>
                                      <p:to>
                                        <p:strVal val="visible"/>
                                      </p:to>
                                    </p:set>
                                    <p:anim calcmode="lin" valueType="num">
                                      <p:cBhvr additive="base">
                                        <p:cTn id="94" dur="500"/>
                                        <p:tgtEl>
                                          <p:spTgt spid="22"/>
                                        </p:tgtEl>
                                        <p:attrNameLst>
                                          <p:attrName>ppt_x</p:attrName>
                                        </p:attrNameLst>
                                      </p:cBhvr>
                                      <p:tavLst>
                                        <p:tav tm="0">
                                          <p:val>
                                            <p:strVal val="#ppt_x-#ppt_w*1.125000"/>
                                          </p:val>
                                        </p:tav>
                                        <p:tav tm="100000">
                                          <p:val>
                                            <p:strVal val="#ppt_x"/>
                                          </p:val>
                                        </p:tav>
                                      </p:tavLst>
                                    </p:anim>
                                    <p:animEffect transition="in" filter="wipe(right)">
                                      <p:cBhvr>
                                        <p:cTn id="95" dur="500"/>
                                        <p:tgtEl>
                                          <p:spTgt spid="22"/>
                                        </p:tgtEl>
                                      </p:cBhvr>
                                    </p:animEffect>
                                  </p:childTnLst>
                                </p:cTn>
                              </p:par>
                              <p:par>
                                <p:cTn id="96" presetID="12" presetClass="entr" presetSubtype="4" fill="hold" grpId="0" nodeType="withEffect">
                                  <p:stCondLst>
                                    <p:cond delay="0"/>
                                  </p:stCondLst>
                                  <p:iterate type="lt">
                                    <p:tmPct val="40000"/>
                                  </p:iterate>
                                  <p:childTnLst>
                                    <p:set>
                                      <p:cBhvr>
                                        <p:cTn id="97" dur="1" fill="hold">
                                          <p:stCondLst>
                                            <p:cond delay="0"/>
                                          </p:stCondLst>
                                        </p:cTn>
                                        <p:tgtEl>
                                          <p:spTgt spid="23"/>
                                        </p:tgtEl>
                                        <p:attrNameLst>
                                          <p:attrName>style.visibility</p:attrName>
                                        </p:attrNameLst>
                                      </p:cBhvr>
                                      <p:to>
                                        <p:strVal val="visible"/>
                                      </p:to>
                                    </p:set>
                                    <p:anim calcmode="lin" valueType="num">
                                      <p:cBhvr additive="base">
                                        <p:cTn id="98" dur="300"/>
                                        <p:tgtEl>
                                          <p:spTgt spid="23"/>
                                        </p:tgtEl>
                                        <p:attrNameLst>
                                          <p:attrName>ppt_y</p:attrName>
                                        </p:attrNameLst>
                                      </p:cBhvr>
                                      <p:tavLst>
                                        <p:tav tm="0">
                                          <p:val>
                                            <p:strVal val="#ppt_y+#ppt_h*1.125000"/>
                                          </p:val>
                                        </p:tav>
                                        <p:tav tm="100000">
                                          <p:val>
                                            <p:strVal val="#ppt_y"/>
                                          </p:val>
                                        </p:tav>
                                      </p:tavLst>
                                    </p:anim>
                                    <p:animEffect transition="in" filter="wipe(up)">
                                      <p:cBhvr>
                                        <p:cTn id="99" dur="300"/>
                                        <p:tgtEl>
                                          <p:spTgt spid="23"/>
                                        </p:tgtEl>
                                      </p:cBhvr>
                                    </p:animEffect>
                                  </p:childTnLst>
                                </p:cTn>
                              </p:par>
                            </p:childTnLst>
                          </p:cTn>
                        </p:par>
                        <p:par>
                          <p:cTn id="100" fill="hold">
                            <p:stCondLst>
                              <p:cond delay="4800"/>
                            </p:stCondLst>
                            <p:childTnLst>
                              <p:par>
                                <p:cTn id="101" presetID="12" presetClass="entr" presetSubtype="8"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p:tgtEl>
                                          <p:spTgt spid="24"/>
                                        </p:tgtEl>
                                        <p:attrNameLst>
                                          <p:attrName>ppt_x</p:attrName>
                                        </p:attrNameLst>
                                      </p:cBhvr>
                                      <p:tavLst>
                                        <p:tav tm="0">
                                          <p:val>
                                            <p:strVal val="#ppt_x-#ppt_w*1.125000"/>
                                          </p:val>
                                        </p:tav>
                                        <p:tav tm="100000">
                                          <p:val>
                                            <p:strVal val="#ppt_x"/>
                                          </p:val>
                                        </p:tav>
                                      </p:tavLst>
                                    </p:anim>
                                    <p:animEffect transition="in" filter="wipe(right)">
                                      <p:cBhvr>
                                        <p:cTn id="104" dur="500"/>
                                        <p:tgtEl>
                                          <p:spTgt spid="24"/>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p:tgtEl>
                                          <p:spTgt spid="25"/>
                                        </p:tgtEl>
                                        <p:attrNameLst>
                                          <p:attrName>ppt_x</p:attrName>
                                        </p:attrNameLst>
                                      </p:cBhvr>
                                      <p:tavLst>
                                        <p:tav tm="0">
                                          <p:val>
                                            <p:strVal val="#ppt_x-#ppt_w*1.125000"/>
                                          </p:val>
                                        </p:tav>
                                        <p:tav tm="100000">
                                          <p:val>
                                            <p:strVal val="#ppt_x"/>
                                          </p:val>
                                        </p:tav>
                                      </p:tavLst>
                                    </p:anim>
                                    <p:animEffect transition="in" filter="wipe(right)">
                                      <p:cBhvr>
                                        <p:cTn id="108" dur="500"/>
                                        <p:tgtEl>
                                          <p:spTgt spid="25"/>
                                        </p:tgtEl>
                                      </p:cBhvr>
                                    </p:animEffect>
                                  </p:childTnLst>
                                </p:cTn>
                              </p:par>
                              <p:par>
                                <p:cTn id="109" presetID="12" presetClass="entr" presetSubtype="4" fill="hold" grpId="0" nodeType="withEffect">
                                  <p:stCondLst>
                                    <p:cond delay="0"/>
                                  </p:stCondLst>
                                  <p:iterate type="lt">
                                    <p:tmPct val="40000"/>
                                  </p:iterate>
                                  <p:childTnLst>
                                    <p:set>
                                      <p:cBhvr>
                                        <p:cTn id="110" dur="1" fill="hold">
                                          <p:stCondLst>
                                            <p:cond delay="0"/>
                                          </p:stCondLst>
                                        </p:cTn>
                                        <p:tgtEl>
                                          <p:spTgt spid="26"/>
                                        </p:tgtEl>
                                        <p:attrNameLst>
                                          <p:attrName>style.visibility</p:attrName>
                                        </p:attrNameLst>
                                      </p:cBhvr>
                                      <p:to>
                                        <p:strVal val="visible"/>
                                      </p:to>
                                    </p:set>
                                    <p:anim calcmode="lin" valueType="num">
                                      <p:cBhvr additive="base">
                                        <p:cTn id="111" dur="300"/>
                                        <p:tgtEl>
                                          <p:spTgt spid="26"/>
                                        </p:tgtEl>
                                        <p:attrNameLst>
                                          <p:attrName>ppt_y</p:attrName>
                                        </p:attrNameLst>
                                      </p:cBhvr>
                                      <p:tavLst>
                                        <p:tav tm="0">
                                          <p:val>
                                            <p:strVal val="#ppt_y+#ppt_h*1.125000"/>
                                          </p:val>
                                        </p:tav>
                                        <p:tav tm="100000">
                                          <p:val>
                                            <p:strVal val="#ppt_y"/>
                                          </p:val>
                                        </p:tav>
                                      </p:tavLst>
                                    </p:anim>
                                    <p:animEffect transition="in" filter="wipe(up)">
                                      <p:cBhvr>
                                        <p:cTn id="112" dur="300"/>
                                        <p:tgtEl>
                                          <p:spTgt spid="26"/>
                                        </p:tgtEl>
                                      </p:cBhvr>
                                    </p:animEffect>
                                  </p:childTnLst>
                                </p:cTn>
                              </p:par>
                            </p:childTnLst>
                          </p:cTn>
                        </p:par>
                        <p:par>
                          <p:cTn id="113" fill="hold">
                            <p:stCondLst>
                              <p:cond delay="5460"/>
                            </p:stCondLst>
                            <p:childTnLst>
                              <p:par>
                                <p:cTn id="114" presetID="1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additive="base">
                                        <p:cTn id="116" dur="500"/>
                                        <p:tgtEl>
                                          <p:spTgt spid="27"/>
                                        </p:tgtEl>
                                        <p:attrNameLst>
                                          <p:attrName>ppt_x</p:attrName>
                                        </p:attrNameLst>
                                      </p:cBhvr>
                                      <p:tavLst>
                                        <p:tav tm="0">
                                          <p:val>
                                            <p:strVal val="#ppt_x-#ppt_w*1.125000"/>
                                          </p:val>
                                        </p:tav>
                                        <p:tav tm="100000">
                                          <p:val>
                                            <p:strVal val="#ppt_x"/>
                                          </p:val>
                                        </p:tav>
                                      </p:tavLst>
                                    </p:anim>
                                    <p:animEffect transition="in" filter="wipe(right)">
                                      <p:cBhvr>
                                        <p:cTn id="117" dur="500"/>
                                        <p:tgtEl>
                                          <p:spTgt spid="27"/>
                                        </p:tgtEl>
                                      </p:cBhvr>
                                    </p:animEffect>
                                  </p:childTnLst>
                                </p:cTn>
                              </p:par>
                              <p:par>
                                <p:cTn id="118" presetID="12" presetClass="entr" presetSubtype="8" fill="hold" grpId="0" nodeType="withEffect">
                                  <p:stCondLst>
                                    <p:cond delay="0"/>
                                  </p:stCondLst>
                                  <p:childTnLst>
                                    <p:set>
                                      <p:cBhvr>
                                        <p:cTn id="119" dur="1" fill="hold">
                                          <p:stCondLst>
                                            <p:cond delay="0"/>
                                          </p:stCondLst>
                                        </p:cTn>
                                        <p:tgtEl>
                                          <p:spTgt spid="28"/>
                                        </p:tgtEl>
                                        <p:attrNameLst>
                                          <p:attrName>style.visibility</p:attrName>
                                        </p:attrNameLst>
                                      </p:cBhvr>
                                      <p:to>
                                        <p:strVal val="visible"/>
                                      </p:to>
                                    </p:set>
                                    <p:anim calcmode="lin" valueType="num">
                                      <p:cBhvr additive="base">
                                        <p:cTn id="120" dur="500"/>
                                        <p:tgtEl>
                                          <p:spTgt spid="28"/>
                                        </p:tgtEl>
                                        <p:attrNameLst>
                                          <p:attrName>ppt_x</p:attrName>
                                        </p:attrNameLst>
                                      </p:cBhvr>
                                      <p:tavLst>
                                        <p:tav tm="0">
                                          <p:val>
                                            <p:strVal val="#ppt_x-#ppt_w*1.125000"/>
                                          </p:val>
                                        </p:tav>
                                        <p:tav tm="100000">
                                          <p:val>
                                            <p:strVal val="#ppt_x"/>
                                          </p:val>
                                        </p:tav>
                                      </p:tavLst>
                                    </p:anim>
                                    <p:animEffect transition="in" filter="wipe(right)">
                                      <p:cBhvr>
                                        <p:cTn id="121" dur="500"/>
                                        <p:tgtEl>
                                          <p:spTgt spid="28"/>
                                        </p:tgtEl>
                                      </p:cBhvr>
                                    </p:animEffect>
                                  </p:childTnLst>
                                </p:cTn>
                              </p:par>
                              <p:par>
                                <p:cTn id="122" presetID="12" presetClass="entr" presetSubtype="4" fill="hold" grpId="0" nodeType="withEffect">
                                  <p:stCondLst>
                                    <p:cond delay="0"/>
                                  </p:stCondLst>
                                  <p:iterate type="lt">
                                    <p:tmPct val="40000"/>
                                  </p:iterate>
                                  <p:childTnLst>
                                    <p:set>
                                      <p:cBhvr>
                                        <p:cTn id="123" dur="1" fill="hold">
                                          <p:stCondLst>
                                            <p:cond delay="0"/>
                                          </p:stCondLst>
                                        </p:cTn>
                                        <p:tgtEl>
                                          <p:spTgt spid="29"/>
                                        </p:tgtEl>
                                        <p:attrNameLst>
                                          <p:attrName>style.visibility</p:attrName>
                                        </p:attrNameLst>
                                      </p:cBhvr>
                                      <p:to>
                                        <p:strVal val="visible"/>
                                      </p:to>
                                    </p:set>
                                    <p:anim calcmode="lin" valueType="num">
                                      <p:cBhvr additive="base">
                                        <p:cTn id="124" dur="300"/>
                                        <p:tgtEl>
                                          <p:spTgt spid="29"/>
                                        </p:tgtEl>
                                        <p:attrNameLst>
                                          <p:attrName>ppt_y</p:attrName>
                                        </p:attrNameLst>
                                      </p:cBhvr>
                                      <p:tavLst>
                                        <p:tav tm="0">
                                          <p:val>
                                            <p:strVal val="#ppt_y+#ppt_h*1.125000"/>
                                          </p:val>
                                        </p:tav>
                                        <p:tav tm="100000">
                                          <p:val>
                                            <p:strVal val="#ppt_y"/>
                                          </p:val>
                                        </p:tav>
                                      </p:tavLst>
                                    </p:anim>
                                    <p:animEffect transition="in" filter="wipe(up)">
                                      <p:cBhvr>
                                        <p:cTn id="125" dur="3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
          <p:cNvSpPr/>
          <p:nvPr/>
        </p:nvSpPr>
        <p:spPr bwMode="auto">
          <a:xfrm>
            <a:off x="2616894" y="1738548"/>
            <a:ext cx="2576347" cy="2888159"/>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no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807040" y="1951707"/>
            <a:ext cx="2196057" cy="2461843"/>
            <a:chOff x="5002386" y="2208630"/>
            <a:chExt cx="2196057" cy="2461843"/>
          </a:xfrm>
        </p:grpSpPr>
        <p:sp>
          <p:nvSpPr>
            <p:cNvPr id="4" name="Freeform 19"/>
            <p:cNvSpPr/>
            <p:nvPr/>
          </p:nvSpPr>
          <p:spPr bwMode="auto">
            <a:xfrm>
              <a:off x="5002386" y="2208630"/>
              <a:ext cx="2196057" cy="2461843"/>
            </a:xfrm>
            <a:custGeom>
              <a:avLst/>
              <a:gdLst>
                <a:gd name="T0" fmla="*/ 772 w 772"/>
                <a:gd name="T1" fmla="*/ 596 h 865"/>
                <a:gd name="T2" fmla="*/ 721 w 772"/>
                <a:gd name="T3" fmla="*/ 685 h 865"/>
                <a:gd name="T4" fmla="*/ 437 w 772"/>
                <a:gd name="T5" fmla="*/ 849 h 865"/>
                <a:gd name="T6" fmla="*/ 335 w 772"/>
                <a:gd name="T7" fmla="*/ 849 h 865"/>
                <a:gd name="T8" fmla="*/ 51 w 772"/>
                <a:gd name="T9" fmla="*/ 685 h 865"/>
                <a:gd name="T10" fmla="*/ 0 w 772"/>
                <a:gd name="T11" fmla="*/ 596 h 865"/>
                <a:gd name="T12" fmla="*/ 0 w 772"/>
                <a:gd name="T13" fmla="*/ 268 h 865"/>
                <a:gd name="T14" fmla="*/ 51 w 772"/>
                <a:gd name="T15" fmla="*/ 180 h 865"/>
                <a:gd name="T16" fmla="*/ 335 w 772"/>
                <a:gd name="T17" fmla="*/ 16 h 865"/>
                <a:gd name="T18" fmla="*/ 437 w 772"/>
                <a:gd name="T19" fmla="*/ 16 h 865"/>
                <a:gd name="T20" fmla="*/ 721 w 772"/>
                <a:gd name="T21" fmla="*/ 180 h 865"/>
                <a:gd name="T22" fmla="*/ 772 w 772"/>
                <a:gd name="T23" fmla="*/ 268 h 865"/>
                <a:gd name="T24" fmla="*/ 772 w 772"/>
                <a:gd name="T25" fmla="*/ 596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72" h="865">
                  <a:moveTo>
                    <a:pt x="772" y="596"/>
                  </a:moveTo>
                  <a:cubicBezTo>
                    <a:pt x="772" y="629"/>
                    <a:pt x="749" y="668"/>
                    <a:pt x="721" y="685"/>
                  </a:cubicBezTo>
                  <a:cubicBezTo>
                    <a:pt x="437" y="849"/>
                    <a:pt x="437" y="849"/>
                    <a:pt x="437" y="849"/>
                  </a:cubicBezTo>
                  <a:cubicBezTo>
                    <a:pt x="409" y="865"/>
                    <a:pt x="363" y="865"/>
                    <a:pt x="335" y="849"/>
                  </a:cubicBezTo>
                  <a:cubicBezTo>
                    <a:pt x="51" y="685"/>
                    <a:pt x="51" y="685"/>
                    <a:pt x="51" y="685"/>
                  </a:cubicBezTo>
                  <a:cubicBezTo>
                    <a:pt x="23" y="668"/>
                    <a:pt x="0" y="629"/>
                    <a:pt x="0" y="596"/>
                  </a:cubicBezTo>
                  <a:cubicBezTo>
                    <a:pt x="0" y="268"/>
                    <a:pt x="0" y="268"/>
                    <a:pt x="0" y="268"/>
                  </a:cubicBezTo>
                  <a:cubicBezTo>
                    <a:pt x="0" y="236"/>
                    <a:pt x="23" y="196"/>
                    <a:pt x="51" y="180"/>
                  </a:cubicBezTo>
                  <a:cubicBezTo>
                    <a:pt x="335" y="16"/>
                    <a:pt x="335" y="16"/>
                    <a:pt x="335" y="16"/>
                  </a:cubicBezTo>
                  <a:cubicBezTo>
                    <a:pt x="363" y="0"/>
                    <a:pt x="409" y="0"/>
                    <a:pt x="437" y="16"/>
                  </a:cubicBezTo>
                  <a:cubicBezTo>
                    <a:pt x="721" y="180"/>
                    <a:pt x="721" y="180"/>
                    <a:pt x="721" y="180"/>
                  </a:cubicBezTo>
                  <a:cubicBezTo>
                    <a:pt x="749" y="196"/>
                    <a:pt x="772" y="236"/>
                    <a:pt x="772" y="268"/>
                  </a:cubicBezTo>
                  <a:lnTo>
                    <a:pt x="772" y="59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flipH="1">
              <a:off x="5216999" y="2508527"/>
              <a:ext cx="1766830"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rPr>
                <a:t>05</a:t>
              </a:r>
              <a:endParaRPr lang="zh-CN" altLang="en-US" sz="11500" dirty="0">
                <a:solidFill>
                  <a:schemeClr val="bg1"/>
                </a:solidFill>
                <a:latin typeface="Impact" panose="020B0806030902050204" pitchFamily="34" charset="0"/>
              </a:endParaRPr>
            </a:p>
          </p:txBody>
        </p:sp>
      </p:grpSp>
      <p:sp>
        <p:nvSpPr>
          <p:cNvPr id="6" name="文本框 5"/>
          <p:cNvSpPr txBox="1"/>
          <p:nvPr/>
        </p:nvSpPr>
        <p:spPr>
          <a:xfrm>
            <a:off x="5497890" y="2447229"/>
            <a:ext cx="3877985" cy="830997"/>
          </a:xfrm>
          <a:prstGeom prst="rect">
            <a:avLst/>
          </a:prstGeom>
          <a:noFill/>
        </p:spPr>
        <p:txBody>
          <a:bodyPr wrap="none" rtlCol="0">
            <a:spAutoFit/>
          </a:bodyPr>
          <a:lstStyle/>
          <a:p>
            <a:r>
              <a:rPr lang="zh-CN" altLang="en-US" sz="4800" b="1" dirty="0" smtClean="0">
                <a:solidFill>
                  <a:srgbClr val="708045"/>
                </a:solidFill>
                <a:latin typeface="微软雅黑" panose="020B0503020204020204" charset="-122"/>
                <a:ea typeface="微软雅黑" panose="020B0503020204020204" charset="-122"/>
              </a:rPr>
              <a:t>明年工作计划</a:t>
            </a:r>
            <a:endParaRPr lang="zh-CN" altLang="en-US" sz="4800" b="1" dirty="0">
              <a:solidFill>
                <a:srgbClr val="708045"/>
              </a:solidFill>
              <a:latin typeface="微软雅黑" panose="020B0503020204020204" charset="-122"/>
              <a:ea typeface="微软雅黑" panose="020B0503020204020204" charset="-122"/>
            </a:endParaRPr>
          </a:p>
        </p:txBody>
      </p:sp>
      <p:sp>
        <p:nvSpPr>
          <p:cNvPr id="7" name="TextBox 24"/>
          <p:cNvSpPr txBox="1"/>
          <p:nvPr/>
        </p:nvSpPr>
        <p:spPr>
          <a:xfrm>
            <a:off x="5557286" y="3325317"/>
            <a:ext cx="128922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a:t>
            </a:r>
            <a:r>
              <a:rPr lang="zh-CN" altLang="en-US" dirty="0" smtClean="0">
                <a:solidFill>
                  <a:schemeClr val="bg1">
                    <a:lumMod val="50000"/>
                  </a:schemeClr>
                </a:solidFill>
                <a:latin typeface="微软雅黑" panose="020B0503020204020204" charset="-122"/>
                <a:ea typeface="微软雅黑" panose="020B0503020204020204" charset="-122"/>
              </a:rPr>
              <a:t>副标题</a:t>
            </a:r>
            <a:endParaRPr lang="zh-CN" altLang="en-US" dirty="0">
              <a:solidFill>
                <a:schemeClr val="bg1">
                  <a:lumMod val="50000"/>
                </a:schemeClr>
              </a:solidFill>
              <a:latin typeface="微软雅黑" panose="020B0503020204020204" charset="-122"/>
              <a:ea typeface="微软雅黑" panose="020B0503020204020204" charset="-122"/>
            </a:endParaRPr>
          </a:p>
        </p:txBody>
      </p:sp>
      <p:sp>
        <p:nvSpPr>
          <p:cNvPr id="8" name="TextBox 25"/>
          <p:cNvSpPr txBox="1"/>
          <p:nvPr/>
        </p:nvSpPr>
        <p:spPr>
          <a:xfrm>
            <a:off x="7099320" y="3322166"/>
            <a:ext cx="1331236"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9" name="TextBox 26"/>
          <p:cNvSpPr txBox="1"/>
          <p:nvPr/>
        </p:nvSpPr>
        <p:spPr>
          <a:xfrm>
            <a:off x="8638196" y="3325316"/>
            <a:ext cx="1457613"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0" name="TextBox 27"/>
          <p:cNvSpPr txBox="1"/>
          <p:nvPr/>
        </p:nvSpPr>
        <p:spPr>
          <a:xfrm>
            <a:off x="5557286"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1" name="TextBox 28"/>
          <p:cNvSpPr txBox="1"/>
          <p:nvPr/>
        </p:nvSpPr>
        <p:spPr>
          <a:xfrm>
            <a:off x="7099320" y="3712619"/>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
        <p:nvSpPr>
          <p:cNvPr id="12" name="TextBox 29"/>
          <p:cNvSpPr txBox="1"/>
          <p:nvPr/>
        </p:nvSpPr>
        <p:spPr>
          <a:xfrm>
            <a:off x="8658718" y="3697601"/>
            <a:ext cx="2031699" cy="338059"/>
          </a:xfrm>
          <a:prstGeom prst="rect">
            <a:avLst/>
          </a:prstGeom>
          <a:noFill/>
        </p:spPr>
        <p:txBody>
          <a:bodyPr wrap="square" lIns="60469" tIns="30235" rIns="60469" bIns="30235" rtlCol="0">
            <a:spAutoFit/>
          </a:bodyPr>
          <a:lstStyle/>
          <a:p>
            <a:r>
              <a:rPr lang="zh-CN" altLang="en-US" dirty="0">
                <a:solidFill>
                  <a:schemeClr val="bg1">
                    <a:lumMod val="50000"/>
                  </a:schemeClr>
                </a:solidFill>
                <a:latin typeface="微软雅黑" panose="020B0503020204020204" charset="-122"/>
                <a:ea typeface="微软雅黑" panose="020B0503020204020204" charset="-122"/>
              </a:rPr>
              <a:t>√ 副标题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250"/>
                                        <p:tgtEl>
                                          <p:spTgt spid="2"/>
                                        </p:tgtEl>
                                      </p:cBhvr>
                                    </p:animEffect>
                                  </p:childTnLst>
                                </p:cTn>
                              </p:par>
                            </p:childTnLst>
                          </p:cTn>
                        </p:par>
                        <p:par>
                          <p:cTn id="8" fill="hold">
                            <p:stCondLst>
                              <p:cond delay="1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2000"/>
                            </p:stCondLst>
                            <p:childTnLst>
                              <p:par>
                                <p:cTn id="15" presetID="16" presetClass="entr" presetSubtype="37"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par>
                          <p:cTn id="18" fill="hold">
                            <p:stCondLst>
                              <p:cond delay="2500"/>
                            </p:stCondLst>
                            <p:childTnLst>
                              <p:par>
                                <p:cTn id="19" presetID="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20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40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60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ppt_x"/>
                                          </p:val>
                                        </p:tav>
                                        <p:tav tm="100000">
                                          <p:val>
                                            <p:strVal val="#ppt_x"/>
                                          </p:val>
                                        </p:tav>
                                      </p:tavLst>
                                    </p:anim>
                                    <p:anim calcmode="lin" valueType="num">
                                      <p:cBhvr additive="base">
                                        <p:cTn id="34" dur="500" fill="hold"/>
                                        <p:tgtEl>
                                          <p:spTgt spid="10"/>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80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100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P spid="8" grpId="0"/>
      <p:bldP spid="9" grpId="0"/>
      <p:bldP spid="10" grpId="0"/>
      <p:bldP spid="11" grpId="0"/>
      <p:bldP spid="1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p:nvPr/>
        </p:nvSpPr>
        <p:spPr bwMode="auto">
          <a:xfrm>
            <a:off x="2042311"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 name="Freeform 7"/>
          <p:cNvSpPr/>
          <p:nvPr/>
        </p:nvSpPr>
        <p:spPr bwMode="auto">
          <a:xfrm>
            <a:off x="2042311" y="2795262"/>
            <a:ext cx="313102" cy="591770"/>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4" name="Freeform 8"/>
          <p:cNvSpPr/>
          <p:nvPr/>
        </p:nvSpPr>
        <p:spPr bwMode="auto">
          <a:xfrm>
            <a:off x="2444629"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5" name="Freeform 9"/>
          <p:cNvSpPr/>
          <p:nvPr/>
        </p:nvSpPr>
        <p:spPr bwMode="auto">
          <a:xfrm>
            <a:off x="2845266"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6" name="Freeform 10"/>
          <p:cNvSpPr/>
          <p:nvPr/>
        </p:nvSpPr>
        <p:spPr bwMode="auto">
          <a:xfrm>
            <a:off x="3242534" y="1458299"/>
            <a:ext cx="314783" cy="1928732"/>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7" name="Freeform 11"/>
          <p:cNvSpPr/>
          <p:nvPr/>
        </p:nvSpPr>
        <p:spPr bwMode="auto">
          <a:xfrm>
            <a:off x="2444629" y="2392320"/>
            <a:ext cx="313102" cy="994713"/>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8" name="Freeform 12"/>
          <p:cNvSpPr/>
          <p:nvPr/>
        </p:nvSpPr>
        <p:spPr bwMode="auto">
          <a:xfrm>
            <a:off x="2845266" y="1975885"/>
            <a:ext cx="314783" cy="141114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9" name="Freeform 13"/>
          <p:cNvSpPr/>
          <p:nvPr/>
        </p:nvSpPr>
        <p:spPr bwMode="auto">
          <a:xfrm>
            <a:off x="3242534" y="1702763"/>
            <a:ext cx="314783" cy="1684269"/>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10" name="Freeform 14"/>
          <p:cNvSpPr/>
          <p:nvPr/>
        </p:nvSpPr>
        <p:spPr bwMode="auto">
          <a:xfrm>
            <a:off x="4200353"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1" name="Freeform 15"/>
          <p:cNvSpPr/>
          <p:nvPr/>
        </p:nvSpPr>
        <p:spPr bwMode="auto">
          <a:xfrm>
            <a:off x="460099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2" name="Freeform 16"/>
          <p:cNvSpPr/>
          <p:nvPr/>
        </p:nvSpPr>
        <p:spPr bwMode="auto">
          <a:xfrm>
            <a:off x="5003309"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3" name="Freeform 17"/>
          <p:cNvSpPr/>
          <p:nvPr/>
        </p:nvSpPr>
        <p:spPr bwMode="auto">
          <a:xfrm>
            <a:off x="5405628"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4" name="Freeform 18"/>
          <p:cNvSpPr/>
          <p:nvPr/>
        </p:nvSpPr>
        <p:spPr bwMode="auto">
          <a:xfrm>
            <a:off x="4200353" y="3100420"/>
            <a:ext cx="313102" cy="286612"/>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5" name="Freeform 19"/>
          <p:cNvSpPr/>
          <p:nvPr/>
        </p:nvSpPr>
        <p:spPr bwMode="auto">
          <a:xfrm>
            <a:off x="4600990" y="2400744"/>
            <a:ext cx="314783"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6" name="Freeform 20"/>
          <p:cNvSpPr/>
          <p:nvPr/>
        </p:nvSpPr>
        <p:spPr bwMode="auto">
          <a:xfrm>
            <a:off x="5003309" y="1702763"/>
            <a:ext cx="314783" cy="1684269"/>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7" name="Freeform 21"/>
          <p:cNvSpPr/>
          <p:nvPr/>
        </p:nvSpPr>
        <p:spPr bwMode="auto">
          <a:xfrm>
            <a:off x="5405628" y="2646898"/>
            <a:ext cx="314783" cy="740134"/>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18" name="Freeform 22"/>
          <p:cNvSpPr/>
          <p:nvPr/>
        </p:nvSpPr>
        <p:spPr bwMode="auto">
          <a:xfrm>
            <a:off x="6348297"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19" name="Freeform 23"/>
          <p:cNvSpPr/>
          <p:nvPr/>
        </p:nvSpPr>
        <p:spPr bwMode="auto">
          <a:xfrm>
            <a:off x="6750615"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0" name="Freeform 24"/>
          <p:cNvSpPr/>
          <p:nvPr/>
        </p:nvSpPr>
        <p:spPr bwMode="auto">
          <a:xfrm>
            <a:off x="7152930"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1" name="Freeform 25"/>
          <p:cNvSpPr/>
          <p:nvPr/>
        </p:nvSpPr>
        <p:spPr bwMode="auto">
          <a:xfrm>
            <a:off x="7553570"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2" name="Freeform 26"/>
          <p:cNvSpPr/>
          <p:nvPr/>
        </p:nvSpPr>
        <p:spPr bwMode="auto">
          <a:xfrm>
            <a:off x="7553570" y="1694331"/>
            <a:ext cx="314783" cy="169269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3" name="Freeform 27"/>
          <p:cNvSpPr/>
          <p:nvPr/>
        </p:nvSpPr>
        <p:spPr bwMode="auto">
          <a:xfrm>
            <a:off x="7152930" y="2007923"/>
            <a:ext cx="313102" cy="1379111"/>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4" name="Freeform 28"/>
          <p:cNvSpPr/>
          <p:nvPr/>
        </p:nvSpPr>
        <p:spPr bwMode="auto">
          <a:xfrm>
            <a:off x="6750615" y="2400744"/>
            <a:ext cx="313102" cy="986284"/>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5" name="Freeform 29"/>
          <p:cNvSpPr/>
          <p:nvPr/>
        </p:nvSpPr>
        <p:spPr bwMode="auto">
          <a:xfrm>
            <a:off x="6348297" y="2808751"/>
            <a:ext cx="314783" cy="578283"/>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26" name="Freeform 30"/>
          <p:cNvSpPr/>
          <p:nvPr/>
        </p:nvSpPr>
        <p:spPr bwMode="auto">
          <a:xfrm>
            <a:off x="8612392" y="1458299"/>
            <a:ext cx="314783" cy="1928732"/>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7" name="Freeform 31"/>
          <p:cNvSpPr/>
          <p:nvPr/>
        </p:nvSpPr>
        <p:spPr bwMode="auto">
          <a:xfrm>
            <a:off x="9009662" y="1458299"/>
            <a:ext cx="314783"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8" name="Freeform 32"/>
          <p:cNvSpPr/>
          <p:nvPr/>
        </p:nvSpPr>
        <p:spPr bwMode="auto">
          <a:xfrm>
            <a:off x="941197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29" name="Freeform 33"/>
          <p:cNvSpPr/>
          <p:nvPr/>
        </p:nvSpPr>
        <p:spPr bwMode="auto">
          <a:xfrm>
            <a:off x="9814296" y="1458299"/>
            <a:ext cx="313102" cy="1928732"/>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p:spPr>
        <p:txBody>
          <a:bodyPr vert="horz" wrap="square" lIns="96983" tIns="48491" rIns="96983" bIns="48491" numCol="1" anchor="t" anchorCtr="0" compatLnSpc="1"/>
          <a:lstStyle/>
          <a:p>
            <a:endParaRPr lang="zh-CN" altLang="en-US" sz="3200"/>
          </a:p>
        </p:txBody>
      </p:sp>
      <p:sp>
        <p:nvSpPr>
          <p:cNvPr id="30" name="Freeform 34"/>
          <p:cNvSpPr/>
          <p:nvPr/>
        </p:nvSpPr>
        <p:spPr bwMode="auto">
          <a:xfrm>
            <a:off x="9814296" y="1712878"/>
            <a:ext cx="313102" cy="1674155"/>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1" name="Freeform 35"/>
          <p:cNvSpPr/>
          <p:nvPr/>
        </p:nvSpPr>
        <p:spPr bwMode="auto">
          <a:xfrm>
            <a:off x="9411976" y="1859554"/>
            <a:ext cx="313102" cy="152747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2" name="Freeform 36"/>
          <p:cNvSpPr/>
          <p:nvPr/>
        </p:nvSpPr>
        <p:spPr bwMode="auto">
          <a:xfrm>
            <a:off x="9009662" y="2975658"/>
            <a:ext cx="314783" cy="411373"/>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3" name="Freeform 37"/>
          <p:cNvSpPr/>
          <p:nvPr/>
        </p:nvSpPr>
        <p:spPr bwMode="auto">
          <a:xfrm>
            <a:off x="8612392" y="2211919"/>
            <a:ext cx="314783" cy="1175111"/>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34" name="Oval 38"/>
          <p:cNvSpPr>
            <a:spLocks noChangeArrowheads="1"/>
          </p:cNvSpPr>
          <p:nvPr/>
        </p:nvSpPr>
        <p:spPr bwMode="auto">
          <a:xfrm>
            <a:off x="2385995" y="3708545"/>
            <a:ext cx="794537" cy="798459"/>
          </a:xfrm>
          <a:prstGeom prst="ellipse">
            <a:avLst/>
          </a:prstGeom>
          <a:solidFill>
            <a:schemeClr val="bg1"/>
          </a:solidFill>
          <a:ln w="12700" cap="flat">
            <a:solidFill>
              <a:schemeClr val="accent1"/>
            </a:solidFill>
            <a:prstDash val="solid"/>
            <a:miter lim="800000"/>
          </a:ln>
        </p:spPr>
        <p:txBody>
          <a:bodyPr vert="horz" wrap="square" lIns="96983" tIns="48491" rIns="96983" bIns="48491" numCol="1" anchor="t" anchorCtr="0" compatLnSpc="1"/>
          <a:lstStyle/>
          <a:p>
            <a:endParaRPr lang="zh-CN" altLang="en-US" sz="3200"/>
          </a:p>
        </p:txBody>
      </p:sp>
      <p:sp>
        <p:nvSpPr>
          <p:cNvPr id="35" name="Freeform 39"/>
          <p:cNvSpPr>
            <a:spLocks noEditPoints="1"/>
          </p:cNvSpPr>
          <p:nvPr/>
        </p:nvSpPr>
        <p:spPr bwMode="auto">
          <a:xfrm>
            <a:off x="2575075" y="3894048"/>
            <a:ext cx="421428" cy="427458"/>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solidFill>
          <a:ln>
            <a:noFill/>
          </a:ln>
        </p:spPr>
        <p:txBody>
          <a:bodyPr vert="horz" wrap="square" lIns="96983" tIns="48491" rIns="96983" bIns="48491" numCol="1" anchor="t" anchorCtr="0" compatLnSpc="1"/>
          <a:lstStyle/>
          <a:p>
            <a:endParaRPr lang="zh-CN" altLang="en-US" sz="3200"/>
          </a:p>
        </p:txBody>
      </p:sp>
      <p:sp>
        <p:nvSpPr>
          <p:cNvPr id="36" name="Oval 40"/>
          <p:cNvSpPr>
            <a:spLocks noChangeArrowheads="1"/>
          </p:cNvSpPr>
          <p:nvPr/>
        </p:nvSpPr>
        <p:spPr bwMode="auto">
          <a:xfrm>
            <a:off x="4553582" y="3708545"/>
            <a:ext cx="797222" cy="798459"/>
          </a:xfrm>
          <a:prstGeom prst="ellipse">
            <a:avLst/>
          </a:prstGeom>
          <a:solidFill>
            <a:schemeClr val="bg1"/>
          </a:solidFill>
          <a:ln w="12700" cap="flat">
            <a:solidFill>
              <a:schemeClr val="accent2"/>
            </a:solidFill>
            <a:prstDash val="solid"/>
            <a:miter lim="800000"/>
          </a:ln>
        </p:spPr>
        <p:txBody>
          <a:bodyPr vert="horz" wrap="square" lIns="96983" tIns="48491" rIns="96983" bIns="48491" numCol="1" anchor="t" anchorCtr="0" compatLnSpc="1"/>
          <a:lstStyle/>
          <a:p>
            <a:endParaRPr lang="zh-CN" altLang="en-US" sz="3200"/>
          </a:p>
        </p:txBody>
      </p:sp>
      <p:sp>
        <p:nvSpPr>
          <p:cNvPr id="37" name="Oval 41"/>
          <p:cNvSpPr>
            <a:spLocks noChangeArrowheads="1"/>
          </p:cNvSpPr>
          <p:nvPr/>
        </p:nvSpPr>
        <p:spPr bwMode="auto">
          <a:xfrm>
            <a:off x="6710498" y="3708545"/>
            <a:ext cx="794537" cy="798459"/>
          </a:xfrm>
          <a:prstGeom prst="ellipse">
            <a:avLst/>
          </a:prstGeom>
          <a:solidFill>
            <a:schemeClr val="bg1"/>
          </a:solidFill>
          <a:ln w="12700" cap="flat">
            <a:solidFill>
              <a:schemeClr val="accent3"/>
            </a:solidFill>
            <a:prstDash val="solid"/>
            <a:miter lim="800000"/>
          </a:ln>
        </p:spPr>
        <p:txBody>
          <a:bodyPr vert="horz" wrap="square" lIns="96983" tIns="48491" rIns="96983" bIns="48491" numCol="1" anchor="t" anchorCtr="0" compatLnSpc="1"/>
          <a:lstStyle/>
          <a:p>
            <a:endParaRPr lang="zh-CN" altLang="en-US" sz="3200"/>
          </a:p>
        </p:txBody>
      </p:sp>
      <p:sp>
        <p:nvSpPr>
          <p:cNvPr id="38" name="Oval 42"/>
          <p:cNvSpPr>
            <a:spLocks noChangeArrowheads="1"/>
          </p:cNvSpPr>
          <p:nvPr/>
        </p:nvSpPr>
        <p:spPr bwMode="auto">
          <a:xfrm>
            <a:off x="8948919" y="3708545"/>
            <a:ext cx="794537" cy="798459"/>
          </a:xfrm>
          <a:prstGeom prst="ellipse">
            <a:avLst/>
          </a:prstGeom>
          <a:solidFill>
            <a:schemeClr val="bg1"/>
          </a:solidFill>
          <a:ln w="12700" cap="flat">
            <a:solidFill>
              <a:schemeClr val="accent4"/>
            </a:solidFill>
            <a:prstDash val="solid"/>
            <a:miter lim="800000"/>
          </a:ln>
        </p:spPr>
        <p:txBody>
          <a:bodyPr vert="horz" wrap="square" lIns="96983" tIns="48491" rIns="96983" bIns="48491" numCol="1" anchor="t" anchorCtr="0" compatLnSpc="1"/>
          <a:lstStyle/>
          <a:p>
            <a:endParaRPr lang="zh-CN" altLang="en-US" sz="3200"/>
          </a:p>
        </p:txBody>
      </p:sp>
      <p:sp>
        <p:nvSpPr>
          <p:cNvPr id="39" name="Freeform 43"/>
          <p:cNvSpPr>
            <a:spLocks noEditPoints="1"/>
          </p:cNvSpPr>
          <p:nvPr/>
        </p:nvSpPr>
        <p:spPr bwMode="auto">
          <a:xfrm>
            <a:off x="6940159" y="3974699"/>
            <a:ext cx="330162" cy="26615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3"/>
          </a:solidFill>
          <a:ln>
            <a:noFill/>
          </a:ln>
        </p:spPr>
        <p:txBody>
          <a:bodyPr vert="horz" wrap="square" lIns="96983" tIns="48491" rIns="96983" bIns="48491" numCol="1" anchor="t" anchorCtr="0" compatLnSpc="1"/>
          <a:lstStyle/>
          <a:p>
            <a:endParaRPr lang="zh-CN" altLang="en-US" sz="3200"/>
          </a:p>
        </p:txBody>
      </p:sp>
      <p:sp>
        <p:nvSpPr>
          <p:cNvPr id="40" name="Freeform 44"/>
          <p:cNvSpPr>
            <a:spLocks noEditPoints="1"/>
          </p:cNvSpPr>
          <p:nvPr/>
        </p:nvSpPr>
        <p:spPr bwMode="auto">
          <a:xfrm>
            <a:off x="4723188" y="3909676"/>
            <a:ext cx="456324" cy="397886"/>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2"/>
          </a:solidFill>
          <a:ln>
            <a:noFill/>
          </a:ln>
        </p:spPr>
        <p:txBody>
          <a:bodyPr vert="horz" wrap="square" lIns="96983" tIns="48491" rIns="96983" bIns="48491" numCol="1" anchor="t" anchorCtr="0" compatLnSpc="1"/>
          <a:lstStyle/>
          <a:p>
            <a:endParaRPr lang="zh-CN" altLang="en-US" sz="3200"/>
          </a:p>
        </p:txBody>
      </p:sp>
      <p:sp>
        <p:nvSpPr>
          <p:cNvPr id="41" name="Freeform 45"/>
          <p:cNvSpPr>
            <a:spLocks noEditPoints="1"/>
          </p:cNvSpPr>
          <p:nvPr/>
        </p:nvSpPr>
        <p:spPr bwMode="auto">
          <a:xfrm>
            <a:off x="9177077" y="3917058"/>
            <a:ext cx="338219" cy="37637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4"/>
          </a:solidFill>
          <a:ln>
            <a:noFill/>
          </a:ln>
        </p:spPr>
        <p:txBody>
          <a:bodyPr vert="horz" wrap="square" lIns="96983" tIns="48491" rIns="96983" bIns="48491" numCol="1" anchor="t" anchorCtr="0" compatLnSpc="1"/>
          <a:lstStyle/>
          <a:p>
            <a:endParaRPr lang="zh-CN" altLang="en-US" sz="3200"/>
          </a:p>
        </p:txBody>
      </p:sp>
      <p:sp>
        <p:nvSpPr>
          <p:cNvPr id="42" name="TextBox 41"/>
          <p:cNvSpPr txBox="1"/>
          <p:nvPr/>
        </p:nvSpPr>
        <p:spPr>
          <a:xfrm>
            <a:off x="1869359" y="4964771"/>
            <a:ext cx="1876566" cy="1225802"/>
          </a:xfrm>
          <a:prstGeom prst="rect">
            <a:avLst/>
          </a:prstGeom>
          <a:noFill/>
        </p:spPr>
        <p:txBody>
          <a:bodyPr wrap="square" lIns="96983" tIns="48491" rIns="96983" bIns="48491" rtlCol="0">
            <a:spAutoFit/>
          </a:bodyPr>
          <a:lstStyle/>
          <a:p>
            <a:pPr>
              <a:buNone/>
            </a:pPr>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endParaRPr lang="en-US" altLang="zh-CN" sz="1465" dirty="0">
              <a:solidFill>
                <a:schemeClr val="tx1">
                  <a:lumMod val="50000"/>
                  <a:lumOff val="50000"/>
                </a:schemeClr>
              </a:solidFill>
              <a:latin typeface="微软雅黑" panose="020B0503020204020204" charset="-122"/>
              <a:ea typeface="微软雅黑" panose="020B0503020204020204" charset="-122"/>
            </a:endParaRPr>
          </a:p>
        </p:txBody>
      </p:sp>
      <p:sp>
        <p:nvSpPr>
          <p:cNvPr id="43" name="TextBox 42"/>
          <p:cNvSpPr txBox="1"/>
          <p:nvPr/>
        </p:nvSpPr>
        <p:spPr>
          <a:xfrm>
            <a:off x="2198909" y="4620583"/>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4" name="TextBox 43"/>
          <p:cNvSpPr txBox="1"/>
          <p:nvPr/>
        </p:nvSpPr>
        <p:spPr>
          <a:xfrm>
            <a:off x="4052172"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5" name="TextBox 44"/>
          <p:cNvSpPr txBox="1"/>
          <p:nvPr/>
        </p:nvSpPr>
        <p:spPr>
          <a:xfrm>
            <a:off x="440658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6" name="TextBox 45"/>
          <p:cNvSpPr txBox="1"/>
          <p:nvPr/>
        </p:nvSpPr>
        <p:spPr>
          <a:xfrm>
            <a:off x="6205644" y="4964771"/>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7" name="TextBox 46"/>
          <p:cNvSpPr txBox="1"/>
          <p:nvPr/>
        </p:nvSpPr>
        <p:spPr>
          <a:xfrm>
            <a:off x="6518264"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8" name="TextBox 47"/>
          <p:cNvSpPr txBox="1"/>
          <p:nvPr/>
        </p:nvSpPr>
        <p:spPr>
          <a:xfrm>
            <a:off x="8442804" y="4982233"/>
            <a:ext cx="1876566" cy="1225802"/>
          </a:xfrm>
          <a:prstGeom prst="rect">
            <a:avLst/>
          </a:prstGeom>
          <a:noFill/>
        </p:spPr>
        <p:txBody>
          <a:bodyPr wrap="square" lIns="96983" tIns="48491" rIns="96983" bIns="48491" rtlCol="0">
            <a:spAutoFit/>
          </a:bodyPr>
          <a:lstStyle/>
          <a:p>
            <a:pPr algn="just"/>
            <a:r>
              <a:rPr lang="zh-CN" altLang="en-US" sz="1465"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点击输入简要文字内容文字内容需概括精炼不用多余的文字修饰，点击输入简要文字内容文字内容</a:t>
            </a:r>
          </a:p>
        </p:txBody>
      </p:sp>
      <p:sp>
        <p:nvSpPr>
          <p:cNvPr id="49" name="TextBox 48"/>
          <p:cNvSpPr txBox="1"/>
          <p:nvPr/>
        </p:nvSpPr>
        <p:spPr>
          <a:xfrm>
            <a:off x="8821920" y="4660879"/>
            <a:ext cx="1881393" cy="287130"/>
          </a:xfrm>
          <a:prstGeom prst="rect">
            <a:avLst/>
          </a:prstGeom>
          <a:noFill/>
        </p:spPr>
        <p:txBody>
          <a:bodyPr wrap="square" lIns="96983" tIns="0" rIns="96983" bIns="0" rtlCol="0" anchor="t">
            <a:spAutoFit/>
          </a:bodyPr>
          <a:lstStyle/>
          <a:p>
            <a:r>
              <a:rPr lang="zh-CN" altLang="en-US" sz="2800" b="1" baseline="-3000"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57" name="标题 56"/>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ppt_w</p:attrName>
                                        </p:attrNameLst>
                                      </p:cBhvr>
                                      <p:tavLst>
                                        <p:tav tm="0" fmla="#ppt_w*sin(2.5*pi*$)">
                                          <p:val>
                                            <p:fltVal val="0"/>
                                          </p:val>
                                        </p:tav>
                                        <p:tav tm="100000">
                                          <p:val>
                                            <p:fltVal val="1"/>
                                          </p:val>
                                        </p:tav>
                                      </p:tavLst>
                                    </p:anim>
                                    <p:anim calcmode="lin" valueType="num">
                                      <p:cBhvr>
                                        <p:cTn id="9" dur="500" fill="hold"/>
                                        <p:tgtEl>
                                          <p:spTgt spid="34"/>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anim calcmode="lin" valueType="num">
                                      <p:cBhvr>
                                        <p:cTn id="13" dur="500" fill="hold"/>
                                        <p:tgtEl>
                                          <p:spTgt spid="35"/>
                                        </p:tgtEl>
                                        <p:attrNameLst>
                                          <p:attrName>ppt_w</p:attrName>
                                        </p:attrNameLst>
                                      </p:cBhvr>
                                      <p:tavLst>
                                        <p:tav tm="0" fmla="#ppt_w*sin(2.5*pi*$)">
                                          <p:val>
                                            <p:fltVal val="0"/>
                                          </p:val>
                                        </p:tav>
                                        <p:tav tm="100000">
                                          <p:val>
                                            <p:fltVal val="1"/>
                                          </p:val>
                                        </p:tav>
                                      </p:tavLst>
                                    </p:anim>
                                    <p:anim calcmode="lin" valueType="num">
                                      <p:cBhvr>
                                        <p:cTn id="14" dur="500" fill="hold"/>
                                        <p:tgtEl>
                                          <p:spTgt spid="35"/>
                                        </p:tgtEl>
                                        <p:attrNameLst>
                                          <p:attrName>ppt_h</p:attrName>
                                        </p:attrNameLst>
                                      </p:cBhvr>
                                      <p:tavLst>
                                        <p:tav tm="0">
                                          <p:val>
                                            <p:strVal val="#ppt_h"/>
                                          </p:val>
                                        </p:tav>
                                        <p:tav tm="100000">
                                          <p:val>
                                            <p:strVal val="#ppt_h"/>
                                          </p:val>
                                        </p:tav>
                                      </p:tavLst>
                                    </p:anim>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fade">
                                      <p:cBhvr>
                                        <p:cTn id="18" dur="1000"/>
                                        <p:tgtEl>
                                          <p:spTgt spid="43"/>
                                        </p:tgtEl>
                                      </p:cBhvr>
                                    </p:animEffect>
                                    <p:anim calcmode="lin" valueType="num">
                                      <p:cBhvr>
                                        <p:cTn id="19" dur="1000" fill="hold"/>
                                        <p:tgtEl>
                                          <p:spTgt spid="43"/>
                                        </p:tgtEl>
                                        <p:attrNameLst>
                                          <p:attrName>ppt_x</p:attrName>
                                        </p:attrNameLst>
                                      </p:cBhvr>
                                      <p:tavLst>
                                        <p:tav tm="0">
                                          <p:val>
                                            <p:strVal val="#ppt_x"/>
                                          </p:val>
                                        </p:tav>
                                        <p:tav tm="100000">
                                          <p:val>
                                            <p:strVal val="#ppt_x"/>
                                          </p:val>
                                        </p:tav>
                                      </p:tavLst>
                                    </p:anim>
                                    <p:anim calcmode="lin" valueType="num">
                                      <p:cBhvr>
                                        <p:cTn id="20" dur="1000" fill="hold"/>
                                        <p:tgtEl>
                                          <p:spTgt spid="43"/>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1000"/>
                                        <p:tgtEl>
                                          <p:spTgt spid="42"/>
                                        </p:tgtEl>
                                      </p:cBhvr>
                                    </p:animEffect>
                                    <p:anim calcmode="lin" valueType="num">
                                      <p:cBhvr>
                                        <p:cTn id="24" dur="1000" fill="hold"/>
                                        <p:tgtEl>
                                          <p:spTgt spid="42"/>
                                        </p:tgtEl>
                                        <p:attrNameLst>
                                          <p:attrName>ppt_x</p:attrName>
                                        </p:attrNameLst>
                                      </p:cBhvr>
                                      <p:tavLst>
                                        <p:tav tm="0">
                                          <p:val>
                                            <p:strVal val="#ppt_x"/>
                                          </p:val>
                                        </p:tav>
                                        <p:tav tm="100000">
                                          <p:val>
                                            <p:strVal val="#ppt_x"/>
                                          </p:val>
                                        </p:tav>
                                      </p:tavLst>
                                    </p:anim>
                                    <p:anim calcmode="lin" valueType="num">
                                      <p:cBhvr>
                                        <p:cTn id="25" dur="1000" fill="hold"/>
                                        <p:tgtEl>
                                          <p:spTgt spid="42"/>
                                        </p:tgtEl>
                                        <p:attrNameLst>
                                          <p:attrName>ppt_y</p:attrName>
                                        </p:attrNameLst>
                                      </p:cBhvr>
                                      <p:tavLst>
                                        <p:tav tm="0">
                                          <p:val>
                                            <p:strVal val="#ppt_y-.1"/>
                                          </p:val>
                                        </p:tav>
                                        <p:tav tm="100000">
                                          <p:val>
                                            <p:strVal val="#ppt_y"/>
                                          </p:val>
                                        </p:tav>
                                      </p:tavLst>
                                    </p:anim>
                                  </p:childTnLst>
                                </p:cTn>
                              </p:par>
                              <p:par>
                                <p:cTn id="26" presetID="22" presetClass="entr" presetSubtype="4"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00"/>
                                        <p:tgtEl>
                                          <p:spTgt spid="2"/>
                                        </p:tgtEl>
                                      </p:cBhvr>
                                    </p:animEffect>
                                  </p:childTnLst>
                                </p:cTn>
                              </p:par>
                              <p:par>
                                <p:cTn id="29" presetID="22" presetClass="entr" presetSubtype="4" fill="hold" grpId="0" nodeType="withEffect">
                                  <p:stCondLst>
                                    <p:cond delay="20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par>
                                <p:cTn id="32" presetID="22" presetClass="entr" presetSubtype="4" fill="hold" grpId="0" nodeType="withEffect">
                                  <p:stCondLst>
                                    <p:cond delay="40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par>
                                <p:cTn id="35" presetID="22" presetClass="entr" presetSubtype="4" fill="hold" grpId="0" nodeType="withEffect">
                                  <p:stCondLst>
                                    <p:cond delay="60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par>
                          <p:cTn id="38" fill="hold">
                            <p:stCondLst>
                              <p:cond delay="15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down)">
                                      <p:cBhvr>
                                        <p:cTn id="44" dur="500"/>
                                        <p:tgtEl>
                                          <p:spTgt spid="7"/>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00"/>
                                        <p:tgtEl>
                                          <p:spTgt spid="8"/>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par>
                          <p:cTn id="51" fill="hold">
                            <p:stCondLst>
                              <p:cond delay="2000"/>
                            </p:stCondLst>
                            <p:childTnLst>
                              <p:par>
                                <p:cTn id="52" presetID="45" presetClass="entr" presetSubtype="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Effect transition="in" filter="fade">
                                      <p:cBhvr>
                                        <p:cTn id="54" dur="500"/>
                                        <p:tgtEl>
                                          <p:spTgt spid="36"/>
                                        </p:tgtEl>
                                      </p:cBhvr>
                                    </p:animEffect>
                                    <p:anim calcmode="lin" valueType="num">
                                      <p:cBhvr>
                                        <p:cTn id="55" dur="500" fill="hold"/>
                                        <p:tgtEl>
                                          <p:spTgt spid="36"/>
                                        </p:tgtEl>
                                        <p:attrNameLst>
                                          <p:attrName>ppt_w</p:attrName>
                                        </p:attrNameLst>
                                      </p:cBhvr>
                                      <p:tavLst>
                                        <p:tav tm="0" fmla="#ppt_w*sin(2.5*pi*$)">
                                          <p:val>
                                            <p:fltVal val="0"/>
                                          </p:val>
                                        </p:tav>
                                        <p:tav tm="100000">
                                          <p:val>
                                            <p:fltVal val="1"/>
                                          </p:val>
                                        </p:tav>
                                      </p:tavLst>
                                    </p:anim>
                                    <p:anim calcmode="lin" valueType="num">
                                      <p:cBhvr>
                                        <p:cTn id="56" dur="500" fill="hold"/>
                                        <p:tgtEl>
                                          <p:spTgt spid="36"/>
                                        </p:tgtEl>
                                        <p:attrNameLst>
                                          <p:attrName>ppt_h</p:attrName>
                                        </p:attrNameLst>
                                      </p:cBhvr>
                                      <p:tavLst>
                                        <p:tav tm="0">
                                          <p:val>
                                            <p:strVal val="#ppt_h"/>
                                          </p:val>
                                        </p:tav>
                                        <p:tav tm="100000">
                                          <p:val>
                                            <p:strVal val="#ppt_h"/>
                                          </p:val>
                                        </p:tav>
                                      </p:tavLst>
                                    </p:anim>
                                  </p:childTnLst>
                                </p:cTn>
                              </p:par>
                              <p:par>
                                <p:cTn id="57" presetID="45" presetClass="entr" presetSubtype="0" fill="hold" grpId="0" nodeType="withEffect">
                                  <p:stCondLst>
                                    <p:cond delay="0"/>
                                  </p:stCondLst>
                                  <p:childTnLst>
                                    <p:set>
                                      <p:cBhvr>
                                        <p:cTn id="58" dur="1" fill="hold">
                                          <p:stCondLst>
                                            <p:cond delay="0"/>
                                          </p:stCondLst>
                                        </p:cTn>
                                        <p:tgtEl>
                                          <p:spTgt spid="40"/>
                                        </p:tgtEl>
                                        <p:attrNameLst>
                                          <p:attrName>style.visibility</p:attrName>
                                        </p:attrNameLst>
                                      </p:cBhvr>
                                      <p:to>
                                        <p:strVal val="visible"/>
                                      </p:to>
                                    </p:set>
                                    <p:animEffect transition="in" filter="fade">
                                      <p:cBhvr>
                                        <p:cTn id="59" dur="500"/>
                                        <p:tgtEl>
                                          <p:spTgt spid="40"/>
                                        </p:tgtEl>
                                      </p:cBhvr>
                                    </p:animEffect>
                                    <p:anim calcmode="lin" valueType="num">
                                      <p:cBhvr>
                                        <p:cTn id="60" dur="500" fill="hold"/>
                                        <p:tgtEl>
                                          <p:spTgt spid="40"/>
                                        </p:tgtEl>
                                        <p:attrNameLst>
                                          <p:attrName>ppt_w</p:attrName>
                                        </p:attrNameLst>
                                      </p:cBhvr>
                                      <p:tavLst>
                                        <p:tav tm="0" fmla="#ppt_w*sin(2.5*pi*$)">
                                          <p:val>
                                            <p:fltVal val="0"/>
                                          </p:val>
                                        </p:tav>
                                        <p:tav tm="100000">
                                          <p:val>
                                            <p:fltVal val="1"/>
                                          </p:val>
                                        </p:tav>
                                      </p:tavLst>
                                    </p:anim>
                                    <p:anim calcmode="lin" valueType="num">
                                      <p:cBhvr>
                                        <p:cTn id="61" dur="500" fill="hold"/>
                                        <p:tgtEl>
                                          <p:spTgt spid="40"/>
                                        </p:tgtEl>
                                        <p:attrNameLst>
                                          <p:attrName>ppt_h</p:attrName>
                                        </p:attrNameLst>
                                      </p:cBhvr>
                                      <p:tavLst>
                                        <p:tav tm="0">
                                          <p:val>
                                            <p:strVal val="#ppt_h"/>
                                          </p:val>
                                        </p:tav>
                                        <p:tav tm="100000">
                                          <p:val>
                                            <p:strVal val="#ppt_h"/>
                                          </p:val>
                                        </p:tav>
                                      </p:tavLst>
                                    </p:anim>
                                  </p:childTnLst>
                                </p:cTn>
                              </p:par>
                            </p:childTnLst>
                          </p:cTn>
                        </p:par>
                        <p:par>
                          <p:cTn id="62" fill="hold">
                            <p:stCondLst>
                              <p:cond delay="2500"/>
                            </p:stCondLst>
                            <p:childTnLst>
                              <p:par>
                                <p:cTn id="63" presetID="47" presetClass="entr" presetSubtype="0" fill="hold" grpId="0" nodeType="after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1000"/>
                                        <p:tgtEl>
                                          <p:spTgt spid="45"/>
                                        </p:tgtEl>
                                      </p:cBhvr>
                                    </p:animEffect>
                                    <p:anim calcmode="lin" valueType="num">
                                      <p:cBhvr>
                                        <p:cTn id="66" dur="1000" fill="hold"/>
                                        <p:tgtEl>
                                          <p:spTgt spid="45"/>
                                        </p:tgtEl>
                                        <p:attrNameLst>
                                          <p:attrName>ppt_x</p:attrName>
                                        </p:attrNameLst>
                                      </p:cBhvr>
                                      <p:tavLst>
                                        <p:tav tm="0">
                                          <p:val>
                                            <p:strVal val="#ppt_x"/>
                                          </p:val>
                                        </p:tav>
                                        <p:tav tm="100000">
                                          <p:val>
                                            <p:strVal val="#ppt_x"/>
                                          </p:val>
                                        </p:tav>
                                      </p:tavLst>
                                    </p:anim>
                                    <p:anim calcmode="lin" valueType="num">
                                      <p:cBhvr>
                                        <p:cTn id="67" dur="1000" fill="hold"/>
                                        <p:tgtEl>
                                          <p:spTgt spid="45"/>
                                        </p:tgtEl>
                                        <p:attrNameLst>
                                          <p:attrName>ppt_y</p:attrName>
                                        </p:attrNameLst>
                                      </p:cBhvr>
                                      <p:tavLst>
                                        <p:tav tm="0">
                                          <p:val>
                                            <p:strVal val="#ppt_y-.1"/>
                                          </p:val>
                                        </p:tav>
                                        <p:tav tm="100000">
                                          <p:val>
                                            <p:strVal val="#ppt_y"/>
                                          </p:val>
                                        </p:tav>
                                      </p:tavLst>
                                    </p:anim>
                                  </p:childTnLst>
                                </p:cTn>
                              </p:par>
                              <p:par>
                                <p:cTn id="68" presetID="47" presetClass="entr" presetSubtype="0" fill="hold" grpId="0" nodeType="with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fade">
                                      <p:cBhvr>
                                        <p:cTn id="70" dur="1000"/>
                                        <p:tgtEl>
                                          <p:spTgt spid="44"/>
                                        </p:tgtEl>
                                      </p:cBhvr>
                                    </p:animEffect>
                                    <p:anim calcmode="lin" valueType="num">
                                      <p:cBhvr>
                                        <p:cTn id="71" dur="1000" fill="hold"/>
                                        <p:tgtEl>
                                          <p:spTgt spid="44"/>
                                        </p:tgtEl>
                                        <p:attrNameLst>
                                          <p:attrName>ppt_x</p:attrName>
                                        </p:attrNameLst>
                                      </p:cBhvr>
                                      <p:tavLst>
                                        <p:tav tm="0">
                                          <p:val>
                                            <p:strVal val="#ppt_x"/>
                                          </p:val>
                                        </p:tav>
                                        <p:tav tm="100000">
                                          <p:val>
                                            <p:strVal val="#ppt_x"/>
                                          </p:val>
                                        </p:tav>
                                      </p:tavLst>
                                    </p:anim>
                                    <p:anim calcmode="lin" valueType="num">
                                      <p:cBhvr>
                                        <p:cTn id="72" dur="1000" fill="hold"/>
                                        <p:tgtEl>
                                          <p:spTgt spid="44"/>
                                        </p:tgtEl>
                                        <p:attrNameLst>
                                          <p:attrName>ppt_y</p:attrName>
                                        </p:attrNameLst>
                                      </p:cBhvr>
                                      <p:tavLst>
                                        <p:tav tm="0">
                                          <p:val>
                                            <p:strVal val="#ppt_y-.1"/>
                                          </p:val>
                                        </p:tav>
                                        <p:tav tm="100000">
                                          <p:val>
                                            <p:strVal val="#ppt_y"/>
                                          </p:val>
                                        </p:tav>
                                      </p:tavLst>
                                    </p:anim>
                                  </p:childTnLst>
                                </p:cTn>
                              </p:par>
                              <p:par>
                                <p:cTn id="73" presetID="22" presetClass="entr" presetSubtype="4" fill="hold" grpId="0" nodeType="with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down)">
                                      <p:cBhvr>
                                        <p:cTn id="75" dur="500"/>
                                        <p:tgtEl>
                                          <p:spTgt spid="10"/>
                                        </p:tgtEl>
                                      </p:cBhvr>
                                    </p:animEffect>
                                  </p:childTnLst>
                                </p:cTn>
                              </p:par>
                              <p:par>
                                <p:cTn id="76" presetID="22" presetClass="entr" presetSubtype="4" fill="hold" grpId="0" nodeType="withEffect">
                                  <p:stCondLst>
                                    <p:cond delay="200"/>
                                  </p:stCondLst>
                                  <p:childTnLst>
                                    <p:set>
                                      <p:cBhvr>
                                        <p:cTn id="77" dur="1" fill="hold">
                                          <p:stCondLst>
                                            <p:cond delay="0"/>
                                          </p:stCondLst>
                                        </p:cTn>
                                        <p:tgtEl>
                                          <p:spTgt spid="11"/>
                                        </p:tgtEl>
                                        <p:attrNameLst>
                                          <p:attrName>style.visibility</p:attrName>
                                        </p:attrNameLst>
                                      </p:cBhvr>
                                      <p:to>
                                        <p:strVal val="visible"/>
                                      </p:to>
                                    </p:set>
                                    <p:animEffect transition="in" filter="wipe(down)">
                                      <p:cBhvr>
                                        <p:cTn id="78" dur="500"/>
                                        <p:tgtEl>
                                          <p:spTgt spid="11"/>
                                        </p:tgtEl>
                                      </p:cBhvr>
                                    </p:animEffect>
                                  </p:childTnLst>
                                </p:cTn>
                              </p:par>
                              <p:par>
                                <p:cTn id="79" presetID="22" presetClass="entr" presetSubtype="4" fill="hold" grpId="0" nodeType="withEffect">
                                  <p:stCondLst>
                                    <p:cond delay="400"/>
                                  </p:stCondLst>
                                  <p:childTnLst>
                                    <p:set>
                                      <p:cBhvr>
                                        <p:cTn id="80" dur="1" fill="hold">
                                          <p:stCondLst>
                                            <p:cond delay="0"/>
                                          </p:stCondLst>
                                        </p:cTn>
                                        <p:tgtEl>
                                          <p:spTgt spid="12"/>
                                        </p:tgtEl>
                                        <p:attrNameLst>
                                          <p:attrName>style.visibility</p:attrName>
                                        </p:attrNameLst>
                                      </p:cBhvr>
                                      <p:to>
                                        <p:strVal val="visible"/>
                                      </p:to>
                                    </p:set>
                                    <p:animEffect transition="in" filter="wipe(down)">
                                      <p:cBhvr>
                                        <p:cTn id="81" dur="500"/>
                                        <p:tgtEl>
                                          <p:spTgt spid="12"/>
                                        </p:tgtEl>
                                      </p:cBhvr>
                                    </p:animEffect>
                                  </p:childTnLst>
                                </p:cTn>
                              </p:par>
                              <p:par>
                                <p:cTn id="82" presetID="22" presetClass="entr" presetSubtype="4" fill="hold" grpId="0" nodeType="withEffect">
                                  <p:stCondLst>
                                    <p:cond delay="600"/>
                                  </p:stCondLst>
                                  <p:childTnLst>
                                    <p:set>
                                      <p:cBhvr>
                                        <p:cTn id="83" dur="1" fill="hold">
                                          <p:stCondLst>
                                            <p:cond delay="0"/>
                                          </p:stCondLst>
                                        </p:cTn>
                                        <p:tgtEl>
                                          <p:spTgt spid="13"/>
                                        </p:tgtEl>
                                        <p:attrNameLst>
                                          <p:attrName>style.visibility</p:attrName>
                                        </p:attrNameLst>
                                      </p:cBhvr>
                                      <p:to>
                                        <p:strVal val="visible"/>
                                      </p:to>
                                    </p:set>
                                    <p:animEffect transition="in" filter="wipe(down)">
                                      <p:cBhvr>
                                        <p:cTn id="84" dur="500"/>
                                        <p:tgtEl>
                                          <p:spTgt spid="13"/>
                                        </p:tgtEl>
                                      </p:cBhvr>
                                    </p:animEffect>
                                  </p:childTnLst>
                                </p:cTn>
                              </p:par>
                            </p:childTnLst>
                          </p:cTn>
                        </p:par>
                        <p:par>
                          <p:cTn id="85" fill="hold">
                            <p:stCondLst>
                              <p:cond delay="3500"/>
                            </p:stCondLst>
                            <p:childTnLst>
                              <p:par>
                                <p:cTn id="86" presetID="22" presetClass="entr" presetSubtype="4"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down)">
                                      <p:cBhvr>
                                        <p:cTn id="88" dur="500"/>
                                        <p:tgtEl>
                                          <p:spTgt spid="14"/>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down)">
                                      <p:cBhvr>
                                        <p:cTn id="91" dur="500"/>
                                        <p:tgtEl>
                                          <p:spTgt spid="15"/>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par>
                                <p:cTn id="95" presetID="22" presetClass="entr" presetSubtype="4"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down)">
                                      <p:cBhvr>
                                        <p:cTn id="97" dur="500"/>
                                        <p:tgtEl>
                                          <p:spTgt spid="17"/>
                                        </p:tgtEl>
                                      </p:cBhvr>
                                    </p:animEffect>
                                  </p:childTnLst>
                                </p:cTn>
                              </p:par>
                            </p:childTnLst>
                          </p:cTn>
                        </p:par>
                        <p:par>
                          <p:cTn id="98" fill="hold">
                            <p:stCondLst>
                              <p:cond delay="4000"/>
                            </p:stCondLst>
                            <p:childTnLst>
                              <p:par>
                                <p:cTn id="99" presetID="45" presetClass="entr" presetSubtype="0" fill="hold" grpId="0" nodeType="afterEffect">
                                  <p:stCondLst>
                                    <p:cond delay="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anim calcmode="lin" valueType="num">
                                      <p:cBhvr>
                                        <p:cTn id="102" dur="500" fill="hold"/>
                                        <p:tgtEl>
                                          <p:spTgt spid="37"/>
                                        </p:tgtEl>
                                        <p:attrNameLst>
                                          <p:attrName>ppt_w</p:attrName>
                                        </p:attrNameLst>
                                      </p:cBhvr>
                                      <p:tavLst>
                                        <p:tav tm="0" fmla="#ppt_w*sin(2.5*pi*$)">
                                          <p:val>
                                            <p:fltVal val="0"/>
                                          </p:val>
                                        </p:tav>
                                        <p:tav tm="100000">
                                          <p:val>
                                            <p:fltVal val="1"/>
                                          </p:val>
                                        </p:tav>
                                      </p:tavLst>
                                    </p:anim>
                                    <p:anim calcmode="lin" valueType="num">
                                      <p:cBhvr>
                                        <p:cTn id="103" dur="500" fill="hold"/>
                                        <p:tgtEl>
                                          <p:spTgt spid="37"/>
                                        </p:tgtEl>
                                        <p:attrNameLst>
                                          <p:attrName>ppt_h</p:attrName>
                                        </p:attrNameLst>
                                      </p:cBhvr>
                                      <p:tavLst>
                                        <p:tav tm="0">
                                          <p:val>
                                            <p:strVal val="#ppt_h"/>
                                          </p:val>
                                        </p:tav>
                                        <p:tav tm="100000">
                                          <p:val>
                                            <p:strVal val="#ppt_h"/>
                                          </p:val>
                                        </p:tav>
                                      </p:tavLst>
                                    </p:anim>
                                  </p:childTnLst>
                                </p:cTn>
                              </p:par>
                              <p:par>
                                <p:cTn id="104" presetID="45"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500"/>
                                        <p:tgtEl>
                                          <p:spTgt spid="39"/>
                                        </p:tgtEl>
                                      </p:cBhvr>
                                    </p:animEffect>
                                    <p:anim calcmode="lin" valueType="num">
                                      <p:cBhvr>
                                        <p:cTn id="107" dur="500" fill="hold"/>
                                        <p:tgtEl>
                                          <p:spTgt spid="39"/>
                                        </p:tgtEl>
                                        <p:attrNameLst>
                                          <p:attrName>ppt_w</p:attrName>
                                        </p:attrNameLst>
                                      </p:cBhvr>
                                      <p:tavLst>
                                        <p:tav tm="0" fmla="#ppt_w*sin(2.5*pi*$)">
                                          <p:val>
                                            <p:fltVal val="0"/>
                                          </p:val>
                                        </p:tav>
                                        <p:tav tm="100000">
                                          <p:val>
                                            <p:fltVal val="1"/>
                                          </p:val>
                                        </p:tav>
                                      </p:tavLst>
                                    </p:anim>
                                    <p:anim calcmode="lin" valueType="num">
                                      <p:cBhvr>
                                        <p:cTn id="108" dur="500" fill="hold"/>
                                        <p:tgtEl>
                                          <p:spTgt spid="39"/>
                                        </p:tgtEl>
                                        <p:attrNameLst>
                                          <p:attrName>ppt_h</p:attrName>
                                        </p:attrNameLst>
                                      </p:cBhvr>
                                      <p:tavLst>
                                        <p:tav tm="0">
                                          <p:val>
                                            <p:strVal val="#ppt_h"/>
                                          </p:val>
                                        </p:tav>
                                        <p:tav tm="100000">
                                          <p:val>
                                            <p:strVal val="#ppt_h"/>
                                          </p:val>
                                        </p:tav>
                                      </p:tavLst>
                                    </p:anim>
                                  </p:childTnLst>
                                </p:cTn>
                              </p:par>
                            </p:childTnLst>
                          </p:cTn>
                        </p:par>
                        <p:par>
                          <p:cTn id="109" fill="hold">
                            <p:stCondLst>
                              <p:cond delay="4500"/>
                            </p:stCondLst>
                            <p:childTnLst>
                              <p:par>
                                <p:cTn id="110" presetID="47" presetClass="entr" presetSubtype="0" fill="hold" grpId="0" nodeType="afterEffect">
                                  <p:stCondLst>
                                    <p:cond delay="0"/>
                                  </p:stCondLst>
                                  <p:childTnLst>
                                    <p:set>
                                      <p:cBhvr>
                                        <p:cTn id="111" dur="1" fill="hold">
                                          <p:stCondLst>
                                            <p:cond delay="0"/>
                                          </p:stCondLst>
                                        </p:cTn>
                                        <p:tgtEl>
                                          <p:spTgt spid="47"/>
                                        </p:tgtEl>
                                        <p:attrNameLst>
                                          <p:attrName>style.visibility</p:attrName>
                                        </p:attrNameLst>
                                      </p:cBhvr>
                                      <p:to>
                                        <p:strVal val="visible"/>
                                      </p:to>
                                    </p:set>
                                    <p:animEffect transition="in" filter="fade">
                                      <p:cBhvr>
                                        <p:cTn id="112" dur="1000"/>
                                        <p:tgtEl>
                                          <p:spTgt spid="47"/>
                                        </p:tgtEl>
                                      </p:cBhvr>
                                    </p:animEffect>
                                    <p:anim calcmode="lin" valueType="num">
                                      <p:cBhvr>
                                        <p:cTn id="113" dur="1000" fill="hold"/>
                                        <p:tgtEl>
                                          <p:spTgt spid="47"/>
                                        </p:tgtEl>
                                        <p:attrNameLst>
                                          <p:attrName>ppt_x</p:attrName>
                                        </p:attrNameLst>
                                      </p:cBhvr>
                                      <p:tavLst>
                                        <p:tav tm="0">
                                          <p:val>
                                            <p:strVal val="#ppt_x"/>
                                          </p:val>
                                        </p:tav>
                                        <p:tav tm="100000">
                                          <p:val>
                                            <p:strVal val="#ppt_x"/>
                                          </p:val>
                                        </p:tav>
                                      </p:tavLst>
                                    </p:anim>
                                    <p:anim calcmode="lin" valueType="num">
                                      <p:cBhvr>
                                        <p:cTn id="114" dur="1000" fill="hold"/>
                                        <p:tgtEl>
                                          <p:spTgt spid="4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animEffect transition="in" filter="fade">
                                      <p:cBhvr>
                                        <p:cTn id="117" dur="1000"/>
                                        <p:tgtEl>
                                          <p:spTgt spid="46"/>
                                        </p:tgtEl>
                                      </p:cBhvr>
                                    </p:animEffect>
                                    <p:anim calcmode="lin" valueType="num">
                                      <p:cBhvr>
                                        <p:cTn id="118" dur="1000" fill="hold"/>
                                        <p:tgtEl>
                                          <p:spTgt spid="46"/>
                                        </p:tgtEl>
                                        <p:attrNameLst>
                                          <p:attrName>ppt_x</p:attrName>
                                        </p:attrNameLst>
                                      </p:cBhvr>
                                      <p:tavLst>
                                        <p:tav tm="0">
                                          <p:val>
                                            <p:strVal val="#ppt_x"/>
                                          </p:val>
                                        </p:tav>
                                        <p:tav tm="100000">
                                          <p:val>
                                            <p:strVal val="#ppt_x"/>
                                          </p:val>
                                        </p:tav>
                                      </p:tavLst>
                                    </p:anim>
                                    <p:anim calcmode="lin" valueType="num">
                                      <p:cBhvr>
                                        <p:cTn id="119" dur="1000" fill="hold"/>
                                        <p:tgtEl>
                                          <p:spTgt spid="46"/>
                                        </p:tgtEl>
                                        <p:attrNameLst>
                                          <p:attrName>ppt_y</p:attrName>
                                        </p:attrNameLst>
                                      </p:cBhvr>
                                      <p:tavLst>
                                        <p:tav tm="0">
                                          <p:val>
                                            <p:strVal val="#ppt_y-.1"/>
                                          </p:val>
                                        </p:tav>
                                        <p:tav tm="100000">
                                          <p:val>
                                            <p:strVal val="#ppt_y"/>
                                          </p:val>
                                        </p:tav>
                                      </p:tavLst>
                                    </p:anim>
                                  </p:childTnLst>
                                </p:cTn>
                              </p:par>
                              <p:par>
                                <p:cTn id="120" presetID="22" presetClass="entr" presetSubtype="4" fill="hold" grpId="0"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200"/>
                                  </p:stCondLst>
                                  <p:childTnLst>
                                    <p:set>
                                      <p:cBhvr>
                                        <p:cTn id="124" dur="1" fill="hold">
                                          <p:stCondLst>
                                            <p:cond delay="0"/>
                                          </p:stCondLst>
                                        </p:cTn>
                                        <p:tgtEl>
                                          <p:spTgt spid="19"/>
                                        </p:tgtEl>
                                        <p:attrNameLst>
                                          <p:attrName>style.visibility</p:attrName>
                                        </p:attrNameLst>
                                      </p:cBhvr>
                                      <p:to>
                                        <p:strVal val="visible"/>
                                      </p:to>
                                    </p:set>
                                    <p:animEffect transition="in" filter="wipe(down)">
                                      <p:cBhvr>
                                        <p:cTn id="125" dur="500"/>
                                        <p:tgtEl>
                                          <p:spTgt spid="19"/>
                                        </p:tgtEl>
                                      </p:cBhvr>
                                    </p:animEffect>
                                  </p:childTnLst>
                                </p:cTn>
                              </p:par>
                              <p:par>
                                <p:cTn id="126" presetID="22" presetClass="entr" presetSubtype="4" fill="hold" grpId="0" nodeType="withEffect">
                                  <p:stCondLst>
                                    <p:cond delay="400"/>
                                  </p:stCondLst>
                                  <p:childTnLst>
                                    <p:set>
                                      <p:cBhvr>
                                        <p:cTn id="127" dur="1" fill="hold">
                                          <p:stCondLst>
                                            <p:cond delay="0"/>
                                          </p:stCondLst>
                                        </p:cTn>
                                        <p:tgtEl>
                                          <p:spTgt spid="20"/>
                                        </p:tgtEl>
                                        <p:attrNameLst>
                                          <p:attrName>style.visibility</p:attrName>
                                        </p:attrNameLst>
                                      </p:cBhvr>
                                      <p:to>
                                        <p:strVal val="visible"/>
                                      </p:to>
                                    </p:set>
                                    <p:animEffect transition="in" filter="wipe(down)">
                                      <p:cBhvr>
                                        <p:cTn id="128" dur="500"/>
                                        <p:tgtEl>
                                          <p:spTgt spid="20"/>
                                        </p:tgtEl>
                                      </p:cBhvr>
                                    </p:animEffect>
                                  </p:childTnLst>
                                </p:cTn>
                              </p:par>
                              <p:par>
                                <p:cTn id="129" presetID="22" presetClass="entr" presetSubtype="4" fill="hold" grpId="0" nodeType="withEffect">
                                  <p:stCondLst>
                                    <p:cond delay="600"/>
                                  </p:stCondLst>
                                  <p:childTnLst>
                                    <p:set>
                                      <p:cBhvr>
                                        <p:cTn id="130" dur="1" fill="hold">
                                          <p:stCondLst>
                                            <p:cond delay="0"/>
                                          </p:stCondLst>
                                        </p:cTn>
                                        <p:tgtEl>
                                          <p:spTgt spid="21"/>
                                        </p:tgtEl>
                                        <p:attrNameLst>
                                          <p:attrName>style.visibility</p:attrName>
                                        </p:attrNameLst>
                                      </p:cBhvr>
                                      <p:to>
                                        <p:strVal val="visible"/>
                                      </p:to>
                                    </p:set>
                                    <p:animEffect transition="in" filter="wipe(down)">
                                      <p:cBhvr>
                                        <p:cTn id="131" dur="500"/>
                                        <p:tgtEl>
                                          <p:spTgt spid="21"/>
                                        </p:tgtEl>
                                      </p:cBhvr>
                                    </p:animEffect>
                                  </p:childTnLst>
                                </p:cTn>
                              </p:par>
                            </p:childTnLst>
                          </p:cTn>
                        </p:par>
                        <p:par>
                          <p:cTn id="132" fill="hold">
                            <p:stCondLst>
                              <p:cond delay="5500"/>
                            </p:stCondLst>
                            <p:childTnLst>
                              <p:par>
                                <p:cTn id="133" presetID="22" presetClass="entr" presetSubtype="4" fill="hold" grpId="0" nodeType="afterEffect">
                                  <p:stCondLst>
                                    <p:cond delay="0"/>
                                  </p:stCondLst>
                                  <p:childTnLst>
                                    <p:set>
                                      <p:cBhvr>
                                        <p:cTn id="134" dur="1" fill="hold">
                                          <p:stCondLst>
                                            <p:cond delay="0"/>
                                          </p:stCondLst>
                                        </p:cTn>
                                        <p:tgtEl>
                                          <p:spTgt spid="25"/>
                                        </p:tgtEl>
                                        <p:attrNameLst>
                                          <p:attrName>style.visibility</p:attrName>
                                        </p:attrNameLst>
                                      </p:cBhvr>
                                      <p:to>
                                        <p:strVal val="visible"/>
                                      </p:to>
                                    </p:set>
                                    <p:animEffect transition="in" filter="wipe(down)">
                                      <p:cBhvr>
                                        <p:cTn id="135" dur="500"/>
                                        <p:tgtEl>
                                          <p:spTgt spid="25"/>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24"/>
                                        </p:tgtEl>
                                        <p:attrNameLst>
                                          <p:attrName>style.visibility</p:attrName>
                                        </p:attrNameLst>
                                      </p:cBhvr>
                                      <p:to>
                                        <p:strVal val="visible"/>
                                      </p:to>
                                    </p:set>
                                    <p:animEffect transition="in" filter="wipe(down)">
                                      <p:cBhvr>
                                        <p:cTn id="138" dur="500"/>
                                        <p:tgtEl>
                                          <p:spTgt spid="24"/>
                                        </p:tgtEl>
                                      </p:cBhvr>
                                    </p:animEffect>
                                  </p:childTnLst>
                                </p:cTn>
                              </p:par>
                              <p:par>
                                <p:cTn id="139" presetID="22" presetClass="entr" presetSubtype="4" fill="hold" grpId="0" nodeType="withEffect">
                                  <p:stCondLst>
                                    <p:cond delay="0"/>
                                  </p:stCondLst>
                                  <p:childTnLst>
                                    <p:set>
                                      <p:cBhvr>
                                        <p:cTn id="140" dur="1" fill="hold">
                                          <p:stCondLst>
                                            <p:cond delay="0"/>
                                          </p:stCondLst>
                                        </p:cTn>
                                        <p:tgtEl>
                                          <p:spTgt spid="23"/>
                                        </p:tgtEl>
                                        <p:attrNameLst>
                                          <p:attrName>style.visibility</p:attrName>
                                        </p:attrNameLst>
                                      </p:cBhvr>
                                      <p:to>
                                        <p:strVal val="visible"/>
                                      </p:to>
                                    </p:set>
                                    <p:animEffect transition="in" filter="wipe(down)">
                                      <p:cBhvr>
                                        <p:cTn id="141" dur="500"/>
                                        <p:tgtEl>
                                          <p:spTgt spid="23"/>
                                        </p:tgtEl>
                                      </p:cBhvr>
                                    </p:animEffect>
                                  </p:childTnLst>
                                </p:cTn>
                              </p:par>
                              <p:par>
                                <p:cTn id="142" presetID="22" presetClass="entr" presetSubtype="4" fill="hold" grpId="0" nodeType="withEffect">
                                  <p:stCondLst>
                                    <p:cond delay="0"/>
                                  </p:stCondLst>
                                  <p:childTnLst>
                                    <p:set>
                                      <p:cBhvr>
                                        <p:cTn id="143" dur="1" fill="hold">
                                          <p:stCondLst>
                                            <p:cond delay="0"/>
                                          </p:stCondLst>
                                        </p:cTn>
                                        <p:tgtEl>
                                          <p:spTgt spid="22"/>
                                        </p:tgtEl>
                                        <p:attrNameLst>
                                          <p:attrName>style.visibility</p:attrName>
                                        </p:attrNameLst>
                                      </p:cBhvr>
                                      <p:to>
                                        <p:strVal val="visible"/>
                                      </p:to>
                                    </p:set>
                                    <p:animEffect transition="in" filter="wipe(down)">
                                      <p:cBhvr>
                                        <p:cTn id="144" dur="500"/>
                                        <p:tgtEl>
                                          <p:spTgt spid="22"/>
                                        </p:tgtEl>
                                      </p:cBhvr>
                                    </p:animEffect>
                                  </p:childTnLst>
                                </p:cTn>
                              </p:par>
                            </p:childTnLst>
                          </p:cTn>
                        </p:par>
                        <p:par>
                          <p:cTn id="145" fill="hold">
                            <p:stCondLst>
                              <p:cond delay="6000"/>
                            </p:stCondLst>
                            <p:childTnLst>
                              <p:par>
                                <p:cTn id="146" presetID="45" presetClass="entr" presetSubtype="0" fill="hold" grpId="0" nodeType="afterEffect">
                                  <p:stCondLst>
                                    <p:cond delay="0"/>
                                  </p:stCondLst>
                                  <p:childTnLst>
                                    <p:set>
                                      <p:cBhvr>
                                        <p:cTn id="147" dur="1" fill="hold">
                                          <p:stCondLst>
                                            <p:cond delay="0"/>
                                          </p:stCondLst>
                                        </p:cTn>
                                        <p:tgtEl>
                                          <p:spTgt spid="38"/>
                                        </p:tgtEl>
                                        <p:attrNameLst>
                                          <p:attrName>style.visibility</p:attrName>
                                        </p:attrNameLst>
                                      </p:cBhvr>
                                      <p:to>
                                        <p:strVal val="visible"/>
                                      </p:to>
                                    </p:set>
                                    <p:animEffect transition="in" filter="fade">
                                      <p:cBhvr>
                                        <p:cTn id="148" dur="500"/>
                                        <p:tgtEl>
                                          <p:spTgt spid="38"/>
                                        </p:tgtEl>
                                      </p:cBhvr>
                                    </p:animEffect>
                                    <p:anim calcmode="lin" valueType="num">
                                      <p:cBhvr>
                                        <p:cTn id="149" dur="500" fill="hold"/>
                                        <p:tgtEl>
                                          <p:spTgt spid="38"/>
                                        </p:tgtEl>
                                        <p:attrNameLst>
                                          <p:attrName>ppt_w</p:attrName>
                                        </p:attrNameLst>
                                      </p:cBhvr>
                                      <p:tavLst>
                                        <p:tav tm="0" fmla="#ppt_w*sin(2.5*pi*$)">
                                          <p:val>
                                            <p:fltVal val="0"/>
                                          </p:val>
                                        </p:tav>
                                        <p:tav tm="100000">
                                          <p:val>
                                            <p:fltVal val="1"/>
                                          </p:val>
                                        </p:tav>
                                      </p:tavLst>
                                    </p:anim>
                                    <p:anim calcmode="lin" valueType="num">
                                      <p:cBhvr>
                                        <p:cTn id="150" dur="500" fill="hold"/>
                                        <p:tgtEl>
                                          <p:spTgt spid="38"/>
                                        </p:tgtEl>
                                        <p:attrNameLst>
                                          <p:attrName>ppt_h</p:attrName>
                                        </p:attrNameLst>
                                      </p:cBhvr>
                                      <p:tavLst>
                                        <p:tav tm="0">
                                          <p:val>
                                            <p:strVal val="#ppt_h"/>
                                          </p:val>
                                        </p:tav>
                                        <p:tav tm="100000">
                                          <p:val>
                                            <p:strVal val="#ppt_h"/>
                                          </p:val>
                                        </p:tav>
                                      </p:tavLst>
                                    </p:anim>
                                  </p:childTnLst>
                                </p:cTn>
                              </p:par>
                              <p:par>
                                <p:cTn id="151" presetID="45" presetClass="entr" presetSubtype="0" fill="hold" grpId="0" nodeType="with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fade">
                                      <p:cBhvr>
                                        <p:cTn id="153" dur="500"/>
                                        <p:tgtEl>
                                          <p:spTgt spid="41"/>
                                        </p:tgtEl>
                                      </p:cBhvr>
                                    </p:animEffect>
                                    <p:anim calcmode="lin" valueType="num">
                                      <p:cBhvr>
                                        <p:cTn id="154" dur="500" fill="hold"/>
                                        <p:tgtEl>
                                          <p:spTgt spid="41"/>
                                        </p:tgtEl>
                                        <p:attrNameLst>
                                          <p:attrName>ppt_w</p:attrName>
                                        </p:attrNameLst>
                                      </p:cBhvr>
                                      <p:tavLst>
                                        <p:tav tm="0" fmla="#ppt_w*sin(2.5*pi*$)">
                                          <p:val>
                                            <p:fltVal val="0"/>
                                          </p:val>
                                        </p:tav>
                                        <p:tav tm="100000">
                                          <p:val>
                                            <p:fltVal val="1"/>
                                          </p:val>
                                        </p:tav>
                                      </p:tavLst>
                                    </p:anim>
                                    <p:anim calcmode="lin" valueType="num">
                                      <p:cBhvr>
                                        <p:cTn id="155" dur="500" fill="hold"/>
                                        <p:tgtEl>
                                          <p:spTgt spid="41"/>
                                        </p:tgtEl>
                                        <p:attrNameLst>
                                          <p:attrName>ppt_h</p:attrName>
                                        </p:attrNameLst>
                                      </p:cBhvr>
                                      <p:tavLst>
                                        <p:tav tm="0">
                                          <p:val>
                                            <p:strVal val="#ppt_h"/>
                                          </p:val>
                                        </p:tav>
                                        <p:tav tm="100000">
                                          <p:val>
                                            <p:strVal val="#ppt_h"/>
                                          </p:val>
                                        </p:tav>
                                      </p:tavLst>
                                    </p:anim>
                                  </p:childTnLst>
                                </p:cTn>
                              </p:par>
                            </p:childTnLst>
                          </p:cTn>
                        </p:par>
                        <p:par>
                          <p:cTn id="156" fill="hold">
                            <p:stCondLst>
                              <p:cond delay="6500"/>
                            </p:stCondLst>
                            <p:childTnLst>
                              <p:par>
                                <p:cTn id="157" presetID="47" presetClass="entr" presetSubtype="0" fill="hold" grpId="0" nodeType="afterEffect">
                                  <p:stCondLst>
                                    <p:cond delay="0"/>
                                  </p:stCondLst>
                                  <p:childTnLst>
                                    <p:set>
                                      <p:cBhvr>
                                        <p:cTn id="158" dur="1" fill="hold">
                                          <p:stCondLst>
                                            <p:cond delay="0"/>
                                          </p:stCondLst>
                                        </p:cTn>
                                        <p:tgtEl>
                                          <p:spTgt spid="49"/>
                                        </p:tgtEl>
                                        <p:attrNameLst>
                                          <p:attrName>style.visibility</p:attrName>
                                        </p:attrNameLst>
                                      </p:cBhvr>
                                      <p:to>
                                        <p:strVal val="visible"/>
                                      </p:to>
                                    </p:set>
                                    <p:animEffect transition="in" filter="fade">
                                      <p:cBhvr>
                                        <p:cTn id="159" dur="1000"/>
                                        <p:tgtEl>
                                          <p:spTgt spid="49"/>
                                        </p:tgtEl>
                                      </p:cBhvr>
                                    </p:animEffect>
                                    <p:anim calcmode="lin" valueType="num">
                                      <p:cBhvr>
                                        <p:cTn id="160" dur="1000" fill="hold"/>
                                        <p:tgtEl>
                                          <p:spTgt spid="49"/>
                                        </p:tgtEl>
                                        <p:attrNameLst>
                                          <p:attrName>ppt_x</p:attrName>
                                        </p:attrNameLst>
                                      </p:cBhvr>
                                      <p:tavLst>
                                        <p:tav tm="0">
                                          <p:val>
                                            <p:strVal val="#ppt_x"/>
                                          </p:val>
                                        </p:tav>
                                        <p:tav tm="100000">
                                          <p:val>
                                            <p:strVal val="#ppt_x"/>
                                          </p:val>
                                        </p:tav>
                                      </p:tavLst>
                                    </p:anim>
                                    <p:anim calcmode="lin" valueType="num">
                                      <p:cBhvr>
                                        <p:cTn id="161" dur="1000" fill="hold"/>
                                        <p:tgtEl>
                                          <p:spTgt spid="4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0"/>
                                  </p:stCondLst>
                                  <p:childTnLst>
                                    <p:set>
                                      <p:cBhvr>
                                        <p:cTn id="163" dur="1" fill="hold">
                                          <p:stCondLst>
                                            <p:cond delay="0"/>
                                          </p:stCondLst>
                                        </p:cTn>
                                        <p:tgtEl>
                                          <p:spTgt spid="48"/>
                                        </p:tgtEl>
                                        <p:attrNameLst>
                                          <p:attrName>style.visibility</p:attrName>
                                        </p:attrNameLst>
                                      </p:cBhvr>
                                      <p:to>
                                        <p:strVal val="visible"/>
                                      </p:to>
                                    </p:set>
                                    <p:animEffect transition="in" filter="fade">
                                      <p:cBhvr>
                                        <p:cTn id="164" dur="1000"/>
                                        <p:tgtEl>
                                          <p:spTgt spid="48"/>
                                        </p:tgtEl>
                                      </p:cBhvr>
                                    </p:animEffect>
                                    <p:anim calcmode="lin" valueType="num">
                                      <p:cBhvr>
                                        <p:cTn id="165" dur="1000" fill="hold"/>
                                        <p:tgtEl>
                                          <p:spTgt spid="48"/>
                                        </p:tgtEl>
                                        <p:attrNameLst>
                                          <p:attrName>ppt_x</p:attrName>
                                        </p:attrNameLst>
                                      </p:cBhvr>
                                      <p:tavLst>
                                        <p:tav tm="0">
                                          <p:val>
                                            <p:strVal val="#ppt_x"/>
                                          </p:val>
                                        </p:tav>
                                        <p:tav tm="100000">
                                          <p:val>
                                            <p:strVal val="#ppt_x"/>
                                          </p:val>
                                        </p:tav>
                                      </p:tavLst>
                                    </p:anim>
                                    <p:anim calcmode="lin" valueType="num">
                                      <p:cBhvr>
                                        <p:cTn id="166" dur="1000" fill="hold"/>
                                        <p:tgtEl>
                                          <p:spTgt spid="48"/>
                                        </p:tgtEl>
                                        <p:attrNameLst>
                                          <p:attrName>ppt_y</p:attrName>
                                        </p:attrNameLst>
                                      </p:cBhvr>
                                      <p:tavLst>
                                        <p:tav tm="0">
                                          <p:val>
                                            <p:strVal val="#ppt_y-.1"/>
                                          </p:val>
                                        </p:tav>
                                        <p:tav tm="100000">
                                          <p:val>
                                            <p:strVal val="#ppt_y"/>
                                          </p:val>
                                        </p:tav>
                                      </p:tavLst>
                                    </p:anim>
                                  </p:childTnLst>
                                </p:cTn>
                              </p:par>
                              <p:par>
                                <p:cTn id="167" presetID="22" presetClass="entr" presetSubtype="4" fill="hold" grpId="0" nodeType="withEffect">
                                  <p:stCondLst>
                                    <p:cond delay="0"/>
                                  </p:stCondLst>
                                  <p:childTnLst>
                                    <p:set>
                                      <p:cBhvr>
                                        <p:cTn id="168" dur="1" fill="hold">
                                          <p:stCondLst>
                                            <p:cond delay="0"/>
                                          </p:stCondLst>
                                        </p:cTn>
                                        <p:tgtEl>
                                          <p:spTgt spid="26"/>
                                        </p:tgtEl>
                                        <p:attrNameLst>
                                          <p:attrName>style.visibility</p:attrName>
                                        </p:attrNameLst>
                                      </p:cBhvr>
                                      <p:to>
                                        <p:strVal val="visible"/>
                                      </p:to>
                                    </p:set>
                                    <p:animEffect transition="in" filter="wipe(down)">
                                      <p:cBhvr>
                                        <p:cTn id="169" dur="500"/>
                                        <p:tgtEl>
                                          <p:spTgt spid="26"/>
                                        </p:tgtEl>
                                      </p:cBhvr>
                                    </p:animEffect>
                                  </p:childTnLst>
                                </p:cTn>
                              </p:par>
                              <p:par>
                                <p:cTn id="170" presetID="22" presetClass="entr" presetSubtype="4" fill="hold" grpId="0" nodeType="withEffect">
                                  <p:stCondLst>
                                    <p:cond delay="200"/>
                                  </p:stCondLst>
                                  <p:childTnLst>
                                    <p:set>
                                      <p:cBhvr>
                                        <p:cTn id="171" dur="1" fill="hold">
                                          <p:stCondLst>
                                            <p:cond delay="0"/>
                                          </p:stCondLst>
                                        </p:cTn>
                                        <p:tgtEl>
                                          <p:spTgt spid="27"/>
                                        </p:tgtEl>
                                        <p:attrNameLst>
                                          <p:attrName>style.visibility</p:attrName>
                                        </p:attrNameLst>
                                      </p:cBhvr>
                                      <p:to>
                                        <p:strVal val="visible"/>
                                      </p:to>
                                    </p:set>
                                    <p:animEffect transition="in" filter="wipe(down)">
                                      <p:cBhvr>
                                        <p:cTn id="172" dur="500"/>
                                        <p:tgtEl>
                                          <p:spTgt spid="27"/>
                                        </p:tgtEl>
                                      </p:cBhvr>
                                    </p:animEffect>
                                  </p:childTnLst>
                                </p:cTn>
                              </p:par>
                              <p:par>
                                <p:cTn id="173" presetID="22" presetClass="entr" presetSubtype="4" fill="hold" grpId="0" nodeType="withEffect">
                                  <p:stCondLst>
                                    <p:cond delay="400"/>
                                  </p:stCondLst>
                                  <p:childTnLst>
                                    <p:set>
                                      <p:cBhvr>
                                        <p:cTn id="174" dur="1" fill="hold">
                                          <p:stCondLst>
                                            <p:cond delay="0"/>
                                          </p:stCondLst>
                                        </p:cTn>
                                        <p:tgtEl>
                                          <p:spTgt spid="28"/>
                                        </p:tgtEl>
                                        <p:attrNameLst>
                                          <p:attrName>style.visibility</p:attrName>
                                        </p:attrNameLst>
                                      </p:cBhvr>
                                      <p:to>
                                        <p:strVal val="visible"/>
                                      </p:to>
                                    </p:set>
                                    <p:animEffect transition="in" filter="wipe(down)">
                                      <p:cBhvr>
                                        <p:cTn id="175" dur="500"/>
                                        <p:tgtEl>
                                          <p:spTgt spid="28"/>
                                        </p:tgtEl>
                                      </p:cBhvr>
                                    </p:animEffect>
                                  </p:childTnLst>
                                </p:cTn>
                              </p:par>
                              <p:par>
                                <p:cTn id="176" presetID="22" presetClass="entr" presetSubtype="4" fill="hold" grpId="0" nodeType="withEffect">
                                  <p:stCondLst>
                                    <p:cond delay="600"/>
                                  </p:stCondLst>
                                  <p:childTnLst>
                                    <p:set>
                                      <p:cBhvr>
                                        <p:cTn id="177" dur="1" fill="hold">
                                          <p:stCondLst>
                                            <p:cond delay="0"/>
                                          </p:stCondLst>
                                        </p:cTn>
                                        <p:tgtEl>
                                          <p:spTgt spid="29"/>
                                        </p:tgtEl>
                                        <p:attrNameLst>
                                          <p:attrName>style.visibility</p:attrName>
                                        </p:attrNameLst>
                                      </p:cBhvr>
                                      <p:to>
                                        <p:strVal val="visible"/>
                                      </p:to>
                                    </p:set>
                                    <p:animEffect transition="in" filter="wipe(down)">
                                      <p:cBhvr>
                                        <p:cTn id="178" dur="500"/>
                                        <p:tgtEl>
                                          <p:spTgt spid="29"/>
                                        </p:tgtEl>
                                      </p:cBhvr>
                                    </p:animEffect>
                                  </p:childTnLst>
                                </p:cTn>
                              </p:par>
                            </p:childTnLst>
                          </p:cTn>
                        </p:par>
                        <p:par>
                          <p:cTn id="179" fill="hold">
                            <p:stCondLst>
                              <p:cond delay="7500"/>
                            </p:stCondLst>
                            <p:childTnLst>
                              <p:par>
                                <p:cTn id="180" presetID="22" presetClass="entr" presetSubtype="4" fill="hold" grpId="0" nodeType="afterEffect">
                                  <p:stCondLst>
                                    <p:cond delay="0"/>
                                  </p:stCondLst>
                                  <p:childTnLst>
                                    <p:set>
                                      <p:cBhvr>
                                        <p:cTn id="181" dur="1" fill="hold">
                                          <p:stCondLst>
                                            <p:cond delay="0"/>
                                          </p:stCondLst>
                                        </p:cTn>
                                        <p:tgtEl>
                                          <p:spTgt spid="33"/>
                                        </p:tgtEl>
                                        <p:attrNameLst>
                                          <p:attrName>style.visibility</p:attrName>
                                        </p:attrNameLst>
                                      </p:cBhvr>
                                      <p:to>
                                        <p:strVal val="visible"/>
                                      </p:to>
                                    </p:set>
                                    <p:animEffect transition="in" filter="wipe(down)">
                                      <p:cBhvr>
                                        <p:cTn id="182" dur="500"/>
                                        <p:tgtEl>
                                          <p:spTgt spid="33"/>
                                        </p:tgtEl>
                                      </p:cBhvr>
                                    </p:animEffect>
                                  </p:childTnLst>
                                </p:cTn>
                              </p:par>
                              <p:par>
                                <p:cTn id="183" presetID="22" presetClass="entr" presetSubtype="4" fill="hold" grpId="0" nodeType="withEffect">
                                  <p:stCondLst>
                                    <p:cond delay="0"/>
                                  </p:stCondLst>
                                  <p:childTnLst>
                                    <p:set>
                                      <p:cBhvr>
                                        <p:cTn id="184" dur="1" fill="hold">
                                          <p:stCondLst>
                                            <p:cond delay="0"/>
                                          </p:stCondLst>
                                        </p:cTn>
                                        <p:tgtEl>
                                          <p:spTgt spid="32"/>
                                        </p:tgtEl>
                                        <p:attrNameLst>
                                          <p:attrName>style.visibility</p:attrName>
                                        </p:attrNameLst>
                                      </p:cBhvr>
                                      <p:to>
                                        <p:strVal val="visible"/>
                                      </p:to>
                                    </p:set>
                                    <p:animEffect transition="in" filter="wipe(down)">
                                      <p:cBhvr>
                                        <p:cTn id="185" dur="500"/>
                                        <p:tgtEl>
                                          <p:spTgt spid="32"/>
                                        </p:tgtEl>
                                      </p:cBhvr>
                                    </p:animEffect>
                                  </p:childTnLst>
                                </p:cTn>
                              </p:par>
                              <p:par>
                                <p:cTn id="186" presetID="22" presetClass="entr" presetSubtype="4" fill="hold" grpId="0" nodeType="withEffect">
                                  <p:stCondLst>
                                    <p:cond delay="0"/>
                                  </p:stCondLst>
                                  <p:childTnLst>
                                    <p:set>
                                      <p:cBhvr>
                                        <p:cTn id="187" dur="1" fill="hold">
                                          <p:stCondLst>
                                            <p:cond delay="0"/>
                                          </p:stCondLst>
                                        </p:cTn>
                                        <p:tgtEl>
                                          <p:spTgt spid="31"/>
                                        </p:tgtEl>
                                        <p:attrNameLst>
                                          <p:attrName>style.visibility</p:attrName>
                                        </p:attrNameLst>
                                      </p:cBhvr>
                                      <p:to>
                                        <p:strVal val="visible"/>
                                      </p:to>
                                    </p:set>
                                    <p:animEffect transition="in" filter="wipe(down)">
                                      <p:cBhvr>
                                        <p:cTn id="188" dur="500"/>
                                        <p:tgtEl>
                                          <p:spTgt spid="31"/>
                                        </p:tgtEl>
                                      </p:cBhvr>
                                    </p:animEffect>
                                  </p:childTnLst>
                                </p:cTn>
                              </p:par>
                              <p:par>
                                <p:cTn id="189" presetID="22" presetClass="entr" presetSubtype="4" fill="hold" grpId="0" nodeType="withEffect">
                                  <p:stCondLst>
                                    <p:cond delay="0"/>
                                  </p:stCondLst>
                                  <p:childTnLst>
                                    <p:set>
                                      <p:cBhvr>
                                        <p:cTn id="190" dur="1" fill="hold">
                                          <p:stCondLst>
                                            <p:cond delay="0"/>
                                          </p:stCondLst>
                                        </p:cTn>
                                        <p:tgtEl>
                                          <p:spTgt spid="30"/>
                                        </p:tgtEl>
                                        <p:attrNameLst>
                                          <p:attrName>style.visibility</p:attrName>
                                        </p:attrNameLst>
                                      </p:cBhvr>
                                      <p:to>
                                        <p:strVal val="visible"/>
                                      </p:to>
                                    </p:set>
                                    <p:animEffect transition="in" filter="wipe(down)">
                                      <p:cBhvr>
                                        <p:cTn id="19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P spid="43" grpId="0"/>
      <p:bldP spid="44" grpId="0"/>
      <p:bldP spid="45" grpId="0"/>
      <p:bldP spid="46" grpId="0"/>
      <p:bldP spid="47" grpId="0"/>
      <p:bldP spid="48" grpId="0"/>
      <p:bldP spid="4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箭头3"/>
          <p:cNvSpPr/>
          <p:nvPr/>
        </p:nvSpPr>
        <p:spPr bwMode="gray">
          <a:xfrm flipV="1">
            <a:off x="2495163" y="3572946"/>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3" name="箭头2"/>
          <p:cNvSpPr/>
          <p:nvPr/>
        </p:nvSpPr>
        <p:spPr bwMode="gray">
          <a:xfrm rot="16200000">
            <a:off x="2919075" y="2882232"/>
            <a:ext cx="477604" cy="191144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4" name="箭头1"/>
          <p:cNvSpPr/>
          <p:nvPr/>
        </p:nvSpPr>
        <p:spPr bwMode="gray">
          <a:xfrm>
            <a:off x="2484822" y="2129279"/>
            <a:ext cx="1608096" cy="1875502"/>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75000"/>
            </a:schemeClr>
          </a:solidFill>
          <a:ln>
            <a:noFill/>
          </a:ln>
          <a:effectLst/>
        </p:spPr>
        <p:txBody>
          <a:bodyPr wrap="none" lIns="91404" tIns="45701" rIns="91404" bIns="45701"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3765">
              <a:defRPr/>
            </a:pPr>
            <a:endParaRPr lang="zh-CN" altLang="en-US" sz="1865">
              <a:solidFill>
                <a:sysClr val="windowText" lastClr="000000"/>
              </a:solidFill>
              <a:latin typeface="Calibri" panose="020F0502020204030204"/>
              <a:ea typeface="宋体" panose="02010600030101010101" pitchFamily="2" charset="-122"/>
            </a:endParaRPr>
          </a:p>
        </p:txBody>
      </p:sp>
      <p:sp>
        <p:nvSpPr>
          <p:cNvPr id="5" name="标题1"/>
          <p:cNvSpPr>
            <a:spLocks noChangeArrowheads="1"/>
          </p:cNvSpPr>
          <p:nvPr/>
        </p:nvSpPr>
        <p:spPr bwMode="gray">
          <a:xfrm>
            <a:off x="4204018" y="1773632"/>
            <a:ext cx="2657161" cy="1155031"/>
          </a:xfrm>
          <a:prstGeom prst="roundRect">
            <a:avLst>
              <a:gd name="adj" fmla="val 11921"/>
            </a:avLst>
          </a:prstGeom>
          <a:solidFill>
            <a:schemeClr val="accent2"/>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          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6" name="标题2"/>
          <p:cNvSpPr>
            <a:spLocks noChangeArrowheads="1"/>
          </p:cNvSpPr>
          <p:nvPr/>
        </p:nvSpPr>
        <p:spPr bwMode="gray">
          <a:xfrm>
            <a:off x="4216709" y="3209614"/>
            <a:ext cx="2644470" cy="1155031"/>
          </a:xfrm>
          <a:prstGeom prst="roundRect">
            <a:avLst>
              <a:gd name="adj" fmla="val 11921"/>
            </a:avLst>
          </a:prstGeom>
          <a:solidFill>
            <a:schemeClr val="accent3"/>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7" name="标题3"/>
          <p:cNvSpPr>
            <a:spLocks noChangeArrowheads="1"/>
          </p:cNvSpPr>
          <p:nvPr/>
        </p:nvSpPr>
        <p:spPr bwMode="gray">
          <a:xfrm>
            <a:off x="4197672" y="4650106"/>
            <a:ext cx="2663506" cy="1153991"/>
          </a:xfrm>
          <a:prstGeom prst="roundRect">
            <a:avLst>
              <a:gd name="adj" fmla="val 11921"/>
            </a:avLst>
          </a:prstGeom>
          <a:solidFill>
            <a:schemeClr val="accent4"/>
          </a:solidFill>
          <a:ln w="25400" cap="flat" cmpd="sng" algn="ctr">
            <a:noFill/>
            <a:prstDash val="solid"/>
          </a:ln>
          <a:effectLst>
            <a:outerShdw blurRad="50800" dist="38100" dir="2700000" algn="tl" rotWithShape="0">
              <a:prstClr val="black">
                <a:alpha val="40000"/>
              </a:prstClr>
            </a:outerShdw>
          </a:effec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fontAlgn="base">
              <a:lnSpc>
                <a:spcPct val="120000"/>
              </a:lnSpc>
              <a:spcBef>
                <a:spcPct val="0"/>
              </a:spcBef>
              <a:spcAft>
                <a:spcPct val="0"/>
              </a:spcAft>
              <a:defRPr/>
            </a:pPr>
            <a:r>
              <a:rPr lang="zh-CN" altLang="en-US" sz="1600" b="1" dirty="0">
                <a:solidFill>
                  <a:sysClr val="window" lastClr="FFFFFF">
                    <a:lumMod val="95000"/>
                  </a:sysClr>
                </a:solidFill>
                <a:latin typeface="微软雅黑" panose="020B0503020204020204" charset="-122"/>
                <a:ea typeface="微软雅黑" panose="020B0503020204020204" charset="-122"/>
              </a:rPr>
              <a:t>点击添加文本</a:t>
            </a:r>
            <a:endParaRPr lang="zh-CN" altLang="zh-CN" sz="1600" b="1" dirty="0">
              <a:solidFill>
                <a:sysClr val="window" lastClr="FFFFFF">
                  <a:lumMod val="95000"/>
                </a:sysClr>
              </a:solidFill>
              <a:latin typeface="微软雅黑" panose="020B0503020204020204" charset="-122"/>
              <a:ea typeface="微软雅黑" panose="020B0503020204020204" charset="-122"/>
            </a:endParaRPr>
          </a:p>
        </p:txBody>
      </p:sp>
      <p:sp>
        <p:nvSpPr>
          <p:cNvPr id="8" name="Oval 19"/>
          <p:cNvSpPr>
            <a:spLocks noChangeArrowheads="1"/>
          </p:cNvSpPr>
          <p:nvPr/>
        </p:nvSpPr>
        <p:spPr bwMode="auto">
          <a:xfrm>
            <a:off x="1968616" y="3069296"/>
            <a:ext cx="1438876" cy="1439292"/>
          </a:xfrm>
          <a:prstGeom prst="roundRect">
            <a:avLst/>
          </a:prstGeom>
          <a:solidFill>
            <a:schemeClr val="accent1"/>
          </a:solidFill>
          <a:ln w="3175" cap="flat" cmpd="sng" algn="ctr">
            <a:noFill/>
            <a:prstDash val="solid"/>
          </a:ln>
          <a:effectLst>
            <a:outerShdw blurRad="50800" dist="38100" dir="2700000" algn="tl" rotWithShape="0">
              <a:prstClr val="black">
                <a:alpha val="40000"/>
              </a:prstClr>
            </a:outerShdw>
          </a:effectLst>
        </p:spPr>
        <p:txBody>
          <a:bodyPr lIns="125950" tIns="45701" rIns="125950" bIns="179929" anchor="ctr"/>
          <a:lstStyle/>
          <a:p>
            <a:pPr algn="ctr">
              <a:lnSpc>
                <a:spcPct val="120000"/>
              </a:lnSpc>
            </a:pPr>
            <a:r>
              <a:rPr lang="zh-CN" altLang="en-US" sz="2000" b="1" kern="0" dirty="0">
                <a:solidFill>
                  <a:srgbClr val="F9F9F9"/>
                </a:solidFill>
                <a:latin typeface="微软雅黑" panose="020B0503020204020204" charset="-122"/>
                <a:ea typeface="微软雅黑" panose="020B0503020204020204" charset="-122"/>
              </a:rPr>
              <a:t>添加内容</a:t>
            </a:r>
          </a:p>
        </p:txBody>
      </p:sp>
      <p:sp>
        <p:nvSpPr>
          <p:cNvPr id="9" name="文本1"/>
          <p:cNvSpPr>
            <a:spLocks noChangeArrowheads="1"/>
          </p:cNvSpPr>
          <p:nvPr/>
        </p:nvSpPr>
        <p:spPr bwMode="gray">
          <a:xfrm>
            <a:off x="6861180" y="1773632"/>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    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0" name="文本2"/>
          <p:cNvSpPr>
            <a:spLocks noChangeArrowheads="1"/>
          </p:cNvSpPr>
          <p:nvPr/>
        </p:nvSpPr>
        <p:spPr bwMode="gray">
          <a:xfrm>
            <a:off x="6861180" y="3209614"/>
            <a:ext cx="3378561" cy="115503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endParaRPr lang="en-US" altLang="zh-CN" sz="1600" dirty="0">
              <a:solidFill>
                <a:schemeClr val="tx1">
                  <a:lumMod val="65000"/>
                  <a:lumOff val="35000"/>
                </a:schemeClr>
              </a:solidFill>
              <a:latin typeface="微软雅黑" panose="020B0503020204020204" charset="-122"/>
              <a:ea typeface="微软雅黑" panose="020B0503020204020204" charset="-122"/>
            </a:endParaRPr>
          </a:p>
          <a:p>
            <a:pPr fontAlgn="base">
              <a:lnSpc>
                <a:spcPct val="120000"/>
              </a:lnSpc>
              <a:spcBef>
                <a:spcPct val="0"/>
              </a:spcBef>
              <a:spcAft>
                <a:spcPct val="0"/>
              </a:spcAft>
              <a:defRPr/>
            </a:pPr>
            <a:r>
              <a:rPr lang="en-US" altLang="zh-CN" sz="1600" dirty="0">
                <a:solidFill>
                  <a:schemeClr val="tx1">
                    <a:lumMod val="65000"/>
                    <a:lumOff val="35000"/>
                  </a:schemeClr>
                </a:solidFill>
                <a:latin typeface="微软雅黑" panose="020B0503020204020204" charset="-122"/>
                <a:ea typeface="微软雅黑" panose="020B0503020204020204" charset="-122"/>
              </a:rPr>
              <a:t>    </a:t>
            </a:r>
            <a:r>
              <a:rPr lang="zh-CN" altLang="en-US" sz="1600" dirty="0">
                <a:solidFill>
                  <a:schemeClr val="tx1">
                    <a:lumMod val="65000"/>
                    <a:lumOff val="35000"/>
                  </a:schemeClr>
                </a:solidFill>
                <a:latin typeface="微软雅黑" panose="020B0503020204020204" charset="-122"/>
                <a:ea typeface="微软雅黑" panose="020B0503020204020204" charset="-122"/>
              </a:rPr>
              <a:t>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a:p>
            <a:pPr lvl="0" fontAlgn="base">
              <a:lnSpc>
                <a:spcPct val="120000"/>
              </a:lnSpc>
              <a:spcBef>
                <a:spcPct val="0"/>
              </a:spcBef>
              <a:spcAft>
                <a:spcPct val="0"/>
              </a:spcAft>
              <a:defRPr/>
            </a:pP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1" name="文本3"/>
          <p:cNvSpPr>
            <a:spLocks noChangeArrowheads="1"/>
          </p:cNvSpPr>
          <p:nvPr/>
        </p:nvSpPr>
        <p:spPr bwMode="ltGray">
          <a:xfrm>
            <a:off x="6861177" y="4659627"/>
            <a:ext cx="3381734" cy="1144471"/>
          </a:xfrm>
          <a:prstGeom prst="roundRect">
            <a:avLst>
              <a:gd name="adj" fmla="val 11505"/>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a:extLst>
            <a:ext uri="{91240B29-F687-4F45-9708-019B960494DF}">
              <a14:hiddenLine xmlns:a14="http://schemas.microsoft.com/office/drawing/2010/main" w="6350">
                <a:solidFill>
                  <a:schemeClr val="tx1"/>
                </a:solidFill>
                <a:prstDash val="sysDot"/>
                <a:round/>
              </a14:hiddenLine>
            </a:ext>
          </a:extLst>
        </p:spPr>
        <p:txBody>
          <a:bodyPr lIns="91404" tIns="45701" rIns="91404" bIns="4570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fontAlgn="base">
              <a:lnSpc>
                <a:spcPct val="120000"/>
              </a:lnSpc>
              <a:spcBef>
                <a:spcPct val="0"/>
              </a:spcBef>
              <a:spcAft>
                <a:spcPct val="0"/>
              </a:spcAft>
              <a:defRPr/>
            </a:pPr>
            <a:r>
              <a:rPr lang="zh-CN" altLang="en-US" sz="1600" dirty="0">
                <a:solidFill>
                  <a:schemeClr val="tx1">
                    <a:lumMod val="65000"/>
                    <a:lumOff val="35000"/>
                  </a:schemeClr>
                </a:solidFill>
                <a:latin typeface="微软雅黑" panose="020B0503020204020204" charset="-122"/>
                <a:ea typeface="微软雅黑" panose="020B0503020204020204" charset="-122"/>
              </a:rPr>
              <a:t>    点击添加文字，点击添加文字</a:t>
            </a:r>
            <a:endParaRPr lang="zh-CN" altLang="zh-CN" sz="1600" dirty="0">
              <a:solidFill>
                <a:schemeClr val="tx1">
                  <a:lumMod val="65000"/>
                  <a:lumOff val="35000"/>
                </a:schemeClr>
              </a:solidFill>
              <a:latin typeface="微软雅黑" panose="020B0503020204020204" charset="-122"/>
              <a:ea typeface="微软雅黑" panose="020B0503020204020204" charset="-122"/>
            </a:endParaRPr>
          </a:p>
        </p:txBody>
      </p:sp>
      <p:sp>
        <p:nvSpPr>
          <p:cNvPr id="19" name="标题 18"/>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500"/>
                                        <p:tgtEl>
                                          <p:spTgt spid="1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wipe(left)">
                                      <p:cBhvr>
                                        <p:cTn id="33" dur="500"/>
                                        <p:tgtEl>
                                          <p:spTgt spid="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left)">
                                      <p:cBhvr>
                                        <p:cTn id="37" dur="500"/>
                                        <p:tgtEl>
                                          <p:spTgt spid="7"/>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left)">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1489217" y="3135587"/>
            <a:ext cx="1106728" cy="1108844"/>
            <a:chOff x="1005742" y="1959743"/>
            <a:chExt cx="1189994" cy="1189994"/>
          </a:xfrm>
        </p:grpSpPr>
        <p:sp>
          <p:nvSpPr>
            <p:cNvPr id="3" name="椭圆 2"/>
            <p:cNvSpPr/>
            <p:nvPr/>
          </p:nvSpPr>
          <p:spPr>
            <a:xfrm>
              <a:off x="1060350" y="2014246"/>
              <a:ext cx="1080778" cy="1080987"/>
            </a:xfrm>
            <a:prstGeom prst="ellipse">
              <a:avLst/>
            </a:prstGeom>
            <a:solidFill>
              <a:schemeClr val="accent1"/>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4" name="椭圆 3"/>
            <p:cNvSpPr/>
            <p:nvPr/>
          </p:nvSpPr>
          <p:spPr>
            <a:xfrm>
              <a:off x="1005742" y="1959743"/>
              <a:ext cx="1189994" cy="1189994"/>
            </a:xfrm>
            <a:prstGeom prst="ellipse">
              <a:avLst/>
            </a:prstGeom>
            <a:noFill/>
            <a:ln w="12700" cap="flat" cmpd="sng" algn="ctr">
              <a:solidFill>
                <a:schemeClr val="accent1"/>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5" name="组合 4"/>
          <p:cNvGrpSpPr/>
          <p:nvPr/>
        </p:nvGrpSpPr>
        <p:grpSpPr bwMode="auto">
          <a:xfrm>
            <a:off x="3429695" y="2401296"/>
            <a:ext cx="1108844" cy="1106728"/>
            <a:chOff x="3750551" y="1408378"/>
            <a:chExt cx="1111514" cy="1111514"/>
          </a:xfrm>
        </p:grpSpPr>
        <p:sp>
          <p:nvSpPr>
            <p:cNvPr id="6" name="椭圆 5"/>
            <p:cNvSpPr/>
            <p:nvPr/>
          </p:nvSpPr>
          <p:spPr>
            <a:xfrm>
              <a:off x="3801460" y="1459384"/>
              <a:ext cx="1009696" cy="1009501"/>
            </a:xfrm>
            <a:prstGeom prst="ellipse">
              <a:avLst/>
            </a:prstGeom>
            <a:solidFill>
              <a:schemeClr val="accent2"/>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7" name="椭圆 6"/>
            <p:cNvSpPr/>
            <p:nvPr/>
          </p:nvSpPr>
          <p:spPr>
            <a:xfrm>
              <a:off x="3750551" y="1408378"/>
              <a:ext cx="1111514" cy="1111514"/>
            </a:xfrm>
            <a:prstGeom prst="ellipse">
              <a:avLst/>
            </a:prstGeom>
            <a:noFill/>
            <a:ln w="12700" cap="flat" cmpd="sng" algn="ctr">
              <a:solidFill>
                <a:schemeClr val="accent2"/>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8" name="组合 7"/>
          <p:cNvGrpSpPr/>
          <p:nvPr/>
        </p:nvGrpSpPr>
        <p:grpSpPr bwMode="auto">
          <a:xfrm>
            <a:off x="3429695" y="3969338"/>
            <a:ext cx="1108844" cy="1106729"/>
            <a:chOff x="1005742" y="1959742"/>
            <a:chExt cx="1189994" cy="1189994"/>
          </a:xfrm>
        </p:grpSpPr>
        <p:sp>
          <p:nvSpPr>
            <p:cNvPr id="9" name="椭圆 8"/>
            <p:cNvSpPr/>
            <p:nvPr/>
          </p:nvSpPr>
          <p:spPr>
            <a:xfrm>
              <a:off x="1060246" y="2014350"/>
              <a:ext cx="1080987" cy="1080779"/>
            </a:xfrm>
            <a:prstGeom prst="ellipse">
              <a:avLst/>
            </a:prstGeom>
            <a:solidFill>
              <a:schemeClr val="accent3"/>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0" name="椭圆 9"/>
            <p:cNvSpPr/>
            <p:nvPr/>
          </p:nvSpPr>
          <p:spPr>
            <a:xfrm>
              <a:off x="1005742" y="1959742"/>
              <a:ext cx="1189994" cy="1189994"/>
            </a:xfrm>
            <a:prstGeom prst="ellipse">
              <a:avLst/>
            </a:prstGeom>
            <a:noFill/>
            <a:ln w="12700" cap="flat" cmpd="sng" algn="ctr">
              <a:solidFill>
                <a:schemeClr val="accent3"/>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1" name="组合 10"/>
          <p:cNvGrpSpPr/>
          <p:nvPr/>
        </p:nvGrpSpPr>
        <p:grpSpPr bwMode="auto">
          <a:xfrm>
            <a:off x="5492908" y="1597172"/>
            <a:ext cx="1106728" cy="1108844"/>
            <a:chOff x="1005742" y="1959742"/>
            <a:chExt cx="1189994" cy="1189994"/>
          </a:xfrm>
        </p:grpSpPr>
        <p:sp>
          <p:nvSpPr>
            <p:cNvPr id="12" name="椭圆 11"/>
            <p:cNvSpPr/>
            <p:nvPr/>
          </p:nvSpPr>
          <p:spPr>
            <a:xfrm>
              <a:off x="1060350" y="2014246"/>
              <a:ext cx="1080778" cy="1080987"/>
            </a:xfrm>
            <a:prstGeom prst="ellipse">
              <a:avLst/>
            </a:prstGeom>
            <a:solidFill>
              <a:schemeClr val="accent4"/>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3" name="椭圆 12"/>
            <p:cNvSpPr/>
            <p:nvPr/>
          </p:nvSpPr>
          <p:spPr>
            <a:xfrm>
              <a:off x="1005742" y="1959742"/>
              <a:ext cx="1189994" cy="1189994"/>
            </a:xfrm>
            <a:prstGeom prst="ellipse">
              <a:avLst/>
            </a:prstGeom>
            <a:noFill/>
            <a:ln w="12700" cap="flat" cmpd="sng" algn="ctr">
              <a:solidFill>
                <a:schemeClr val="accent4"/>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4" name="组合 13"/>
          <p:cNvGrpSpPr/>
          <p:nvPr/>
        </p:nvGrpSpPr>
        <p:grpSpPr bwMode="auto">
          <a:xfrm>
            <a:off x="5505605" y="4817899"/>
            <a:ext cx="1108844" cy="1106728"/>
            <a:chOff x="1005742" y="2208327"/>
            <a:chExt cx="1189994" cy="1189994"/>
          </a:xfrm>
        </p:grpSpPr>
        <p:sp>
          <p:nvSpPr>
            <p:cNvPr id="15" name="椭圆 14"/>
            <p:cNvSpPr/>
            <p:nvPr/>
          </p:nvSpPr>
          <p:spPr>
            <a:xfrm>
              <a:off x="1060246" y="2262935"/>
              <a:ext cx="1080987" cy="1080778"/>
            </a:xfrm>
            <a:prstGeom prst="ellipse">
              <a:avLst/>
            </a:prstGeom>
            <a:solidFill>
              <a:schemeClr val="accent6"/>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6" name="椭圆 15"/>
            <p:cNvSpPr/>
            <p:nvPr/>
          </p:nvSpPr>
          <p:spPr>
            <a:xfrm>
              <a:off x="1005742" y="2208327"/>
              <a:ext cx="1189994" cy="1189994"/>
            </a:xfrm>
            <a:prstGeom prst="ellipse">
              <a:avLst/>
            </a:prstGeom>
            <a:noFill/>
            <a:ln w="12700" cap="flat" cmpd="sng" algn="ctr">
              <a:solidFill>
                <a:schemeClr val="accent6"/>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grpSp>
        <p:nvGrpSpPr>
          <p:cNvPr id="17" name="组合 16"/>
          <p:cNvGrpSpPr/>
          <p:nvPr/>
        </p:nvGrpSpPr>
        <p:grpSpPr bwMode="auto">
          <a:xfrm>
            <a:off x="5492908" y="3207537"/>
            <a:ext cx="1106728" cy="1106729"/>
            <a:chOff x="1005742" y="1959742"/>
            <a:chExt cx="1189994" cy="1189994"/>
          </a:xfrm>
        </p:grpSpPr>
        <p:sp>
          <p:nvSpPr>
            <p:cNvPr id="18" name="椭圆 17"/>
            <p:cNvSpPr/>
            <p:nvPr/>
          </p:nvSpPr>
          <p:spPr>
            <a:xfrm>
              <a:off x="1060350" y="2014350"/>
              <a:ext cx="1080778" cy="1080779"/>
            </a:xfrm>
            <a:prstGeom prst="ellipse">
              <a:avLst/>
            </a:prstGeom>
            <a:solidFill>
              <a:schemeClr val="accent5"/>
            </a:solidFill>
            <a:ln w="25400" cap="flat" cmpd="sng" algn="ctr">
              <a:noFill/>
              <a:prstDash val="solid"/>
            </a:ln>
            <a:effectLst/>
          </p:spPr>
          <p:txBody>
            <a:bodyPr anchor="ctr"/>
            <a:lstStyle/>
            <a:p>
              <a:pPr algn="ctr">
                <a:defRPr/>
              </a:pPr>
              <a:r>
                <a:rPr lang="zh-CN" altLang="en-US" sz="1600" kern="0" dirty="0">
                  <a:solidFill>
                    <a:sysClr val="window" lastClr="FFFFFF"/>
                  </a:solidFill>
                  <a:latin typeface="Bodoni MT" panose="02070603080606020203"/>
                  <a:ea typeface="微软雅黑" panose="020B0503020204020204" charset="-122"/>
                </a:rPr>
                <a:t>内容</a:t>
              </a:r>
              <a:endParaRPr lang="en-US" altLang="zh-CN" sz="1600" kern="0" dirty="0">
                <a:solidFill>
                  <a:sysClr val="window" lastClr="FFFFFF"/>
                </a:solidFill>
                <a:latin typeface="Bodoni MT" panose="02070603080606020203"/>
                <a:ea typeface="微软雅黑" panose="020B0503020204020204" charset="-122"/>
              </a:endParaRPr>
            </a:p>
            <a:p>
              <a:pPr algn="ctr">
                <a:defRPr/>
              </a:pPr>
              <a:r>
                <a:rPr lang="zh-CN" altLang="en-US" sz="1600" kern="0" dirty="0">
                  <a:solidFill>
                    <a:sysClr val="window" lastClr="FFFFFF"/>
                  </a:solidFill>
                  <a:latin typeface="Bodoni MT" panose="02070603080606020203"/>
                  <a:ea typeface="微软雅黑" panose="020B0503020204020204" charset="-122"/>
                </a:rPr>
                <a:t>说明</a:t>
              </a:r>
            </a:p>
          </p:txBody>
        </p:sp>
        <p:sp>
          <p:nvSpPr>
            <p:cNvPr id="19" name="椭圆 18"/>
            <p:cNvSpPr/>
            <p:nvPr/>
          </p:nvSpPr>
          <p:spPr>
            <a:xfrm>
              <a:off x="1005742" y="1959742"/>
              <a:ext cx="1189994" cy="1189994"/>
            </a:xfrm>
            <a:prstGeom prst="ellipse">
              <a:avLst/>
            </a:prstGeom>
            <a:noFill/>
            <a:ln w="12700" cap="flat" cmpd="sng" algn="ctr">
              <a:solidFill>
                <a:schemeClr val="accent5"/>
              </a:solidFill>
              <a:prstDash val="solid"/>
            </a:ln>
            <a:effectLst/>
          </p:spPr>
          <p:txBody>
            <a:bodyPr anchor="ctr"/>
            <a:lstStyle/>
            <a:p>
              <a:pPr algn="ctr">
                <a:defRPr/>
              </a:pPr>
              <a:endParaRPr lang="zh-CN" altLang="en-US" sz="3200" kern="0">
                <a:solidFill>
                  <a:sysClr val="window" lastClr="FFFFFF"/>
                </a:solidFill>
                <a:latin typeface="Bodoni MT" panose="02070603080606020203"/>
                <a:ea typeface="微软雅黑" panose="020B0503020204020204" charset="-122"/>
              </a:endParaRPr>
            </a:p>
          </p:txBody>
        </p:sp>
      </p:grpSp>
      <p:cxnSp>
        <p:nvCxnSpPr>
          <p:cNvPr id="20" name="直接连接符 19"/>
          <p:cNvCxnSpPr>
            <a:cxnSpLocks noChangeShapeType="1"/>
            <a:stCxn id="4" idx="7"/>
            <a:endCxn id="7" idx="2"/>
          </p:cNvCxnSpPr>
          <p:nvPr/>
        </p:nvCxnSpPr>
        <p:spPr bwMode="auto">
          <a:xfrm flipV="1">
            <a:off x="2433005" y="2955719"/>
            <a:ext cx="996690" cy="342811"/>
          </a:xfrm>
          <a:prstGeom prst="line">
            <a:avLst/>
          </a:prstGeom>
          <a:noFill/>
          <a:ln w="9525" algn="ctr">
            <a:solidFill>
              <a:schemeClr val="tx1">
                <a:lumMod val="65000"/>
                <a:lumOff val="35000"/>
              </a:schemeClr>
            </a:solidFill>
            <a:prstDash val="sysDot"/>
            <a:round/>
          </a:ln>
        </p:spPr>
      </p:cxnSp>
      <p:cxnSp>
        <p:nvCxnSpPr>
          <p:cNvPr id="21" name="直接连接符 20"/>
          <p:cNvCxnSpPr>
            <a:cxnSpLocks noChangeShapeType="1"/>
            <a:stCxn id="4" idx="5"/>
            <a:endCxn id="10" idx="2"/>
          </p:cNvCxnSpPr>
          <p:nvPr/>
        </p:nvCxnSpPr>
        <p:spPr bwMode="auto">
          <a:xfrm>
            <a:off x="2433005" y="4081491"/>
            <a:ext cx="996690" cy="440152"/>
          </a:xfrm>
          <a:prstGeom prst="line">
            <a:avLst/>
          </a:prstGeom>
          <a:noFill/>
          <a:ln w="9525" algn="ctr">
            <a:solidFill>
              <a:schemeClr val="tx1">
                <a:lumMod val="65000"/>
                <a:lumOff val="35000"/>
              </a:schemeClr>
            </a:solidFill>
            <a:prstDash val="sysDot"/>
            <a:round/>
          </a:ln>
        </p:spPr>
      </p:cxnSp>
      <p:cxnSp>
        <p:nvCxnSpPr>
          <p:cNvPr id="22" name="直接连接符 21"/>
          <p:cNvCxnSpPr>
            <a:cxnSpLocks noChangeShapeType="1"/>
            <a:stCxn id="10" idx="5"/>
            <a:endCxn id="16" idx="2"/>
          </p:cNvCxnSpPr>
          <p:nvPr/>
        </p:nvCxnSpPr>
        <p:spPr bwMode="auto">
          <a:xfrm>
            <a:off x="4375599" y="4913125"/>
            <a:ext cx="1130006" cy="457081"/>
          </a:xfrm>
          <a:prstGeom prst="line">
            <a:avLst/>
          </a:prstGeom>
          <a:noFill/>
          <a:ln w="9525" algn="ctr">
            <a:solidFill>
              <a:schemeClr val="tx1">
                <a:lumMod val="65000"/>
                <a:lumOff val="35000"/>
              </a:schemeClr>
            </a:solidFill>
            <a:prstDash val="sysDot"/>
            <a:round/>
          </a:ln>
        </p:spPr>
      </p:cxnSp>
      <p:cxnSp>
        <p:nvCxnSpPr>
          <p:cNvPr id="23" name="直接连接符 22"/>
          <p:cNvCxnSpPr>
            <a:cxnSpLocks noChangeShapeType="1"/>
            <a:stCxn id="7" idx="7"/>
            <a:endCxn id="13" idx="2"/>
          </p:cNvCxnSpPr>
          <p:nvPr/>
        </p:nvCxnSpPr>
        <p:spPr bwMode="auto">
          <a:xfrm flipV="1">
            <a:off x="4375600" y="2151594"/>
            <a:ext cx="1117309" cy="412642"/>
          </a:xfrm>
          <a:prstGeom prst="line">
            <a:avLst/>
          </a:prstGeom>
          <a:noFill/>
          <a:ln w="9525" algn="ctr">
            <a:solidFill>
              <a:schemeClr val="tx1">
                <a:lumMod val="65000"/>
                <a:lumOff val="35000"/>
              </a:schemeClr>
            </a:solidFill>
            <a:prstDash val="sysDot"/>
            <a:round/>
          </a:ln>
        </p:spPr>
      </p:cxnSp>
      <p:cxnSp>
        <p:nvCxnSpPr>
          <p:cNvPr id="24" name="直接连接符 23"/>
          <p:cNvCxnSpPr>
            <a:cxnSpLocks noChangeShapeType="1"/>
            <a:stCxn id="7" idx="6"/>
            <a:endCxn id="19" idx="1"/>
          </p:cNvCxnSpPr>
          <p:nvPr/>
        </p:nvCxnSpPr>
        <p:spPr bwMode="auto">
          <a:xfrm>
            <a:off x="4538539" y="2955719"/>
            <a:ext cx="1115194" cy="414759"/>
          </a:xfrm>
          <a:prstGeom prst="line">
            <a:avLst/>
          </a:prstGeom>
          <a:noFill/>
          <a:ln w="9525" algn="ctr">
            <a:solidFill>
              <a:schemeClr val="tx1">
                <a:lumMod val="65000"/>
                <a:lumOff val="35000"/>
              </a:schemeClr>
            </a:solidFill>
            <a:prstDash val="sysDot"/>
            <a:round/>
          </a:ln>
        </p:spPr>
      </p:cxnSp>
      <p:cxnSp>
        <p:nvCxnSpPr>
          <p:cNvPr id="25" name="直接连接符 24"/>
          <p:cNvCxnSpPr>
            <a:cxnSpLocks noChangeShapeType="1"/>
            <a:stCxn id="10" idx="6"/>
            <a:endCxn id="19" idx="3"/>
          </p:cNvCxnSpPr>
          <p:nvPr/>
        </p:nvCxnSpPr>
        <p:spPr bwMode="auto">
          <a:xfrm flipV="1">
            <a:off x="4538539" y="4153440"/>
            <a:ext cx="1115194" cy="368204"/>
          </a:xfrm>
          <a:prstGeom prst="line">
            <a:avLst/>
          </a:prstGeom>
          <a:noFill/>
          <a:ln w="9525" algn="ctr">
            <a:solidFill>
              <a:schemeClr val="tx1">
                <a:lumMod val="65000"/>
                <a:lumOff val="35000"/>
              </a:schemeClr>
            </a:solidFill>
            <a:prstDash val="sysDot"/>
            <a:round/>
          </a:ln>
        </p:spPr>
      </p:cxnSp>
      <p:sp>
        <p:nvSpPr>
          <p:cNvPr id="26" name="矩形 25"/>
          <p:cNvSpPr>
            <a:spLocks noChangeArrowheads="1"/>
          </p:cNvSpPr>
          <p:nvPr/>
        </p:nvSpPr>
        <p:spPr bwMode="auto">
          <a:xfrm>
            <a:off x="7046138" y="1930261"/>
            <a:ext cx="3657175"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7" name="矩形 26"/>
          <p:cNvSpPr>
            <a:spLocks noChangeArrowheads="1"/>
          </p:cNvSpPr>
          <p:nvPr/>
        </p:nvSpPr>
        <p:spPr bwMode="auto">
          <a:xfrm>
            <a:off x="7046138" y="3501569"/>
            <a:ext cx="3657175"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28" name="矩形 27"/>
          <p:cNvSpPr>
            <a:spLocks noChangeArrowheads="1"/>
          </p:cNvSpPr>
          <p:nvPr/>
        </p:nvSpPr>
        <p:spPr bwMode="auto">
          <a:xfrm>
            <a:off x="7046136" y="5073949"/>
            <a:ext cx="3561190" cy="605294"/>
          </a:xfrm>
          <a:prstGeom prst="rect">
            <a:avLst/>
          </a:prstGeom>
          <a:noFill/>
          <a:ln w="9525">
            <a:noFill/>
            <a:miter lim="800000"/>
          </a:ln>
        </p:spPr>
        <p:txBody>
          <a:bodyPr wrap="square">
            <a:spAutoFit/>
          </a:bodyPr>
          <a:lstStyle/>
          <a:p>
            <a:pPr algn="just">
              <a:lnSpc>
                <a:spcPts val="2000"/>
              </a:lnSpc>
            </a:pPr>
            <a:r>
              <a:rPr lang="zh-CN" altLang="en-US" sz="1600" dirty="0">
                <a:solidFill>
                  <a:schemeClr val="tx1">
                    <a:lumMod val="50000"/>
                    <a:lumOff val="50000"/>
                  </a:schemeClr>
                </a:solidFill>
                <a:latin typeface="微软雅黑" panose="020B0503020204020204" charset="-122"/>
                <a:ea typeface="微软雅黑" panose="020B0503020204020204" charset="-122"/>
              </a:rPr>
              <a:t>点击输入简要文字内容，文字内容需概括精炼，不用多余的文字修饰</a:t>
            </a:r>
            <a:r>
              <a:rPr lang="en-US" altLang="zh-CN" sz="1600" dirty="0">
                <a:solidFill>
                  <a:schemeClr val="tx1">
                    <a:lumMod val="50000"/>
                    <a:lumOff val="50000"/>
                  </a:schemeClr>
                </a:solidFill>
                <a:latin typeface="微软雅黑" panose="020B0503020204020204" charset="-122"/>
                <a:ea typeface="微软雅黑" panose="020B0503020204020204" charset="-122"/>
              </a:rPr>
              <a:t>……</a:t>
            </a:r>
            <a:endParaRPr lang="zh-CN" altLang="en-US" sz="1600" dirty="0">
              <a:solidFill>
                <a:schemeClr val="tx1">
                  <a:lumMod val="50000"/>
                  <a:lumOff val="50000"/>
                </a:schemeClr>
              </a:solidFill>
              <a:latin typeface="微软雅黑" panose="020B0503020204020204" charset="-122"/>
              <a:ea typeface="微软雅黑" panose="020B0503020204020204" charset="-122"/>
            </a:endParaRPr>
          </a:p>
        </p:txBody>
      </p:sp>
      <p:sp>
        <p:nvSpPr>
          <p:cNvPr id="36" name="标题 35"/>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 fill="hold"/>
                                        <p:tgtEl>
                                          <p:spTgt spid="2"/>
                                        </p:tgtEl>
                                        <p:attrNameLst>
                                          <p:attrName>ppt_w</p:attrName>
                                        </p:attrNameLst>
                                      </p:cBhvr>
                                      <p:tavLst>
                                        <p:tav tm="0">
                                          <p:val>
                                            <p:fltVal val="0"/>
                                          </p:val>
                                        </p:tav>
                                        <p:tav tm="100000">
                                          <p:val>
                                            <p:strVal val="#ppt_w"/>
                                          </p:val>
                                        </p:tav>
                                      </p:tavLst>
                                    </p:anim>
                                    <p:anim calcmode="lin" valueType="num">
                                      <p:cBhvr>
                                        <p:cTn id="8" dur="200" fill="hold"/>
                                        <p:tgtEl>
                                          <p:spTgt spid="2"/>
                                        </p:tgtEl>
                                        <p:attrNameLst>
                                          <p:attrName>ppt_h</p:attrName>
                                        </p:attrNameLst>
                                      </p:cBhvr>
                                      <p:tavLst>
                                        <p:tav tm="0">
                                          <p:val>
                                            <p:fltVal val="0"/>
                                          </p:val>
                                        </p:tav>
                                        <p:tav tm="100000">
                                          <p:val>
                                            <p:strVal val="#ppt_h"/>
                                          </p:val>
                                        </p:tav>
                                      </p:tavLst>
                                    </p:anim>
                                    <p:animEffect transition="in" filter="fade">
                                      <p:cBhvr>
                                        <p:cTn id="9" dur="200"/>
                                        <p:tgtEl>
                                          <p:spTgt spid="2"/>
                                        </p:tgtEl>
                                      </p:cBhvr>
                                    </p:animEffect>
                                  </p:childTnLst>
                                </p:cTn>
                              </p:par>
                              <p:par>
                                <p:cTn id="10" presetID="6" presetClass="emph" presetSubtype="0" autoRev="1" fill="hold" nodeType="withEffect">
                                  <p:stCondLst>
                                    <p:cond delay="200"/>
                                  </p:stCondLst>
                                  <p:childTnLst>
                                    <p:animScale>
                                      <p:cBhvr>
                                        <p:cTn id="11" dur="200" fill="hold"/>
                                        <p:tgtEl>
                                          <p:spTgt spid="2"/>
                                        </p:tgtEl>
                                      </p:cBhvr>
                                      <p:by x="130000" y="130000"/>
                                    </p:animScale>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left)">
                                      <p:cBhvr>
                                        <p:cTn id="15" dur="500"/>
                                        <p:tgtEl>
                                          <p:spTgt spid="20"/>
                                        </p:tgtEl>
                                      </p:cBhvr>
                                    </p:animEffect>
                                  </p:childTnLst>
                                </p:cTn>
                              </p:par>
                              <p:par>
                                <p:cTn id="16" presetID="22" presetClass="entr" presetSubtype="8"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left)">
                                      <p:cBhvr>
                                        <p:cTn id="18" dur="500"/>
                                        <p:tgtEl>
                                          <p:spTgt spid="2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00" fill="hold"/>
                                        <p:tgtEl>
                                          <p:spTgt spid="5"/>
                                        </p:tgtEl>
                                        <p:attrNameLst>
                                          <p:attrName>ppt_w</p:attrName>
                                        </p:attrNameLst>
                                      </p:cBhvr>
                                      <p:tavLst>
                                        <p:tav tm="0">
                                          <p:val>
                                            <p:fltVal val="0"/>
                                          </p:val>
                                        </p:tav>
                                        <p:tav tm="100000">
                                          <p:val>
                                            <p:strVal val="#ppt_w"/>
                                          </p:val>
                                        </p:tav>
                                      </p:tavLst>
                                    </p:anim>
                                    <p:anim calcmode="lin" valueType="num">
                                      <p:cBhvr>
                                        <p:cTn id="23" dur="200" fill="hold"/>
                                        <p:tgtEl>
                                          <p:spTgt spid="5"/>
                                        </p:tgtEl>
                                        <p:attrNameLst>
                                          <p:attrName>ppt_h</p:attrName>
                                        </p:attrNameLst>
                                      </p:cBhvr>
                                      <p:tavLst>
                                        <p:tav tm="0">
                                          <p:val>
                                            <p:fltVal val="0"/>
                                          </p:val>
                                        </p:tav>
                                        <p:tav tm="100000">
                                          <p:val>
                                            <p:strVal val="#ppt_h"/>
                                          </p:val>
                                        </p:tav>
                                      </p:tavLst>
                                    </p:anim>
                                    <p:animEffect transition="in" filter="fade">
                                      <p:cBhvr>
                                        <p:cTn id="24" dur="200"/>
                                        <p:tgtEl>
                                          <p:spTgt spid="5"/>
                                        </p:tgtEl>
                                      </p:cBhvr>
                                    </p:animEffect>
                                  </p:childTnLst>
                                </p:cTn>
                              </p:par>
                              <p:par>
                                <p:cTn id="25" presetID="6" presetClass="emph" presetSubtype="0" autoRev="1" fill="hold" nodeType="withEffect">
                                  <p:stCondLst>
                                    <p:cond delay="200"/>
                                  </p:stCondLst>
                                  <p:childTnLst>
                                    <p:animScale>
                                      <p:cBhvr>
                                        <p:cTn id="26" dur="200" fill="hold"/>
                                        <p:tgtEl>
                                          <p:spTgt spid="5"/>
                                        </p:tgtEl>
                                      </p:cBhvr>
                                      <p:by x="130000" y="130000"/>
                                    </p:animScale>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200" fill="hold"/>
                                        <p:tgtEl>
                                          <p:spTgt spid="8"/>
                                        </p:tgtEl>
                                        <p:attrNameLst>
                                          <p:attrName>ppt_w</p:attrName>
                                        </p:attrNameLst>
                                      </p:cBhvr>
                                      <p:tavLst>
                                        <p:tav tm="0">
                                          <p:val>
                                            <p:fltVal val="0"/>
                                          </p:val>
                                        </p:tav>
                                        <p:tav tm="100000">
                                          <p:val>
                                            <p:strVal val="#ppt_w"/>
                                          </p:val>
                                        </p:tav>
                                      </p:tavLst>
                                    </p:anim>
                                    <p:anim calcmode="lin" valueType="num">
                                      <p:cBhvr>
                                        <p:cTn id="31" dur="200" fill="hold"/>
                                        <p:tgtEl>
                                          <p:spTgt spid="8"/>
                                        </p:tgtEl>
                                        <p:attrNameLst>
                                          <p:attrName>ppt_h</p:attrName>
                                        </p:attrNameLst>
                                      </p:cBhvr>
                                      <p:tavLst>
                                        <p:tav tm="0">
                                          <p:val>
                                            <p:fltVal val="0"/>
                                          </p:val>
                                        </p:tav>
                                        <p:tav tm="100000">
                                          <p:val>
                                            <p:strVal val="#ppt_h"/>
                                          </p:val>
                                        </p:tav>
                                      </p:tavLst>
                                    </p:anim>
                                    <p:animEffect transition="in" filter="fade">
                                      <p:cBhvr>
                                        <p:cTn id="32" dur="200"/>
                                        <p:tgtEl>
                                          <p:spTgt spid="8"/>
                                        </p:tgtEl>
                                      </p:cBhvr>
                                    </p:animEffect>
                                  </p:childTnLst>
                                </p:cTn>
                              </p:par>
                              <p:par>
                                <p:cTn id="33" presetID="6" presetClass="emph" presetSubtype="0" autoRev="1" fill="hold" nodeType="withEffect">
                                  <p:stCondLst>
                                    <p:cond delay="200"/>
                                  </p:stCondLst>
                                  <p:childTnLst>
                                    <p:animScale>
                                      <p:cBhvr>
                                        <p:cTn id="34" dur="200" fill="hold"/>
                                        <p:tgtEl>
                                          <p:spTgt spid="8"/>
                                        </p:tgtEl>
                                      </p:cBhvr>
                                      <p:by x="130000" y="130000"/>
                                    </p:animScale>
                                  </p:childTnLst>
                                </p:cTn>
                              </p:par>
                            </p:childTnLst>
                          </p:cTn>
                        </p:par>
                        <p:par>
                          <p:cTn id="35" fill="hold">
                            <p:stCondLst>
                              <p:cond delay="2000"/>
                            </p:stCondLst>
                            <p:childTnLst>
                              <p:par>
                                <p:cTn id="36" presetID="22" presetClass="entr" presetSubtype="8"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ipe(left)">
                                      <p:cBhvr>
                                        <p:cTn id="38" dur="200"/>
                                        <p:tgtEl>
                                          <p:spTgt spid="23"/>
                                        </p:tgtEl>
                                      </p:cBhvr>
                                    </p:animEffect>
                                  </p:childTnLst>
                                </p:cTn>
                              </p:par>
                              <p:par>
                                <p:cTn id="39" presetID="22" presetClass="entr" presetSubtype="8"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200"/>
                                        <p:tgtEl>
                                          <p:spTgt spid="24"/>
                                        </p:tgtEl>
                                      </p:cBhvr>
                                    </p:animEffect>
                                  </p:childTnLst>
                                </p:cTn>
                              </p:par>
                              <p:par>
                                <p:cTn id="42" presetID="22" presetClass="entr" presetSubtype="8"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00"/>
                                        <p:tgtEl>
                                          <p:spTgt spid="25"/>
                                        </p:tgtEl>
                                      </p:cBhvr>
                                    </p:animEffect>
                                  </p:childTnLst>
                                </p:cTn>
                              </p:par>
                              <p:par>
                                <p:cTn id="45" presetID="22" presetClass="entr" presetSubtype="8"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200"/>
                                        <p:tgtEl>
                                          <p:spTgt spid="22"/>
                                        </p:tgtEl>
                                      </p:cBhvr>
                                    </p:animEffect>
                                  </p:childTnLst>
                                </p:cTn>
                              </p:par>
                            </p:childTnLst>
                          </p:cTn>
                        </p:par>
                        <p:par>
                          <p:cTn id="48" fill="hold">
                            <p:stCondLst>
                              <p:cond delay="2500"/>
                            </p:stCondLst>
                            <p:childTnLst>
                              <p:par>
                                <p:cTn id="49" presetID="53" presetClass="entr" presetSubtype="16"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200" fill="hold"/>
                                        <p:tgtEl>
                                          <p:spTgt spid="11"/>
                                        </p:tgtEl>
                                        <p:attrNameLst>
                                          <p:attrName>ppt_w</p:attrName>
                                        </p:attrNameLst>
                                      </p:cBhvr>
                                      <p:tavLst>
                                        <p:tav tm="0">
                                          <p:val>
                                            <p:fltVal val="0"/>
                                          </p:val>
                                        </p:tav>
                                        <p:tav tm="100000">
                                          <p:val>
                                            <p:strVal val="#ppt_w"/>
                                          </p:val>
                                        </p:tav>
                                      </p:tavLst>
                                    </p:anim>
                                    <p:anim calcmode="lin" valueType="num">
                                      <p:cBhvr>
                                        <p:cTn id="52" dur="200" fill="hold"/>
                                        <p:tgtEl>
                                          <p:spTgt spid="11"/>
                                        </p:tgtEl>
                                        <p:attrNameLst>
                                          <p:attrName>ppt_h</p:attrName>
                                        </p:attrNameLst>
                                      </p:cBhvr>
                                      <p:tavLst>
                                        <p:tav tm="0">
                                          <p:val>
                                            <p:fltVal val="0"/>
                                          </p:val>
                                        </p:tav>
                                        <p:tav tm="100000">
                                          <p:val>
                                            <p:strVal val="#ppt_h"/>
                                          </p:val>
                                        </p:tav>
                                      </p:tavLst>
                                    </p:anim>
                                    <p:animEffect transition="in" filter="fade">
                                      <p:cBhvr>
                                        <p:cTn id="53" dur="200"/>
                                        <p:tgtEl>
                                          <p:spTgt spid="11"/>
                                        </p:tgtEl>
                                      </p:cBhvr>
                                    </p:animEffect>
                                  </p:childTnLst>
                                </p:cTn>
                              </p:par>
                              <p:par>
                                <p:cTn id="54" presetID="6" presetClass="emph" presetSubtype="0" autoRev="1" fill="hold" nodeType="withEffect">
                                  <p:stCondLst>
                                    <p:cond delay="200"/>
                                  </p:stCondLst>
                                  <p:childTnLst>
                                    <p:animScale>
                                      <p:cBhvr>
                                        <p:cTn id="55" dur="200" fill="hold"/>
                                        <p:tgtEl>
                                          <p:spTgt spid="11"/>
                                        </p:tgtEl>
                                      </p:cBhvr>
                                      <p:by x="130000" y="130000"/>
                                    </p:animScale>
                                  </p:childTnLst>
                                </p:cTn>
                              </p:par>
                            </p:childTnLst>
                          </p:cTn>
                        </p:par>
                        <p:par>
                          <p:cTn id="56" fill="hold">
                            <p:stCondLst>
                              <p:cond delay="300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200" fill="hold"/>
                                        <p:tgtEl>
                                          <p:spTgt spid="17"/>
                                        </p:tgtEl>
                                        <p:attrNameLst>
                                          <p:attrName>ppt_w</p:attrName>
                                        </p:attrNameLst>
                                      </p:cBhvr>
                                      <p:tavLst>
                                        <p:tav tm="0">
                                          <p:val>
                                            <p:fltVal val="0"/>
                                          </p:val>
                                        </p:tav>
                                        <p:tav tm="100000">
                                          <p:val>
                                            <p:strVal val="#ppt_w"/>
                                          </p:val>
                                        </p:tav>
                                      </p:tavLst>
                                    </p:anim>
                                    <p:anim calcmode="lin" valueType="num">
                                      <p:cBhvr>
                                        <p:cTn id="60" dur="200" fill="hold"/>
                                        <p:tgtEl>
                                          <p:spTgt spid="17"/>
                                        </p:tgtEl>
                                        <p:attrNameLst>
                                          <p:attrName>ppt_h</p:attrName>
                                        </p:attrNameLst>
                                      </p:cBhvr>
                                      <p:tavLst>
                                        <p:tav tm="0">
                                          <p:val>
                                            <p:fltVal val="0"/>
                                          </p:val>
                                        </p:tav>
                                        <p:tav tm="100000">
                                          <p:val>
                                            <p:strVal val="#ppt_h"/>
                                          </p:val>
                                        </p:tav>
                                      </p:tavLst>
                                    </p:anim>
                                    <p:animEffect transition="in" filter="fade">
                                      <p:cBhvr>
                                        <p:cTn id="61" dur="200"/>
                                        <p:tgtEl>
                                          <p:spTgt spid="17"/>
                                        </p:tgtEl>
                                      </p:cBhvr>
                                    </p:animEffect>
                                  </p:childTnLst>
                                </p:cTn>
                              </p:par>
                              <p:par>
                                <p:cTn id="62" presetID="6" presetClass="emph" presetSubtype="0" autoRev="1" fill="hold" nodeType="withEffect">
                                  <p:stCondLst>
                                    <p:cond delay="200"/>
                                  </p:stCondLst>
                                  <p:childTnLst>
                                    <p:animScale>
                                      <p:cBhvr>
                                        <p:cTn id="63" dur="200" fill="hold"/>
                                        <p:tgtEl>
                                          <p:spTgt spid="17"/>
                                        </p:tgtEl>
                                      </p:cBhvr>
                                      <p:by x="130000" y="130000"/>
                                    </p:animScale>
                                  </p:childTnLst>
                                </p:cTn>
                              </p:par>
                            </p:childTnLst>
                          </p:cTn>
                        </p:par>
                        <p:par>
                          <p:cTn id="64" fill="hold">
                            <p:stCondLst>
                              <p:cond delay="3500"/>
                            </p:stCondLst>
                            <p:childTnLst>
                              <p:par>
                                <p:cTn id="65" presetID="53" presetClass="entr" presetSubtype="16" fill="hold"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200" fill="hold"/>
                                        <p:tgtEl>
                                          <p:spTgt spid="14"/>
                                        </p:tgtEl>
                                        <p:attrNameLst>
                                          <p:attrName>ppt_w</p:attrName>
                                        </p:attrNameLst>
                                      </p:cBhvr>
                                      <p:tavLst>
                                        <p:tav tm="0">
                                          <p:val>
                                            <p:fltVal val="0"/>
                                          </p:val>
                                        </p:tav>
                                        <p:tav tm="100000">
                                          <p:val>
                                            <p:strVal val="#ppt_w"/>
                                          </p:val>
                                        </p:tav>
                                      </p:tavLst>
                                    </p:anim>
                                    <p:anim calcmode="lin" valueType="num">
                                      <p:cBhvr>
                                        <p:cTn id="68" dur="200" fill="hold"/>
                                        <p:tgtEl>
                                          <p:spTgt spid="14"/>
                                        </p:tgtEl>
                                        <p:attrNameLst>
                                          <p:attrName>ppt_h</p:attrName>
                                        </p:attrNameLst>
                                      </p:cBhvr>
                                      <p:tavLst>
                                        <p:tav tm="0">
                                          <p:val>
                                            <p:fltVal val="0"/>
                                          </p:val>
                                        </p:tav>
                                        <p:tav tm="100000">
                                          <p:val>
                                            <p:strVal val="#ppt_h"/>
                                          </p:val>
                                        </p:tav>
                                      </p:tavLst>
                                    </p:anim>
                                    <p:animEffect transition="in" filter="fade">
                                      <p:cBhvr>
                                        <p:cTn id="69" dur="200"/>
                                        <p:tgtEl>
                                          <p:spTgt spid="14"/>
                                        </p:tgtEl>
                                      </p:cBhvr>
                                    </p:animEffect>
                                  </p:childTnLst>
                                </p:cTn>
                              </p:par>
                              <p:par>
                                <p:cTn id="70" presetID="6" presetClass="emph" presetSubtype="0" autoRev="1" fill="hold" nodeType="withEffect">
                                  <p:stCondLst>
                                    <p:cond delay="200"/>
                                  </p:stCondLst>
                                  <p:childTnLst>
                                    <p:animScale>
                                      <p:cBhvr>
                                        <p:cTn id="71" dur="200" fill="hold"/>
                                        <p:tgtEl>
                                          <p:spTgt spid="14"/>
                                        </p:tgtEl>
                                      </p:cBhvr>
                                      <p:by x="130000" y="130000"/>
                                    </p:animScale>
                                  </p:childTnLst>
                                </p:cTn>
                              </p:par>
                            </p:childTnLst>
                          </p:cTn>
                        </p:par>
                        <p:par>
                          <p:cTn id="72" fill="hold">
                            <p:stCondLst>
                              <p:cond delay="4000"/>
                            </p:stCondLst>
                            <p:childTnLst>
                              <p:par>
                                <p:cTn id="73" presetID="12" presetClass="entr" presetSubtype="1" fill="hold" grpId="0" nodeType="afterEffect">
                                  <p:stCondLst>
                                    <p:cond delay="0"/>
                                  </p:stCondLst>
                                  <p:childTnLst>
                                    <p:set>
                                      <p:cBhvr>
                                        <p:cTn id="74" dur="1" fill="hold">
                                          <p:stCondLst>
                                            <p:cond delay="0"/>
                                          </p:stCondLst>
                                        </p:cTn>
                                        <p:tgtEl>
                                          <p:spTgt spid="26"/>
                                        </p:tgtEl>
                                        <p:attrNameLst>
                                          <p:attrName>style.visibility</p:attrName>
                                        </p:attrNameLst>
                                      </p:cBhvr>
                                      <p:to>
                                        <p:strVal val="visible"/>
                                      </p:to>
                                    </p:set>
                                    <p:anim calcmode="lin" valueType="num">
                                      <p:cBhvr additive="base">
                                        <p:cTn id="75" dur="300"/>
                                        <p:tgtEl>
                                          <p:spTgt spid="26"/>
                                        </p:tgtEl>
                                        <p:attrNameLst>
                                          <p:attrName>ppt_y</p:attrName>
                                        </p:attrNameLst>
                                      </p:cBhvr>
                                      <p:tavLst>
                                        <p:tav tm="0">
                                          <p:val>
                                            <p:strVal val="#ppt_y-#ppt_h*1.125000"/>
                                          </p:val>
                                        </p:tav>
                                        <p:tav tm="100000">
                                          <p:val>
                                            <p:strVal val="#ppt_y"/>
                                          </p:val>
                                        </p:tav>
                                      </p:tavLst>
                                    </p:anim>
                                    <p:animEffect transition="in" filter="wipe(down)">
                                      <p:cBhvr>
                                        <p:cTn id="76" dur="300"/>
                                        <p:tgtEl>
                                          <p:spTgt spid="26"/>
                                        </p:tgtEl>
                                      </p:cBhvr>
                                    </p:animEffect>
                                  </p:childTnLst>
                                </p:cTn>
                              </p:par>
                            </p:childTnLst>
                          </p:cTn>
                        </p:par>
                        <p:par>
                          <p:cTn id="77" fill="hold">
                            <p:stCondLst>
                              <p:cond delay="4500"/>
                            </p:stCondLst>
                            <p:childTnLst>
                              <p:par>
                                <p:cTn id="78" presetID="12" presetClass="entr" presetSubtype="1"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 calcmode="lin" valueType="num">
                                      <p:cBhvr additive="base">
                                        <p:cTn id="80" dur="300"/>
                                        <p:tgtEl>
                                          <p:spTgt spid="27"/>
                                        </p:tgtEl>
                                        <p:attrNameLst>
                                          <p:attrName>ppt_y</p:attrName>
                                        </p:attrNameLst>
                                      </p:cBhvr>
                                      <p:tavLst>
                                        <p:tav tm="0">
                                          <p:val>
                                            <p:strVal val="#ppt_y-#ppt_h*1.125000"/>
                                          </p:val>
                                        </p:tav>
                                        <p:tav tm="100000">
                                          <p:val>
                                            <p:strVal val="#ppt_y"/>
                                          </p:val>
                                        </p:tav>
                                      </p:tavLst>
                                    </p:anim>
                                    <p:animEffect transition="in" filter="wipe(down)">
                                      <p:cBhvr>
                                        <p:cTn id="81" dur="300"/>
                                        <p:tgtEl>
                                          <p:spTgt spid="27"/>
                                        </p:tgtEl>
                                      </p:cBhvr>
                                    </p:animEffect>
                                  </p:childTnLst>
                                </p:cTn>
                              </p:par>
                            </p:childTnLst>
                          </p:cTn>
                        </p:par>
                        <p:par>
                          <p:cTn id="82" fill="hold">
                            <p:stCondLst>
                              <p:cond delay="5000"/>
                            </p:stCondLst>
                            <p:childTnLst>
                              <p:par>
                                <p:cTn id="83" presetID="1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 calcmode="lin" valueType="num">
                                      <p:cBhvr additive="base">
                                        <p:cTn id="85" dur="300"/>
                                        <p:tgtEl>
                                          <p:spTgt spid="28"/>
                                        </p:tgtEl>
                                        <p:attrNameLst>
                                          <p:attrName>ppt_y</p:attrName>
                                        </p:attrNameLst>
                                      </p:cBhvr>
                                      <p:tavLst>
                                        <p:tav tm="0">
                                          <p:val>
                                            <p:strVal val="#ppt_y-#ppt_h*1.125000"/>
                                          </p:val>
                                        </p:tav>
                                        <p:tav tm="100000">
                                          <p:val>
                                            <p:strVal val="#ppt_y"/>
                                          </p:val>
                                        </p:tav>
                                      </p:tavLst>
                                    </p:anim>
                                    <p:animEffect transition="in" filter="wipe(down)">
                                      <p:cBhvr>
                                        <p:cTn id="86"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5" name="Straight Connector 74"/>
          <p:cNvCxnSpPr/>
          <p:nvPr/>
        </p:nvCxnSpPr>
        <p:spPr>
          <a:xfrm flipH="1">
            <a:off x="2116695" y="4357312"/>
            <a:ext cx="1" cy="819864"/>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6095681" y="4357312"/>
            <a:ext cx="1" cy="819864"/>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0080320" y="4357312"/>
            <a:ext cx="1" cy="819864"/>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rot="10800000" flipH="1">
            <a:off x="4105395" y="4357312"/>
            <a:ext cx="1" cy="819864"/>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rot="10800000" flipH="1">
            <a:off x="8081112" y="4357312"/>
            <a:ext cx="1" cy="819864"/>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88"/>
          <p:cNvGrpSpPr/>
          <p:nvPr/>
        </p:nvGrpSpPr>
        <p:grpSpPr>
          <a:xfrm>
            <a:off x="1180843" y="5426043"/>
            <a:ext cx="1871700" cy="495352"/>
            <a:chOff x="690582" y="661615"/>
            <a:chExt cx="1370060" cy="201904"/>
          </a:xfrm>
        </p:grpSpPr>
        <p:sp>
          <p:nvSpPr>
            <p:cNvPr id="106" name="TextBox 105"/>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07" name="TextBox 106"/>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1" name="Group 88"/>
          <p:cNvGrpSpPr/>
          <p:nvPr/>
        </p:nvGrpSpPr>
        <p:grpSpPr>
          <a:xfrm>
            <a:off x="5169539" y="5426043"/>
            <a:ext cx="1871700" cy="495352"/>
            <a:chOff x="690582" y="661615"/>
            <a:chExt cx="1370060" cy="201904"/>
          </a:xfrm>
        </p:grpSpPr>
        <p:sp>
          <p:nvSpPr>
            <p:cNvPr id="109" name="TextBox 108"/>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0" name="TextBox 109"/>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2" name="Group 88"/>
          <p:cNvGrpSpPr/>
          <p:nvPr/>
        </p:nvGrpSpPr>
        <p:grpSpPr>
          <a:xfrm>
            <a:off x="9158234" y="5426043"/>
            <a:ext cx="1871700" cy="495352"/>
            <a:chOff x="690582" y="661615"/>
            <a:chExt cx="1370060" cy="201904"/>
          </a:xfrm>
        </p:grpSpPr>
        <p:sp>
          <p:nvSpPr>
            <p:cNvPr id="112" name="TextBox 111"/>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3" name="TextBox 112"/>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3" name="Group 88"/>
          <p:cNvGrpSpPr/>
          <p:nvPr/>
        </p:nvGrpSpPr>
        <p:grpSpPr>
          <a:xfrm>
            <a:off x="3175192" y="5426043"/>
            <a:ext cx="1871700" cy="495352"/>
            <a:chOff x="690582" y="661615"/>
            <a:chExt cx="1370060" cy="201904"/>
          </a:xfrm>
        </p:grpSpPr>
        <p:sp>
          <p:nvSpPr>
            <p:cNvPr id="115" name="TextBox 114"/>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6" name="TextBox 115"/>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grpSp>
        <p:nvGrpSpPr>
          <p:cNvPr id="24" name="Group 88"/>
          <p:cNvGrpSpPr/>
          <p:nvPr/>
        </p:nvGrpSpPr>
        <p:grpSpPr>
          <a:xfrm>
            <a:off x="7163887" y="5426043"/>
            <a:ext cx="1871700" cy="495352"/>
            <a:chOff x="690582" y="661615"/>
            <a:chExt cx="1370060" cy="201904"/>
          </a:xfrm>
        </p:grpSpPr>
        <p:sp>
          <p:nvSpPr>
            <p:cNvPr id="118" name="TextBox 117"/>
            <p:cNvSpPr txBox="1"/>
            <p:nvPr/>
          </p:nvSpPr>
          <p:spPr>
            <a:xfrm>
              <a:off x="1075267" y="661615"/>
              <a:ext cx="600770" cy="100359"/>
            </a:xfrm>
            <a:prstGeom prst="rect">
              <a:avLst/>
            </a:prstGeom>
            <a:noFill/>
          </p:spPr>
          <p:txBody>
            <a:bodyPr wrap="none" lIns="0" tIns="0" rIns="0" bIns="0" rtlCol="0" anchor="t">
              <a:spAutoFit/>
            </a:bodyPr>
            <a:lstStyle/>
            <a:p>
              <a:r>
                <a:rPr lang="zh-CN" altLang="en-US" sz="1600" dirty="0">
                  <a:solidFill>
                    <a:schemeClr val="tx1">
                      <a:lumMod val="65000"/>
                      <a:lumOff val="35000"/>
                    </a:schemeClr>
                  </a:solidFill>
                  <a:latin typeface="+mn-ea"/>
                </a:rPr>
                <a:t>添加标题</a:t>
              </a:r>
              <a:endParaRPr lang="en-US" altLang="zh-CN" sz="1600" dirty="0">
                <a:solidFill>
                  <a:schemeClr val="tx1">
                    <a:lumMod val="65000"/>
                    <a:lumOff val="35000"/>
                  </a:schemeClr>
                </a:solidFill>
                <a:latin typeface="+mn-ea"/>
              </a:endParaRPr>
            </a:p>
          </p:txBody>
        </p:sp>
        <p:sp>
          <p:nvSpPr>
            <p:cNvPr id="119" name="TextBox 118"/>
            <p:cNvSpPr txBox="1"/>
            <p:nvPr/>
          </p:nvSpPr>
          <p:spPr>
            <a:xfrm>
              <a:off x="690582" y="779887"/>
              <a:ext cx="1370060" cy="83632"/>
            </a:xfrm>
            <a:prstGeom prst="rect">
              <a:avLst/>
            </a:prstGeom>
            <a:noFill/>
          </p:spPr>
          <p:txBody>
            <a:bodyPr wrap="square" lIns="0" tIns="0" rIns="0" bIns="0" rtlCol="0" anchor="t">
              <a:spAutoFit/>
            </a:bodyPr>
            <a:lstStyle/>
            <a:p>
              <a:pPr algn="ctr" defTabSz="1218565">
                <a:spcBef>
                  <a:spcPct val="20000"/>
                </a:spcBef>
                <a:defRPr/>
              </a:pPr>
              <a:r>
                <a:rPr lang="zh-CN" altLang="en-US" sz="1300" dirty="0">
                  <a:solidFill>
                    <a:schemeClr val="tx1">
                      <a:lumMod val="65000"/>
                      <a:lumOff val="35000"/>
                    </a:schemeClr>
                  </a:solidFill>
                  <a:latin typeface="+mn-ea"/>
                </a:rPr>
                <a:t>单击此处添加副标题</a:t>
              </a:r>
              <a:endParaRPr lang="en-US" sz="1300" dirty="0">
                <a:solidFill>
                  <a:schemeClr val="tx1">
                    <a:lumMod val="65000"/>
                    <a:lumOff val="35000"/>
                  </a:schemeClr>
                </a:solidFill>
                <a:latin typeface="+mn-ea"/>
              </a:endParaRPr>
            </a:p>
          </p:txBody>
        </p:sp>
      </p:grpSp>
      <p:sp>
        <p:nvSpPr>
          <p:cNvPr id="66" name="Freeform 65"/>
          <p:cNvSpPr/>
          <p:nvPr/>
        </p:nvSpPr>
        <p:spPr>
          <a:xfrm>
            <a:off x="1526534"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10656" bIns="210656" numCol="1" spcCol="1693" anchor="ctr" anchorCtr="0">
            <a:noAutofit/>
          </a:bodyPr>
          <a:lstStyle/>
          <a:p>
            <a:pPr algn="ctr" defTabSz="1184910">
              <a:lnSpc>
                <a:spcPct val="90000"/>
              </a:lnSpc>
              <a:spcBef>
                <a:spcPct val="0"/>
              </a:spcBef>
              <a:spcAft>
                <a:spcPct val="35000"/>
              </a:spcAft>
            </a:pPr>
            <a:endParaRPr lang="en-US" sz="4800" dirty="0">
              <a:latin typeface="+mn-ea"/>
            </a:endParaRPr>
          </a:p>
        </p:txBody>
      </p:sp>
      <p:sp>
        <p:nvSpPr>
          <p:cNvPr id="68" name="Freeform 67"/>
          <p:cNvSpPr/>
          <p:nvPr/>
        </p:nvSpPr>
        <p:spPr>
          <a:xfrm>
            <a:off x="3514851"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69" name="Freeform 68"/>
          <p:cNvSpPr/>
          <p:nvPr/>
        </p:nvSpPr>
        <p:spPr>
          <a:xfrm>
            <a:off x="5503168"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43816" rIns="24381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3" name="Freeform 72"/>
          <p:cNvSpPr/>
          <p:nvPr/>
        </p:nvSpPr>
        <p:spPr>
          <a:xfrm>
            <a:off x="7491485"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121908"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7" name="Freeform 76"/>
          <p:cNvSpPr/>
          <p:nvPr/>
        </p:nvSpPr>
        <p:spPr>
          <a:xfrm>
            <a:off x="9479802" y="3127153"/>
            <a:ext cx="1207182" cy="1207339"/>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16" tIns="210656" rIns="210656" bIns="210656" numCol="1" spcCol="1693" anchor="ctr" anchorCtr="0">
            <a:noAutofit/>
          </a:bodyPr>
          <a:lstStyle/>
          <a:p>
            <a:pPr algn="ctr" defTabSz="1184910">
              <a:lnSpc>
                <a:spcPct val="90000"/>
              </a:lnSpc>
              <a:spcBef>
                <a:spcPct val="0"/>
              </a:spcBef>
              <a:spcAft>
                <a:spcPct val="35000"/>
              </a:spcAft>
            </a:pPr>
            <a:endParaRPr lang="en-US" sz="4300" dirty="0">
              <a:latin typeface="+mn-ea"/>
            </a:endParaRPr>
          </a:p>
        </p:txBody>
      </p:sp>
      <p:sp>
        <p:nvSpPr>
          <p:cNvPr id="79" name="Oval 78"/>
          <p:cNvSpPr>
            <a:spLocks noChangeAspect="1"/>
          </p:cNvSpPr>
          <p:nvPr/>
        </p:nvSpPr>
        <p:spPr>
          <a:xfrm>
            <a:off x="1200347" y="3007498"/>
            <a:ext cx="694158" cy="694244"/>
          </a:xfrm>
          <a:prstGeom prst="ellipse">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tx2">
                    <a:lumMod val="75000"/>
                  </a:schemeClr>
                </a:solidFill>
                <a:latin typeface="Agency FB" panose="020B0503020202020204" pitchFamily="34" charset="0"/>
              </a:rPr>
              <a:t>01</a:t>
            </a:r>
          </a:p>
        </p:txBody>
      </p:sp>
      <p:sp>
        <p:nvSpPr>
          <p:cNvPr id="80" name="Oval 79"/>
          <p:cNvSpPr>
            <a:spLocks noChangeAspect="1"/>
          </p:cNvSpPr>
          <p:nvPr/>
        </p:nvSpPr>
        <p:spPr>
          <a:xfrm>
            <a:off x="3196475" y="3007498"/>
            <a:ext cx="694158" cy="694244"/>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4"/>
                </a:solidFill>
                <a:latin typeface="Agency FB" panose="020B0503020202020204" pitchFamily="34" charset="0"/>
              </a:rPr>
              <a:t>02</a:t>
            </a:r>
            <a:endParaRPr lang="en-US" sz="1900" dirty="0">
              <a:solidFill>
                <a:schemeClr val="accent4"/>
              </a:solidFill>
              <a:latin typeface="Agency FB" panose="020B0503020202020204" pitchFamily="34" charset="0"/>
            </a:endParaRPr>
          </a:p>
        </p:txBody>
      </p:sp>
      <p:sp>
        <p:nvSpPr>
          <p:cNvPr id="81" name="Oval 80"/>
          <p:cNvSpPr>
            <a:spLocks noChangeAspect="1"/>
          </p:cNvSpPr>
          <p:nvPr/>
        </p:nvSpPr>
        <p:spPr>
          <a:xfrm>
            <a:off x="5192603" y="3007498"/>
            <a:ext cx="694158" cy="69424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1"/>
                </a:solidFill>
                <a:latin typeface="Agency FB" panose="020B0503020202020204" pitchFamily="34" charset="0"/>
              </a:rPr>
              <a:t>03</a:t>
            </a:r>
            <a:endParaRPr lang="en-US" sz="1900" dirty="0">
              <a:solidFill>
                <a:schemeClr val="accent1"/>
              </a:solidFill>
              <a:latin typeface="Agency FB" panose="020B0503020202020204" pitchFamily="34" charset="0"/>
            </a:endParaRPr>
          </a:p>
        </p:txBody>
      </p:sp>
      <p:sp>
        <p:nvSpPr>
          <p:cNvPr id="82" name="Oval 81"/>
          <p:cNvSpPr>
            <a:spLocks noChangeAspect="1"/>
          </p:cNvSpPr>
          <p:nvPr/>
        </p:nvSpPr>
        <p:spPr>
          <a:xfrm>
            <a:off x="7188731" y="3007498"/>
            <a:ext cx="694158" cy="694244"/>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2"/>
                </a:solidFill>
                <a:latin typeface="Agency FB" panose="020B0503020202020204" pitchFamily="34" charset="0"/>
              </a:rPr>
              <a:t>04</a:t>
            </a:r>
            <a:endParaRPr lang="en-US" sz="1900" dirty="0">
              <a:solidFill>
                <a:schemeClr val="accent2"/>
              </a:solidFill>
              <a:latin typeface="Agency FB" panose="020B0503020202020204" pitchFamily="34" charset="0"/>
            </a:endParaRPr>
          </a:p>
        </p:txBody>
      </p:sp>
      <p:sp>
        <p:nvSpPr>
          <p:cNvPr id="83" name="Oval 82"/>
          <p:cNvSpPr>
            <a:spLocks noChangeAspect="1"/>
          </p:cNvSpPr>
          <p:nvPr/>
        </p:nvSpPr>
        <p:spPr>
          <a:xfrm>
            <a:off x="9184860" y="3007498"/>
            <a:ext cx="694158" cy="694244"/>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1900" b="1" dirty="0">
                <a:solidFill>
                  <a:schemeClr val="accent3"/>
                </a:solidFill>
                <a:latin typeface="Agency FB" panose="020B0503020202020204" pitchFamily="34" charset="0"/>
              </a:rPr>
              <a:t>05</a:t>
            </a:r>
            <a:endParaRPr lang="en-US" sz="1900" dirty="0">
              <a:solidFill>
                <a:schemeClr val="accent3"/>
              </a:solidFill>
              <a:latin typeface="Agency FB" panose="020B0503020202020204" pitchFamily="34" charset="0"/>
            </a:endParaRPr>
          </a:p>
        </p:txBody>
      </p:sp>
      <p:grpSp>
        <p:nvGrpSpPr>
          <p:cNvPr id="87" name="Group 86"/>
          <p:cNvGrpSpPr/>
          <p:nvPr/>
        </p:nvGrpSpPr>
        <p:grpSpPr>
          <a:xfrm>
            <a:off x="1312991" y="1677302"/>
            <a:ext cx="1607404" cy="1421924"/>
            <a:chOff x="971610" y="1226241"/>
            <a:chExt cx="1205710" cy="1066443"/>
          </a:xfrm>
        </p:grpSpPr>
        <p:sp>
          <p:nvSpPr>
            <p:cNvPr id="33" name="Rounded Rectangle 32"/>
            <p:cNvSpPr/>
            <p:nvPr/>
          </p:nvSpPr>
          <p:spPr>
            <a:xfrm rot="10800000" flipV="1">
              <a:off x="971610" y="1226241"/>
              <a:ext cx="1205710" cy="451544"/>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2012</a:t>
              </a:r>
              <a:endParaRPr lang="en-US" dirty="0">
                <a:solidFill>
                  <a:schemeClr val="bg1"/>
                </a:solidFill>
                <a:latin typeface="Agency FB" panose="020B0503020202020204" pitchFamily="34" charset="0"/>
              </a:endParaRPr>
            </a:p>
          </p:txBody>
        </p:sp>
        <p:cxnSp>
          <p:nvCxnSpPr>
            <p:cNvPr id="85" name="Straight Connector 84"/>
            <p:cNvCxnSpPr/>
            <p:nvPr/>
          </p:nvCxnSpPr>
          <p:spPr>
            <a:xfrm flipH="1">
              <a:off x="1574465" y="1677786"/>
              <a:ext cx="1" cy="614898"/>
            </a:xfrm>
            <a:prstGeom prst="line">
              <a:avLst/>
            </a:prstGeom>
            <a:ln w="19050">
              <a:solidFill>
                <a:schemeClr val="tx2">
                  <a:lumMod val="7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0" name="Group 89"/>
          <p:cNvGrpSpPr/>
          <p:nvPr/>
        </p:nvGrpSpPr>
        <p:grpSpPr>
          <a:xfrm>
            <a:off x="3301690" y="1677302"/>
            <a:ext cx="1607404" cy="1421924"/>
            <a:chOff x="971610" y="1226241"/>
            <a:chExt cx="1205710" cy="1066443"/>
          </a:xfrm>
        </p:grpSpPr>
        <p:sp>
          <p:nvSpPr>
            <p:cNvPr id="92" name="Rounded Rectangle 91"/>
            <p:cNvSpPr/>
            <p:nvPr/>
          </p:nvSpPr>
          <p:spPr>
            <a:xfrm rot="10800000" flipV="1">
              <a:off x="971610" y="1226241"/>
              <a:ext cx="1205710" cy="451544"/>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2013</a:t>
              </a:r>
              <a:endParaRPr lang="en-US" dirty="0">
                <a:solidFill>
                  <a:schemeClr val="bg1"/>
                </a:solidFill>
                <a:latin typeface="Agency FB" panose="020B0503020202020204" pitchFamily="34" charset="0"/>
              </a:endParaRPr>
            </a:p>
          </p:txBody>
        </p:sp>
        <p:cxnSp>
          <p:nvCxnSpPr>
            <p:cNvPr id="95" name="Straight Connector 94"/>
            <p:cNvCxnSpPr/>
            <p:nvPr/>
          </p:nvCxnSpPr>
          <p:spPr>
            <a:xfrm flipH="1">
              <a:off x="1574465" y="1677786"/>
              <a:ext cx="1" cy="614898"/>
            </a:xfrm>
            <a:prstGeom prst="line">
              <a:avLst/>
            </a:prstGeom>
            <a:ln w="19050">
              <a:solidFill>
                <a:schemeClr val="accent4"/>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97" name="Group 96"/>
          <p:cNvGrpSpPr/>
          <p:nvPr/>
        </p:nvGrpSpPr>
        <p:grpSpPr>
          <a:xfrm>
            <a:off x="5291977" y="1677302"/>
            <a:ext cx="1607404" cy="1421924"/>
            <a:chOff x="971610" y="1226241"/>
            <a:chExt cx="1205710" cy="1066443"/>
          </a:xfrm>
        </p:grpSpPr>
        <p:sp>
          <p:nvSpPr>
            <p:cNvPr id="100" name="Rounded Rectangle 99"/>
            <p:cNvSpPr/>
            <p:nvPr/>
          </p:nvSpPr>
          <p:spPr>
            <a:xfrm rot="10800000" flipV="1">
              <a:off x="971610" y="1226241"/>
              <a:ext cx="1205710" cy="45154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2014</a:t>
              </a:r>
              <a:endParaRPr lang="en-US" dirty="0">
                <a:solidFill>
                  <a:schemeClr val="bg1"/>
                </a:solidFill>
                <a:latin typeface="Agency FB" panose="020B0503020202020204" pitchFamily="34" charset="0"/>
              </a:endParaRPr>
            </a:p>
          </p:txBody>
        </p:sp>
        <p:cxnSp>
          <p:nvCxnSpPr>
            <p:cNvPr id="102" name="Straight Connector 101"/>
            <p:cNvCxnSpPr/>
            <p:nvPr/>
          </p:nvCxnSpPr>
          <p:spPr>
            <a:xfrm flipH="1">
              <a:off x="1574465" y="1677786"/>
              <a:ext cx="1" cy="614898"/>
            </a:xfrm>
            <a:prstGeom prst="line">
              <a:avLst/>
            </a:prstGeom>
            <a:ln w="19050">
              <a:solidFill>
                <a:schemeClr val="accent1"/>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05" name="Group 104"/>
          <p:cNvGrpSpPr/>
          <p:nvPr/>
        </p:nvGrpSpPr>
        <p:grpSpPr>
          <a:xfrm>
            <a:off x="7277407" y="1677302"/>
            <a:ext cx="1607404" cy="1421924"/>
            <a:chOff x="971610" y="1226241"/>
            <a:chExt cx="1205710" cy="1066443"/>
          </a:xfrm>
        </p:grpSpPr>
        <p:sp>
          <p:nvSpPr>
            <p:cNvPr id="108" name="Rounded Rectangle 107"/>
            <p:cNvSpPr/>
            <p:nvPr/>
          </p:nvSpPr>
          <p:spPr>
            <a:xfrm rot="10800000" flipV="1">
              <a:off x="971610" y="1226241"/>
              <a:ext cx="1205710" cy="45154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2015</a:t>
              </a:r>
              <a:endParaRPr lang="en-US" dirty="0">
                <a:solidFill>
                  <a:schemeClr val="bg1"/>
                </a:solidFill>
                <a:latin typeface="Agency FB" panose="020B0503020202020204" pitchFamily="34" charset="0"/>
              </a:endParaRPr>
            </a:p>
          </p:txBody>
        </p:sp>
        <p:cxnSp>
          <p:nvCxnSpPr>
            <p:cNvPr id="111" name="Straight Connector 110"/>
            <p:cNvCxnSpPr/>
            <p:nvPr/>
          </p:nvCxnSpPr>
          <p:spPr>
            <a:xfrm flipH="1">
              <a:off x="1574465" y="1677786"/>
              <a:ext cx="1" cy="614898"/>
            </a:xfrm>
            <a:prstGeom prst="line">
              <a:avLst/>
            </a:prstGeom>
            <a:ln w="19050">
              <a:solidFill>
                <a:schemeClr val="accent2"/>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14" name="Group 113"/>
          <p:cNvGrpSpPr/>
          <p:nvPr/>
        </p:nvGrpSpPr>
        <p:grpSpPr>
          <a:xfrm>
            <a:off x="9276616" y="1677302"/>
            <a:ext cx="1607404" cy="1421924"/>
            <a:chOff x="971610" y="1226241"/>
            <a:chExt cx="1205710" cy="1066443"/>
          </a:xfrm>
        </p:grpSpPr>
        <p:sp>
          <p:nvSpPr>
            <p:cNvPr id="117" name="Rounded Rectangle 116"/>
            <p:cNvSpPr/>
            <p:nvPr/>
          </p:nvSpPr>
          <p:spPr>
            <a:xfrm rot="10800000" flipV="1">
              <a:off x="971610" y="1226241"/>
              <a:ext cx="1205710" cy="451544"/>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en-US" b="1" dirty="0">
                  <a:solidFill>
                    <a:schemeClr val="bg1"/>
                  </a:solidFill>
                  <a:latin typeface="Agency FB" panose="020B0503020202020204" pitchFamily="34" charset="0"/>
                </a:rPr>
                <a:t>2016</a:t>
              </a:r>
              <a:endParaRPr lang="en-US" dirty="0">
                <a:solidFill>
                  <a:schemeClr val="bg1"/>
                </a:solidFill>
                <a:latin typeface="Agency FB" panose="020B0503020202020204" pitchFamily="34" charset="0"/>
              </a:endParaRPr>
            </a:p>
          </p:txBody>
        </p:sp>
        <p:cxnSp>
          <p:nvCxnSpPr>
            <p:cNvPr id="120" name="Straight Connector 119"/>
            <p:cNvCxnSpPr/>
            <p:nvPr/>
          </p:nvCxnSpPr>
          <p:spPr>
            <a:xfrm flipH="1">
              <a:off x="1574465" y="1677786"/>
              <a:ext cx="1" cy="614898"/>
            </a:xfrm>
            <a:prstGeom prst="line">
              <a:avLst/>
            </a:prstGeom>
            <a:ln w="19050">
              <a:solidFill>
                <a:schemeClr val="accent3"/>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sp>
        <p:nvSpPr>
          <p:cNvPr id="50" name="Freeform 143"/>
          <p:cNvSpPr>
            <a:spLocks noEditPoints="1"/>
          </p:cNvSpPr>
          <p:nvPr/>
        </p:nvSpPr>
        <p:spPr bwMode="auto">
          <a:xfrm>
            <a:off x="1875426" y="3476942"/>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51" name="Freeform 92"/>
          <p:cNvSpPr>
            <a:spLocks noEditPoints="1"/>
          </p:cNvSpPr>
          <p:nvPr/>
        </p:nvSpPr>
        <p:spPr bwMode="auto">
          <a:xfrm>
            <a:off x="3901022" y="3520648"/>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2" name="组合 51"/>
          <p:cNvGrpSpPr/>
          <p:nvPr/>
        </p:nvGrpSpPr>
        <p:grpSpPr>
          <a:xfrm>
            <a:off x="5896481" y="3506941"/>
            <a:ext cx="427511" cy="400051"/>
            <a:chOff x="6661150" y="233363"/>
            <a:chExt cx="320675" cy="300038"/>
          </a:xfrm>
          <a:solidFill>
            <a:schemeClr val="bg1"/>
          </a:solidFill>
        </p:grpSpPr>
        <p:sp>
          <p:nvSpPr>
            <p:cNvPr id="5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7" name="Freeform 140"/>
          <p:cNvSpPr>
            <a:spLocks noEditPoints="1"/>
          </p:cNvSpPr>
          <p:nvPr/>
        </p:nvSpPr>
        <p:spPr bwMode="auto">
          <a:xfrm>
            <a:off x="7843204" y="350462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58" name="组合 57"/>
          <p:cNvGrpSpPr/>
          <p:nvPr/>
        </p:nvGrpSpPr>
        <p:grpSpPr>
          <a:xfrm>
            <a:off x="9863956" y="3566208"/>
            <a:ext cx="419045" cy="408517"/>
            <a:chOff x="8175625" y="987426"/>
            <a:chExt cx="314325" cy="306388"/>
          </a:xfrm>
          <a:solidFill>
            <a:schemeClr val="bg1"/>
          </a:solidFill>
        </p:grpSpPr>
        <p:sp>
          <p:nvSpPr>
            <p:cNvPr id="5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500" fill="hold"/>
                                        <p:tgtEl>
                                          <p:spTgt spid="87"/>
                                        </p:tgtEl>
                                        <p:attrNameLst>
                                          <p:attrName>ppt_x</p:attrName>
                                        </p:attrNameLst>
                                      </p:cBhvr>
                                      <p:tavLst>
                                        <p:tav tm="0">
                                          <p:val>
                                            <p:strVal val="#ppt_x"/>
                                          </p:val>
                                        </p:tav>
                                        <p:tav tm="100000">
                                          <p:val>
                                            <p:strVal val="#ppt_x"/>
                                          </p:val>
                                        </p:tav>
                                      </p:tavLst>
                                    </p:anim>
                                    <p:anim calcmode="lin" valueType="num">
                                      <p:cBhvr additive="base">
                                        <p:cTn id="8" dur="500" fill="hold"/>
                                        <p:tgtEl>
                                          <p:spTgt spid="8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p:cTn id="12" dur="500" fill="hold"/>
                                        <p:tgtEl>
                                          <p:spTgt spid="66"/>
                                        </p:tgtEl>
                                        <p:attrNameLst>
                                          <p:attrName>ppt_w</p:attrName>
                                        </p:attrNameLst>
                                      </p:cBhvr>
                                      <p:tavLst>
                                        <p:tav tm="0">
                                          <p:val>
                                            <p:fltVal val="0"/>
                                          </p:val>
                                        </p:tav>
                                        <p:tav tm="100000">
                                          <p:val>
                                            <p:strVal val="#ppt_w"/>
                                          </p:val>
                                        </p:tav>
                                      </p:tavLst>
                                    </p:anim>
                                    <p:anim calcmode="lin" valueType="num">
                                      <p:cBhvr>
                                        <p:cTn id="13" dur="500" fill="hold"/>
                                        <p:tgtEl>
                                          <p:spTgt spid="6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18" presetClass="entr" presetSubtype="12" fill="hold" nodeType="afterEffect">
                                  <p:stCondLst>
                                    <p:cond delay="0"/>
                                  </p:stCondLst>
                                  <p:childTnLst>
                                    <p:set>
                                      <p:cBhvr>
                                        <p:cTn id="21" dur="1" fill="hold">
                                          <p:stCondLst>
                                            <p:cond delay="0"/>
                                          </p:stCondLst>
                                        </p:cTn>
                                        <p:tgtEl>
                                          <p:spTgt spid="75"/>
                                        </p:tgtEl>
                                        <p:attrNameLst>
                                          <p:attrName>style.visibility</p:attrName>
                                        </p:attrNameLst>
                                      </p:cBhvr>
                                      <p:to>
                                        <p:strVal val="visible"/>
                                      </p:to>
                                    </p:set>
                                    <p:animEffect transition="in" filter="strips(downLeft)">
                                      <p:cBhvr>
                                        <p:cTn id="22" dur="500"/>
                                        <p:tgtEl>
                                          <p:spTgt spid="75"/>
                                        </p:tgtEl>
                                      </p:cBhvr>
                                    </p:animEffect>
                                  </p:childTnLst>
                                </p:cTn>
                              </p:par>
                            </p:childTnLst>
                          </p:cTn>
                        </p:par>
                        <p:par>
                          <p:cTn id="23" fill="hold">
                            <p:stCondLst>
                              <p:cond delay="2000"/>
                            </p:stCondLst>
                            <p:childTnLst>
                              <p:par>
                                <p:cTn id="24" presetID="12" presetClass="entr" presetSubtype="4"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slide(fromBottom)">
                                      <p:cBhvr>
                                        <p:cTn id="26" dur="500"/>
                                        <p:tgtEl>
                                          <p:spTgt spid="20"/>
                                        </p:tgtEl>
                                      </p:cBhvr>
                                    </p:animEffect>
                                  </p:childTnLst>
                                </p:cTn>
                              </p:par>
                            </p:childTnLst>
                          </p:cTn>
                        </p:par>
                        <p:par>
                          <p:cTn id="27" fill="hold">
                            <p:stCondLst>
                              <p:cond delay="2500"/>
                            </p:stCondLst>
                            <p:childTnLst>
                              <p:par>
                                <p:cTn id="28" presetID="2" presetClass="entr" presetSubtype="4" accel="50000" decel="50000" fill="hold" nodeType="afterEffect">
                                  <p:stCondLst>
                                    <p:cond delay="0"/>
                                  </p:stCondLst>
                                  <p:childTnLst>
                                    <p:set>
                                      <p:cBhvr>
                                        <p:cTn id="29" dur="1" fill="hold">
                                          <p:stCondLst>
                                            <p:cond delay="0"/>
                                          </p:stCondLst>
                                        </p:cTn>
                                        <p:tgtEl>
                                          <p:spTgt spid="90"/>
                                        </p:tgtEl>
                                        <p:attrNameLst>
                                          <p:attrName>style.visibility</p:attrName>
                                        </p:attrNameLst>
                                      </p:cBhvr>
                                      <p:to>
                                        <p:strVal val="visible"/>
                                      </p:to>
                                    </p:set>
                                    <p:anim calcmode="lin" valueType="num">
                                      <p:cBhvr additive="base">
                                        <p:cTn id="30" dur="500" fill="hold"/>
                                        <p:tgtEl>
                                          <p:spTgt spid="90"/>
                                        </p:tgtEl>
                                        <p:attrNameLst>
                                          <p:attrName>ppt_x</p:attrName>
                                        </p:attrNameLst>
                                      </p:cBhvr>
                                      <p:tavLst>
                                        <p:tav tm="0">
                                          <p:val>
                                            <p:strVal val="#ppt_x"/>
                                          </p:val>
                                        </p:tav>
                                        <p:tav tm="100000">
                                          <p:val>
                                            <p:strVal val="#ppt_x"/>
                                          </p:val>
                                        </p:tav>
                                      </p:tavLst>
                                    </p:anim>
                                    <p:anim calcmode="lin" valueType="num">
                                      <p:cBhvr additive="base">
                                        <p:cTn id="31" dur="500" fill="hold"/>
                                        <p:tgtEl>
                                          <p:spTgt spid="90"/>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3" presetClass="entr" presetSubtype="16" fill="hold" grpId="0" nodeType="after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p:cTn id="35" dur="500" fill="hold"/>
                                        <p:tgtEl>
                                          <p:spTgt spid="68"/>
                                        </p:tgtEl>
                                        <p:attrNameLst>
                                          <p:attrName>ppt_w</p:attrName>
                                        </p:attrNameLst>
                                      </p:cBhvr>
                                      <p:tavLst>
                                        <p:tav tm="0">
                                          <p:val>
                                            <p:fltVal val="0"/>
                                          </p:val>
                                        </p:tav>
                                        <p:tav tm="100000">
                                          <p:val>
                                            <p:strVal val="#ppt_w"/>
                                          </p:val>
                                        </p:tav>
                                      </p:tavLst>
                                    </p:anim>
                                    <p:anim calcmode="lin" valueType="num">
                                      <p:cBhvr>
                                        <p:cTn id="36" dur="500" fill="hold"/>
                                        <p:tgtEl>
                                          <p:spTgt spid="68"/>
                                        </p:tgtEl>
                                        <p:attrNameLst>
                                          <p:attrName>ppt_h</p:attrName>
                                        </p:attrNameLst>
                                      </p:cBhvr>
                                      <p:tavLst>
                                        <p:tav tm="0">
                                          <p:val>
                                            <p:fltVal val="0"/>
                                          </p:val>
                                        </p:tav>
                                        <p:tav tm="100000">
                                          <p:val>
                                            <p:strVal val="#ppt_h"/>
                                          </p:val>
                                        </p:tav>
                                      </p:tavLst>
                                    </p:anim>
                                  </p:childTnLst>
                                </p:cTn>
                              </p:par>
                            </p:childTnLst>
                          </p:cTn>
                        </p:par>
                        <p:par>
                          <p:cTn id="37" fill="hold">
                            <p:stCondLst>
                              <p:cond delay="3500"/>
                            </p:stCondLst>
                            <p:childTnLst>
                              <p:par>
                                <p:cTn id="38" presetID="23" presetClass="entr" presetSubtype="16" fill="hold" grpId="0" nodeType="afterEffect">
                                  <p:stCondLst>
                                    <p:cond delay="0"/>
                                  </p:stCondLst>
                                  <p:childTnLst>
                                    <p:set>
                                      <p:cBhvr>
                                        <p:cTn id="39" dur="1" fill="hold">
                                          <p:stCondLst>
                                            <p:cond delay="0"/>
                                          </p:stCondLst>
                                        </p:cTn>
                                        <p:tgtEl>
                                          <p:spTgt spid="80"/>
                                        </p:tgtEl>
                                        <p:attrNameLst>
                                          <p:attrName>style.visibility</p:attrName>
                                        </p:attrNameLst>
                                      </p:cBhvr>
                                      <p:to>
                                        <p:strVal val="visible"/>
                                      </p:to>
                                    </p:set>
                                    <p:anim calcmode="lin" valueType="num">
                                      <p:cBhvr>
                                        <p:cTn id="40" dur="500" fill="hold"/>
                                        <p:tgtEl>
                                          <p:spTgt spid="80"/>
                                        </p:tgtEl>
                                        <p:attrNameLst>
                                          <p:attrName>ppt_w</p:attrName>
                                        </p:attrNameLst>
                                      </p:cBhvr>
                                      <p:tavLst>
                                        <p:tav tm="0">
                                          <p:val>
                                            <p:fltVal val="0"/>
                                          </p:val>
                                        </p:tav>
                                        <p:tav tm="100000">
                                          <p:val>
                                            <p:strVal val="#ppt_w"/>
                                          </p:val>
                                        </p:tav>
                                      </p:tavLst>
                                    </p:anim>
                                    <p:anim calcmode="lin" valueType="num">
                                      <p:cBhvr>
                                        <p:cTn id="41" dur="500" fill="hold"/>
                                        <p:tgtEl>
                                          <p:spTgt spid="80"/>
                                        </p:tgtEl>
                                        <p:attrNameLst>
                                          <p:attrName>ppt_h</p:attrName>
                                        </p:attrNameLst>
                                      </p:cBhvr>
                                      <p:tavLst>
                                        <p:tav tm="0">
                                          <p:val>
                                            <p:fltVal val="0"/>
                                          </p:val>
                                        </p:tav>
                                        <p:tav tm="100000">
                                          <p:val>
                                            <p:strVal val="#ppt_h"/>
                                          </p:val>
                                        </p:tav>
                                      </p:tavLst>
                                    </p:anim>
                                  </p:childTnLst>
                                </p:cTn>
                              </p:par>
                            </p:childTnLst>
                          </p:cTn>
                        </p:par>
                        <p:par>
                          <p:cTn id="42" fill="hold">
                            <p:stCondLst>
                              <p:cond delay="4000"/>
                            </p:stCondLst>
                            <p:childTnLst>
                              <p:par>
                                <p:cTn id="43" presetID="18" presetClass="entr" presetSubtype="12" fill="hold" nodeType="afterEffect">
                                  <p:stCondLst>
                                    <p:cond delay="0"/>
                                  </p:stCondLst>
                                  <p:childTnLst>
                                    <p:set>
                                      <p:cBhvr>
                                        <p:cTn id="44" dur="1" fill="hold">
                                          <p:stCondLst>
                                            <p:cond delay="0"/>
                                          </p:stCondLst>
                                        </p:cTn>
                                        <p:tgtEl>
                                          <p:spTgt spid="96"/>
                                        </p:tgtEl>
                                        <p:attrNameLst>
                                          <p:attrName>style.visibility</p:attrName>
                                        </p:attrNameLst>
                                      </p:cBhvr>
                                      <p:to>
                                        <p:strVal val="visible"/>
                                      </p:to>
                                    </p:set>
                                    <p:animEffect transition="in" filter="strips(downLeft)">
                                      <p:cBhvr>
                                        <p:cTn id="45" dur="500"/>
                                        <p:tgtEl>
                                          <p:spTgt spid="96"/>
                                        </p:tgtEl>
                                      </p:cBhvr>
                                    </p:animEffect>
                                  </p:childTnLst>
                                </p:cTn>
                              </p:par>
                            </p:childTnLst>
                          </p:cTn>
                        </p:par>
                        <p:par>
                          <p:cTn id="46" fill="hold">
                            <p:stCondLst>
                              <p:cond delay="4500"/>
                            </p:stCondLst>
                            <p:childTnLst>
                              <p:par>
                                <p:cTn id="47" presetID="12" presetClass="entr" presetSubtype="4" fill="hold"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slide(fromBottom)">
                                      <p:cBhvr>
                                        <p:cTn id="49" dur="500"/>
                                        <p:tgtEl>
                                          <p:spTgt spid="23"/>
                                        </p:tgtEl>
                                      </p:cBhvr>
                                    </p:animEffect>
                                  </p:childTnLst>
                                </p:cTn>
                              </p:par>
                            </p:childTnLst>
                          </p:cTn>
                        </p:par>
                        <p:par>
                          <p:cTn id="50" fill="hold">
                            <p:stCondLst>
                              <p:cond delay="5000"/>
                            </p:stCondLst>
                            <p:childTnLst>
                              <p:par>
                                <p:cTn id="51" presetID="2" presetClass="entr" presetSubtype="4" accel="50000" decel="50000" fill="hold" nodeType="afterEffect">
                                  <p:stCondLst>
                                    <p:cond delay="0"/>
                                  </p:stCondLst>
                                  <p:childTnLst>
                                    <p:set>
                                      <p:cBhvr>
                                        <p:cTn id="52" dur="1" fill="hold">
                                          <p:stCondLst>
                                            <p:cond delay="0"/>
                                          </p:stCondLst>
                                        </p:cTn>
                                        <p:tgtEl>
                                          <p:spTgt spid="97"/>
                                        </p:tgtEl>
                                        <p:attrNameLst>
                                          <p:attrName>style.visibility</p:attrName>
                                        </p:attrNameLst>
                                      </p:cBhvr>
                                      <p:to>
                                        <p:strVal val="visible"/>
                                      </p:to>
                                    </p:set>
                                    <p:anim calcmode="lin" valueType="num">
                                      <p:cBhvr additive="base">
                                        <p:cTn id="53" dur="500" fill="hold"/>
                                        <p:tgtEl>
                                          <p:spTgt spid="97"/>
                                        </p:tgtEl>
                                        <p:attrNameLst>
                                          <p:attrName>ppt_x</p:attrName>
                                        </p:attrNameLst>
                                      </p:cBhvr>
                                      <p:tavLst>
                                        <p:tav tm="0">
                                          <p:val>
                                            <p:strVal val="#ppt_x"/>
                                          </p:val>
                                        </p:tav>
                                        <p:tav tm="100000">
                                          <p:val>
                                            <p:strVal val="#ppt_x"/>
                                          </p:val>
                                        </p:tav>
                                      </p:tavLst>
                                    </p:anim>
                                    <p:anim calcmode="lin" valueType="num">
                                      <p:cBhvr additive="base">
                                        <p:cTn id="54" dur="500" fill="hold"/>
                                        <p:tgtEl>
                                          <p:spTgt spid="97"/>
                                        </p:tgtEl>
                                        <p:attrNameLst>
                                          <p:attrName>ppt_y</p:attrName>
                                        </p:attrNameLst>
                                      </p:cBhvr>
                                      <p:tavLst>
                                        <p:tav tm="0">
                                          <p:val>
                                            <p:strVal val="1+#ppt_h/2"/>
                                          </p:val>
                                        </p:tav>
                                        <p:tav tm="100000">
                                          <p:val>
                                            <p:strVal val="#ppt_y"/>
                                          </p:val>
                                        </p:tav>
                                      </p:tavLst>
                                    </p:anim>
                                  </p:childTnLst>
                                </p:cTn>
                              </p:par>
                            </p:childTnLst>
                          </p:cTn>
                        </p:par>
                        <p:par>
                          <p:cTn id="55" fill="hold">
                            <p:stCondLst>
                              <p:cond delay="5500"/>
                            </p:stCondLst>
                            <p:childTnLst>
                              <p:par>
                                <p:cTn id="56" presetID="23" presetClass="entr" presetSubtype="16"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childTnLst>
                                </p:cTn>
                              </p:par>
                            </p:childTnLst>
                          </p:cTn>
                        </p:par>
                        <p:par>
                          <p:cTn id="60" fill="hold">
                            <p:stCondLst>
                              <p:cond delay="6000"/>
                            </p:stCondLst>
                            <p:childTnLst>
                              <p:par>
                                <p:cTn id="61" presetID="23" presetClass="entr" presetSubtype="16" fill="hold" grpId="0" nodeType="after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p:cTn id="63" dur="500" fill="hold"/>
                                        <p:tgtEl>
                                          <p:spTgt spid="81"/>
                                        </p:tgtEl>
                                        <p:attrNameLst>
                                          <p:attrName>ppt_w</p:attrName>
                                        </p:attrNameLst>
                                      </p:cBhvr>
                                      <p:tavLst>
                                        <p:tav tm="0">
                                          <p:val>
                                            <p:fltVal val="0"/>
                                          </p:val>
                                        </p:tav>
                                        <p:tav tm="100000">
                                          <p:val>
                                            <p:strVal val="#ppt_w"/>
                                          </p:val>
                                        </p:tav>
                                      </p:tavLst>
                                    </p:anim>
                                    <p:anim calcmode="lin" valueType="num">
                                      <p:cBhvr>
                                        <p:cTn id="64" dur="500" fill="hold"/>
                                        <p:tgtEl>
                                          <p:spTgt spid="81"/>
                                        </p:tgtEl>
                                        <p:attrNameLst>
                                          <p:attrName>ppt_h</p:attrName>
                                        </p:attrNameLst>
                                      </p:cBhvr>
                                      <p:tavLst>
                                        <p:tav tm="0">
                                          <p:val>
                                            <p:fltVal val="0"/>
                                          </p:val>
                                        </p:tav>
                                        <p:tav tm="100000">
                                          <p:val>
                                            <p:strVal val="#ppt_h"/>
                                          </p:val>
                                        </p:tav>
                                      </p:tavLst>
                                    </p:anim>
                                  </p:childTnLst>
                                </p:cTn>
                              </p:par>
                            </p:childTnLst>
                          </p:cTn>
                        </p:par>
                        <p:par>
                          <p:cTn id="65" fill="hold">
                            <p:stCondLst>
                              <p:cond delay="6500"/>
                            </p:stCondLst>
                            <p:childTnLst>
                              <p:par>
                                <p:cTn id="66" presetID="18" presetClass="entr" presetSubtype="12" fill="hold" nodeType="afterEffect">
                                  <p:stCondLst>
                                    <p:cond delay="0"/>
                                  </p:stCondLst>
                                  <p:childTnLst>
                                    <p:set>
                                      <p:cBhvr>
                                        <p:cTn id="67" dur="1" fill="hold">
                                          <p:stCondLst>
                                            <p:cond delay="0"/>
                                          </p:stCondLst>
                                        </p:cTn>
                                        <p:tgtEl>
                                          <p:spTgt spid="86"/>
                                        </p:tgtEl>
                                        <p:attrNameLst>
                                          <p:attrName>style.visibility</p:attrName>
                                        </p:attrNameLst>
                                      </p:cBhvr>
                                      <p:to>
                                        <p:strVal val="visible"/>
                                      </p:to>
                                    </p:set>
                                    <p:animEffect transition="in" filter="strips(downLeft)">
                                      <p:cBhvr>
                                        <p:cTn id="68" dur="500"/>
                                        <p:tgtEl>
                                          <p:spTgt spid="86"/>
                                        </p:tgtEl>
                                      </p:cBhvr>
                                    </p:animEffect>
                                  </p:childTnLst>
                                </p:cTn>
                              </p:par>
                            </p:childTnLst>
                          </p:cTn>
                        </p:par>
                        <p:par>
                          <p:cTn id="69" fill="hold">
                            <p:stCondLst>
                              <p:cond delay="7000"/>
                            </p:stCondLst>
                            <p:childTnLst>
                              <p:par>
                                <p:cTn id="70" presetID="12" presetClass="entr" presetSubtype="4" fill="hold" nodeType="after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slide(fromBottom)">
                                      <p:cBhvr>
                                        <p:cTn id="72" dur="500"/>
                                        <p:tgtEl>
                                          <p:spTgt spid="21"/>
                                        </p:tgtEl>
                                      </p:cBhvr>
                                    </p:animEffect>
                                  </p:childTnLst>
                                </p:cTn>
                              </p:par>
                            </p:childTnLst>
                          </p:cTn>
                        </p:par>
                        <p:par>
                          <p:cTn id="73" fill="hold">
                            <p:stCondLst>
                              <p:cond delay="7500"/>
                            </p:stCondLst>
                            <p:childTnLst>
                              <p:par>
                                <p:cTn id="74" presetID="2" presetClass="entr" presetSubtype="4" accel="50000" decel="50000" fill="hold" nodeType="afterEffect">
                                  <p:stCondLst>
                                    <p:cond delay="0"/>
                                  </p:stCondLst>
                                  <p:childTnLst>
                                    <p:set>
                                      <p:cBhvr>
                                        <p:cTn id="75" dur="1" fill="hold">
                                          <p:stCondLst>
                                            <p:cond delay="0"/>
                                          </p:stCondLst>
                                        </p:cTn>
                                        <p:tgtEl>
                                          <p:spTgt spid="105"/>
                                        </p:tgtEl>
                                        <p:attrNameLst>
                                          <p:attrName>style.visibility</p:attrName>
                                        </p:attrNameLst>
                                      </p:cBhvr>
                                      <p:to>
                                        <p:strVal val="visible"/>
                                      </p:to>
                                    </p:set>
                                    <p:anim calcmode="lin" valueType="num">
                                      <p:cBhvr additive="base">
                                        <p:cTn id="76" dur="500" fill="hold"/>
                                        <p:tgtEl>
                                          <p:spTgt spid="105"/>
                                        </p:tgtEl>
                                        <p:attrNameLst>
                                          <p:attrName>ppt_x</p:attrName>
                                        </p:attrNameLst>
                                      </p:cBhvr>
                                      <p:tavLst>
                                        <p:tav tm="0">
                                          <p:val>
                                            <p:strVal val="#ppt_x"/>
                                          </p:val>
                                        </p:tav>
                                        <p:tav tm="100000">
                                          <p:val>
                                            <p:strVal val="#ppt_x"/>
                                          </p:val>
                                        </p:tav>
                                      </p:tavLst>
                                    </p:anim>
                                    <p:anim calcmode="lin" valueType="num">
                                      <p:cBhvr additive="base">
                                        <p:cTn id="77" dur="500" fill="hold"/>
                                        <p:tgtEl>
                                          <p:spTgt spid="105"/>
                                        </p:tgtEl>
                                        <p:attrNameLst>
                                          <p:attrName>ppt_y</p:attrName>
                                        </p:attrNameLst>
                                      </p:cBhvr>
                                      <p:tavLst>
                                        <p:tav tm="0">
                                          <p:val>
                                            <p:strVal val="1+#ppt_h/2"/>
                                          </p:val>
                                        </p:tav>
                                        <p:tav tm="100000">
                                          <p:val>
                                            <p:strVal val="#ppt_y"/>
                                          </p:val>
                                        </p:tav>
                                      </p:tavLst>
                                    </p:anim>
                                  </p:childTnLst>
                                </p:cTn>
                              </p:par>
                            </p:childTnLst>
                          </p:cTn>
                        </p:par>
                        <p:par>
                          <p:cTn id="78" fill="hold">
                            <p:stCondLst>
                              <p:cond delay="8000"/>
                            </p:stCondLst>
                            <p:childTnLst>
                              <p:par>
                                <p:cTn id="79" presetID="23" presetClass="entr" presetSubtype="16" fill="hold" grpId="0" nodeType="afterEffect">
                                  <p:stCondLst>
                                    <p:cond delay="0"/>
                                  </p:stCondLst>
                                  <p:childTnLst>
                                    <p:set>
                                      <p:cBhvr>
                                        <p:cTn id="80" dur="1" fill="hold">
                                          <p:stCondLst>
                                            <p:cond delay="0"/>
                                          </p:stCondLst>
                                        </p:cTn>
                                        <p:tgtEl>
                                          <p:spTgt spid="73"/>
                                        </p:tgtEl>
                                        <p:attrNameLst>
                                          <p:attrName>style.visibility</p:attrName>
                                        </p:attrNameLst>
                                      </p:cBhvr>
                                      <p:to>
                                        <p:strVal val="visible"/>
                                      </p:to>
                                    </p:set>
                                    <p:anim calcmode="lin" valueType="num">
                                      <p:cBhvr>
                                        <p:cTn id="81" dur="500" fill="hold"/>
                                        <p:tgtEl>
                                          <p:spTgt spid="73"/>
                                        </p:tgtEl>
                                        <p:attrNameLst>
                                          <p:attrName>ppt_w</p:attrName>
                                        </p:attrNameLst>
                                      </p:cBhvr>
                                      <p:tavLst>
                                        <p:tav tm="0">
                                          <p:val>
                                            <p:fltVal val="0"/>
                                          </p:val>
                                        </p:tav>
                                        <p:tav tm="100000">
                                          <p:val>
                                            <p:strVal val="#ppt_w"/>
                                          </p:val>
                                        </p:tav>
                                      </p:tavLst>
                                    </p:anim>
                                    <p:anim calcmode="lin" valueType="num">
                                      <p:cBhvr>
                                        <p:cTn id="82" dur="500" fill="hold"/>
                                        <p:tgtEl>
                                          <p:spTgt spid="73"/>
                                        </p:tgtEl>
                                        <p:attrNameLst>
                                          <p:attrName>ppt_h</p:attrName>
                                        </p:attrNameLst>
                                      </p:cBhvr>
                                      <p:tavLst>
                                        <p:tav tm="0">
                                          <p:val>
                                            <p:fltVal val="0"/>
                                          </p:val>
                                        </p:tav>
                                        <p:tav tm="100000">
                                          <p:val>
                                            <p:strVal val="#ppt_h"/>
                                          </p:val>
                                        </p:tav>
                                      </p:tavLst>
                                    </p:anim>
                                  </p:childTnLst>
                                </p:cTn>
                              </p:par>
                            </p:childTnLst>
                          </p:cTn>
                        </p:par>
                        <p:par>
                          <p:cTn id="83" fill="hold">
                            <p:stCondLst>
                              <p:cond delay="8500"/>
                            </p:stCondLst>
                            <p:childTnLst>
                              <p:par>
                                <p:cTn id="84" presetID="23" presetClass="entr" presetSubtype="16" fill="hold" grpId="0" nodeType="afterEffect">
                                  <p:stCondLst>
                                    <p:cond delay="0"/>
                                  </p:stCondLst>
                                  <p:childTnLst>
                                    <p:set>
                                      <p:cBhvr>
                                        <p:cTn id="85" dur="1" fill="hold">
                                          <p:stCondLst>
                                            <p:cond delay="0"/>
                                          </p:stCondLst>
                                        </p:cTn>
                                        <p:tgtEl>
                                          <p:spTgt spid="82"/>
                                        </p:tgtEl>
                                        <p:attrNameLst>
                                          <p:attrName>style.visibility</p:attrName>
                                        </p:attrNameLst>
                                      </p:cBhvr>
                                      <p:to>
                                        <p:strVal val="visible"/>
                                      </p:to>
                                    </p:set>
                                    <p:anim calcmode="lin" valueType="num">
                                      <p:cBhvr>
                                        <p:cTn id="86" dur="500" fill="hold"/>
                                        <p:tgtEl>
                                          <p:spTgt spid="82"/>
                                        </p:tgtEl>
                                        <p:attrNameLst>
                                          <p:attrName>ppt_w</p:attrName>
                                        </p:attrNameLst>
                                      </p:cBhvr>
                                      <p:tavLst>
                                        <p:tav tm="0">
                                          <p:val>
                                            <p:fltVal val="0"/>
                                          </p:val>
                                        </p:tav>
                                        <p:tav tm="100000">
                                          <p:val>
                                            <p:strVal val="#ppt_w"/>
                                          </p:val>
                                        </p:tav>
                                      </p:tavLst>
                                    </p:anim>
                                    <p:anim calcmode="lin" valueType="num">
                                      <p:cBhvr>
                                        <p:cTn id="87" dur="500" fill="hold"/>
                                        <p:tgtEl>
                                          <p:spTgt spid="82"/>
                                        </p:tgtEl>
                                        <p:attrNameLst>
                                          <p:attrName>ppt_h</p:attrName>
                                        </p:attrNameLst>
                                      </p:cBhvr>
                                      <p:tavLst>
                                        <p:tav tm="0">
                                          <p:val>
                                            <p:fltVal val="0"/>
                                          </p:val>
                                        </p:tav>
                                        <p:tav tm="100000">
                                          <p:val>
                                            <p:strVal val="#ppt_h"/>
                                          </p:val>
                                        </p:tav>
                                      </p:tavLst>
                                    </p:anim>
                                  </p:childTnLst>
                                </p:cTn>
                              </p:par>
                            </p:childTnLst>
                          </p:cTn>
                        </p:par>
                        <p:par>
                          <p:cTn id="88" fill="hold">
                            <p:stCondLst>
                              <p:cond delay="9000"/>
                            </p:stCondLst>
                            <p:childTnLst>
                              <p:par>
                                <p:cTn id="89" presetID="18" presetClass="entr" presetSubtype="12" fill="hold" nodeType="afterEffect">
                                  <p:stCondLst>
                                    <p:cond delay="0"/>
                                  </p:stCondLst>
                                  <p:childTnLst>
                                    <p:set>
                                      <p:cBhvr>
                                        <p:cTn id="90" dur="1" fill="hold">
                                          <p:stCondLst>
                                            <p:cond delay="0"/>
                                          </p:stCondLst>
                                        </p:cTn>
                                        <p:tgtEl>
                                          <p:spTgt spid="101"/>
                                        </p:tgtEl>
                                        <p:attrNameLst>
                                          <p:attrName>style.visibility</p:attrName>
                                        </p:attrNameLst>
                                      </p:cBhvr>
                                      <p:to>
                                        <p:strVal val="visible"/>
                                      </p:to>
                                    </p:set>
                                    <p:animEffect transition="in" filter="strips(downLeft)">
                                      <p:cBhvr>
                                        <p:cTn id="91" dur="500"/>
                                        <p:tgtEl>
                                          <p:spTgt spid="101"/>
                                        </p:tgtEl>
                                      </p:cBhvr>
                                    </p:animEffect>
                                  </p:childTnLst>
                                </p:cTn>
                              </p:par>
                            </p:childTnLst>
                          </p:cTn>
                        </p:par>
                        <p:par>
                          <p:cTn id="92" fill="hold">
                            <p:stCondLst>
                              <p:cond delay="9500"/>
                            </p:stCondLst>
                            <p:childTnLst>
                              <p:par>
                                <p:cTn id="93" presetID="12" presetClass="entr" presetSubtype="4" fill="hold"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slide(fromBottom)">
                                      <p:cBhvr>
                                        <p:cTn id="95" dur="500"/>
                                        <p:tgtEl>
                                          <p:spTgt spid="24"/>
                                        </p:tgtEl>
                                      </p:cBhvr>
                                    </p:animEffect>
                                  </p:childTnLst>
                                </p:cTn>
                              </p:par>
                            </p:childTnLst>
                          </p:cTn>
                        </p:par>
                        <p:par>
                          <p:cTn id="96" fill="hold">
                            <p:stCondLst>
                              <p:cond delay="10000"/>
                            </p:stCondLst>
                            <p:childTnLst>
                              <p:par>
                                <p:cTn id="97" presetID="2" presetClass="entr" presetSubtype="4" accel="50000" decel="50000" fill="hold" nodeType="afterEffect">
                                  <p:stCondLst>
                                    <p:cond delay="0"/>
                                  </p:stCondLst>
                                  <p:childTnLst>
                                    <p:set>
                                      <p:cBhvr>
                                        <p:cTn id="98" dur="1" fill="hold">
                                          <p:stCondLst>
                                            <p:cond delay="0"/>
                                          </p:stCondLst>
                                        </p:cTn>
                                        <p:tgtEl>
                                          <p:spTgt spid="114"/>
                                        </p:tgtEl>
                                        <p:attrNameLst>
                                          <p:attrName>style.visibility</p:attrName>
                                        </p:attrNameLst>
                                      </p:cBhvr>
                                      <p:to>
                                        <p:strVal val="visible"/>
                                      </p:to>
                                    </p:set>
                                    <p:anim calcmode="lin" valueType="num">
                                      <p:cBhvr additive="base">
                                        <p:cTn id="99" dur="500" fill="hold"/>
                                        <p:tgtEl>
                                          <p:spTgt spid="114"/>
                                        </p:tgtEl>
                                        <p:attrNameLst>
                                          <p:attrName>ppt_x</p:attrName>
                                        </p:attrNameLst>
                                      </p:cBhvr>
                                      <p:tavLst>
                                        <p:tav tm="0">
                                          <p:val>
                                            <p:strVal val="#ppt_x"/>
                                          </p:val>
                                        </p:tav>
                                        <p:tav tm="100000">
                                          <p:val>
                                            <p:strVal val="#ppt_x"/>
                                          </p:val>
                                        </p:tav>
                                      </p:tavLst>
                                    </p:anim>
                                    <p:anim calcmode="lin" valueType="num">
                                      <p:cBhvr additive="base">
                                        <p:cTn id="100" dur="500" fill="hold"/>
                                        <p:tgtEl>
                                          <p:spTgt spid="114"/>
                                        </p:tgtEl>
                                        <p:attrNameLst>
                                          <p:attrName>ppt_y</p:attrName>
                                        </p:attrNameLst>
                                      </p:cBhvr>
                                      <p:tavLst>
                                        <p:tav tm="0">
                                          <p:val>
                                            <p:strVal val="1+#ppt_h/2"/>
                                          </p:val>
                                        </p:tav>
                                        <p:tav tm="100000">
                                          <p:val>
                                            <p:strVal val="#ppt_y"/>
                                          </p:val>
                                        </p:tav>
                                      </p:tavLst>
                                    </p:anim>
                                  </p:childTnLst>
                                </p:cTn>
                              </p:par>
                            </p:childTnLst>
                          </p:cTn>
                        </p:par>
                        <p:par>
                          <p:cTn id="101" fill="hold">
                            <p:stCondLst>
                              <p:cond delay="10500"/>
                            </p:stCondLst>
                            <p:childTnLst>
                              <p:par>
                                <p:cTn id="102" presetID="23" presetClass="entr" presetSubtype="16" fill="hold" grpId="0" nodeType="after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p:cTn id="104" dur="500" fill="hold"/>
                                        <p:tgtEl>
                                          <p:spTgt spid="77"/>
                                        </p:tgtEl>
                                        <p:attrNameLst>
                                          <p:attrName>ppt_w</p:attrName>
                                        </p:attrNameLst>
                                      </p:cBhvr>
                                      <p:tavLst>
                                        <p:tav tm="0">
                                          <p:val>
                                            <p:fltVal val="0"/>
                                          </p:val>
                                        </p:tav>
                                        <p:tav tm="100000">
                                          <p:val>
                                            <p:strVal val="#ppt_w"/>
                                          </p:val>
                                        </p:tav>
                                      </p:tavLst>
                                    </p:anim>
                                    <p:anim calcmode="lin" valueType="num">
                                      <p:cBhvr>
                                        <p:cTn id="105" dur="500" fill="hold"/>
                                        <p:tgtEl>
                                          <p:spTgt spid="77"/>
                                        </p:tgtEl>
                                        <p:attrNameLst>
                                          <p:attrName>ppt_h</p:attrName>
                                        </p:attrNameLst>
                                      </p:cBhvr>
                                      <p:tavLst>
                                        <p:tav tm="0">
                                          <p:val>
                                            <p:fltVal val="0"/>
                                          </p:val>
                                        </p:tav>
                                        <p:tav tm="100000">
                                          <p:val>
                                            <p:strVal val="#ppt_h"/>
                                          </p:val>
                                        </p:tav>
                                      </p:tavLst>
                                    </p:anim>
                                  </p:childTnLst>
                                </p:cTn>
                              </p:par>
                            </p:childTnLst>
                          </p:cTn>
                        </p:par>
                        <p:par>
                          <p:cTn id="106" fill="hold">
                            <p:stCondLst>
                              <p:cond delay="11000"/>
                            </p:stCondLst>
                            <p:childTnLst>
                              <p:par>
                                <p:cTn id="107" presetID="23" presetClass="entr" presetSubtype="16" fill="hold" grpId="0" nodeType="afterEffect">
                                  <p:stCondLst>
                                    <p:cond delay="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childTnLst>
                                </p:cTn>
                              </p:par>
                            </p:childTnLst>
                          </p:cTn>
                        </p:par>
                        <p:par>
                          <p:cTn id="111" fill="hold">
                            <p:stCondLst>
                              <p:cond delay="11500"/>
                            </p:stCondLst>
                            <p:childTnLst>
                              <p:par>
                                <p:cTn id="112" presetID="18" presetClass="entr" presetSubtype="12" fill="hold" nodeType="afterEffect">
                                  <p:stCondLst>
                                    <p:cond delay="0"/>
                                  </p:stCondLst>
                                  <p:childTnLst>
                                    <p:set>
                                      <p:cBhvr>
                                        <p:cTn id="113" dur="1" fill="hold">
                                          <p:stCondLst>
                                            <p:cond delay="0"/>
                                          </p:stCondLst>
                                        </p:cTn>
                                        <p:tgtEl>
                                          <p:spTgt spid="91"/>
                                        </p:tgtEl>
                                        <p:attrNameLst>
                                          <p:attrName>style.visibility</p:attrName>
                                        </p:attrNameLst>
                                      </p:cBhvr>
                                      <p:to>
                                        <p:strVal val="visible"/>
                                      </p:to>
                                    </p:set>
                                    <p:animEffect transition="in" filter="strips(downLeft)">
                                      <p:cBhvr>
                                        <p:cTn id="114" dur="500"/>
                                        <p:tgtEl>
                                          <p:spTgt spid="91"/>
                                        </p:tgtEl>
                                      </p:cBhvr>
                                    </p:animEffect>
                                  </p:childTnLst>
                                </p:cTn>
                              </p:par>
                            </p:childTnLst>
                          </p:cTn>
                        </p:par>
                        <p:par>
                          <p:cTn id="115" fill="hold">
                            <p:stCondLst>
                              <p:cond delay="12000"/>
                            </p:stCondLst>
                            <p:childTnLst>
                              <p:par>
                                <p:cTn id="116" presetID="12" presetClass="entr" presetSubtype="4" fill="hold" nodeType="afterEffect">
                                  <p:stCondLst>
                                    <p:cond delay="0"/>
                                  </p:stCondLst>
                                  <p:childTnLst>
                                    <p:set>
                                      <p:cBhvr>
                                        <p:cTn id="117" dur="1" fill="hold">
                                          <p:stCondLst>
                                            <p:cond delay="0"/>
                                          </p:stCondLst>
                                        </p:cTn>
                                        <p:tgtEl>
                                          <p:spTgt spid="22"/>
                                        </p:tgtEl>
                                        <p:attrNameLst>
                                          <p:attrName>style.visibility</p:attrName>
                                        </p:attrNameLst>
                                      </p:cBhvr>
                                      <p:to>
                                        <p:strVal val="visible"/>
                                      </p:to>
                                    </p:set>
                                    <p:animEffect transition="in" filter="slide(fromBottom)">
                                      <p:cBhvr>
                                        <p:cTn id="118" dur="500"/>
                                        <p:tgtEl>
                                          <p:spTgt spid="22"/>
                                        </p:tgtEl>
                                      </p:cBhvr>
                                    </p:animEffect>
                                  </p:childTnLst>
                                </p:cTn>
                              </p:par>
                            </p:childTnLst>
                          </p:cTn>
                        </p:par>
                        <p:par>
                          <p:cTn id="119" fill="hold">
                            <p:stCondLst>
                              <p:cond delay="12500"/>
                            </p:stCondLst>
                            <p:childTnLst>
                              <p:par>
                                <p:cTn id="120" presetID="23" presetClass="entr" presetSubtype="16" fill="hold" grpId="0" nodeType="afterEffect">
                                  <p:stCondLst>
                                    <p:cond delay="0"/>
                                  </p:stCondLst>
                                  <p:childTnLst>
                                    <p:set>
                                      <p:cBhvr>
                                        <p:cTn id="121" dur="1" fill="hold">
                                          <p:stCondLst>
                                            <p:cond delay="0"/>
                                          </p:stCondLst>
                                        </p:cTn>
                                        <p:tgtEl>
                                          <p:spTgt spid="50"/>
                                        </p:tgtEl>
                                        <p:attrNameLst>
                                          <p:attrName>style.visibility</p:attrName>
                                        </p:attrNameLst>
                                      </p:cBhvr>
                                      <p:to>
                                        <p:strVal val="visible"/>
                                      </p:to>
                                    </p:set>
                                    <p:anim calcmode="lin" valueType="num">
                                      <p:cBhvr>
                                        <p:cTn id="122" dur="500" fill="hold"/>
                                        <p:tgtEl>
                                          <p:spTgt spid="50"/>
                                        </p:tgtEl>
                                        <p:attrNameLst>
                                          <p:attrName>ppt_w</p:attrName>
                                        </p:attrNameLst>
                                      </p:cBhvr>
                                      <p:tavLst>
                                        <p:tav tm="0">
                                          <p:val>
                                            <p:fltVal val="0"/>
                                          </p:val>
                                        </p:tav>
                                        <p:tav tm="100000">
                                          <p:val>
                                            <p:strVal val="#ppt_w"/>
                                          </p:val>
                                        </p:tav>
                                      </p:tavLst>
                                    </p:anim>
                                    <p:anim calcmode="lin" valueType="num">
                                      <p:cBhvr>
                                        <p:cTn id="123" dur="500" fill="hold"/>
                                        <p:tgtEl>
                                          <p:spTgt spid="50"/>
                                        </p:tgtEl>
                                        <p:attrNameLst>
                                          <p:attrName>ppt_h</p:attrName>
                                        </p:attrNameLst>
                                      </p:cBhvr>
                                      <p:tavLst>
                                        <p:tav tm="0">
                                          <p:val>
                                            <p:fltVal val="0"/>
                                          </p:val>
                                        </p:tav>
                                        <p:tav tm="100000">
                                          <p:val>
                                            <p:strVal val="#ppt_h"/>
                                          </p:val>
                                        </p:tav>
                                      </p:tavLst>
                                    </p:anim>
                                  </p:childTnLst>
                                </p:cTn>
                              </p:par>
                            </p:childTnLst>
                          </p:cTn>
                        </p:par>
                        <p:par>
                          <p:cTn id="124" fill="hold">
                            <p:stCondLst>
                              <p:cond delay="13000"/>
                            </p:stCondLst>
                            <p:childTnLst>
                              <p:par>
                                <p:cTn id="125" presetID="23" presetClass="entr" presetSubtype="16"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 calcmode="lin" valueType="num">
                                      <p:cBhvr>
                                        <p:cTn id="127" dur="500" fill="hold"/>
                                        <p:tgtEl>
                                          <p:spTgt spid="51"/>
                                        </p:tgtEl>
                                        <p:attrNameLst>
                                          <p:attrName>ppt_w</p:attrName>
                                        </p:attrNameLst>
                                      </p:cBhvr>
                                      <p:tavLst>
                                        <p:tav tm="0">
                                          <p:val>
                                            <p:fltVal val="0"/>
                                          </p:val>
                                        </p:tav>
                                        <p:tav tm="100000">
                                          <p:val>
                                            <p:strVal val="#ppt_w"/>
                                          </p:val>
                                        </p:tav>
                                      </p:tavLst>
                                    </p:anim>
                                    <p:anim calcmode="lin" valueType="num">
                                      <p:cBhvr>
                                        <p:cTn id="128" dur="500" fill="hold"/>
                                        <p:tgtEl>
                                          <p:spTgt spid="51"/>
                                        </p:tgtEl>
                                        <p:attrNameLst>
                                          <p:attrName>ppt_h</p:attrName>
                                        </p:attrNameLst>
                                      </p:cBhvr>
                                      <p:tavLst>
                                        <p:tav tm="0">
                                          <p:val>
                                            <p:fltVal val="0"/>
                                          </p:val>
                                        </p:tav>
                                        <p:tav tm="100000">
                                          <p:val>
                                            <p:strVal val="#ppt_h"/>
                                          </p:val>
                                        </p:tav>
                                      </p:tavLst>
                                    </p:anim>
                                  </p:childTnLst>
                                </p:cTn>
                              </p:par>
                            </p:childTnLst>
                          </p:cTn>
                        </p:par>
                        <p:par>
                          <p:cTn id="129" fill="hold">
                            <p:stCondLst>
                              <p:cond delay="13500"/>
                            </p:stCondLst>
                            <p:childTnLst>
                              <p:par>
                                <p:cTn id="130" presetID="23" presetClass="entr" presetSubtype="16" fill="hold" nodeType="afterEffect">
                                  <p:stCondLst>
                                    <p:cond delay="0"/>
                                  </p:stCondLst>
                                  <p:childTnLst>
                                    <p:set>
                                      <p:cBhvr>
                                        <p:cTn id="131" dur="1" fill="hold">
                                          <p:stCondLst>
                                            <p:cond delay="0"/>
                                          </p:stCondLst>
                                        </p:cTn>
                                        <p:tgtEl>
                                          <p:spTgt spid="52"/>
                                        </p:tgtEl>
                                        <p:attrNameLst>
                                          <p:attrName>style.visibility</p:attrName>
                                        </p:attrNameLst>
                                      </p:cBhvr>
                                      <p:to>
                                        <p:strVal val="visible"/>
                                      </p:to>
                                    </p:set>
                                    <p:anim calcmode="lin" valueType="num">
                                      <p:cBhvr>
                                        <p:cTn id="132" dur="500" fill="hold"/>
                                        <p:tgtEl>
                                          <p:spTgt spid="52"/>
                                        </p:tgtEl>
                                        <p:attrNameLst>
                                          <p:attrName>ppt_w</p:attrName>
                                        </p:attrNameLst>
                                      </p:cBhvr>
                                      <p:tavLst>
                                        <p:tav tm="0">
                                          <p:val>
                                            <p:fltVal val="0"/>
                                          </p:val>
                                        </p:tav>
                                        <p:tav tm="100000">
                                          <p:val>
                                            <p:strVal val="#ppt_w"/>
                                          </p:val>
                                        </p:tav>
                                      </p:tavLst>
                                    </p:anim>
                                    <p:anim calcmode="lin" valueType="num">
                                      <p:cBhvr>
                                        <p:cTn id="133" dur="500" fill="hold"/>
                                        <p:tgtEl>
                                          <p:spTgt spid="52"/>
                                        </p:tgtEl>
                                        <p:attrNameLst>
                                          <p:attrName>ppt_h</p:attrName>
                                        </p:attrNameLst>
                                      </p:cBhvr>
                                      <p:tavLst>
                                        <p:tav tm="0">
                                          <p:val>
                                            <p:fltVal val="0"/>
                                          </p:val>
                                        </p:tav>
                                        <p:tav tm="100000">
                                          <p:val>
                                            <p:strVal val="#ppt_h"/>
                                          </p:val>
                                        </p:tav>
                                      </p:tavLst>
                                    </p:anim>
                                  </p:childTnLst>
                                </p:cTn>
                              </p:par>
                            </p:childTnLst>
                          </p:cTn>
                        </p:par>
                        <p:par>
                          <p:cTn id="134" fill="hold">
                            <p:stCondLst>
                              <p:cond delay="14000"/>
                            </p:stCondLst>
                            <p:childTnLst>
                              <p:par>
                                <p:cTn id="135" presetID="23" presetClass="entr" presetSubtype="16" fill="hold" grpId="0" nodeType="afterEffect">
                                  <p:stCondLst>
                                    <p:cond delay="0"/>
                                  </p:stCondLst>
                                  <p:childTnLst>
                                    <p:set>
                                      <p:cBhvr>
                                        <p:cTn id="136" dur="1" fill="hold">
                                          <p:stCondLst>
                                            <p:cond delay="0"/>
                                          </p:stCondLst>
                                        </p:cTn>
                                        <p:tgtEl>
                                          <p:spTgt spid="57"/>
                                        </p:tgtEl>
                                        <p:attrNameLst>
                                          <p:attrName>style.visibility</p:attrName>
                                        </p:attrNameLst>
                                      </p:cBhvr>
                                      <p:to>
                                        <p:strVal val="visible"/>
                                      </p:to>
                                    </p:set>
                                    <p:anim calcmode="lin" valueType="num">
                                      <p:cBhvr>
                                        <p:cTn id="137" dur="500" fill="hold"/>
                                        <p:tgtEl>
                                          <p:spTgt spid="57"/>
                                        </p:tgtEl>
                                        <p:attrNameLst>
                                          <p:attrName>ppt_w</p:attrName>
                                        </p:attrNameLst>
                                      </p:cBhvr>
                                      <p:tavLst>
                                        <p:tav tm="0">
                                          <p:val>
                                            <p:fltVal val="0"/>
                                          </p:val>
                                        </p:tav>
                                        <p:tav tm="100000">
                                          <p:val>
                                            <p:strVal val="#ppt_w"/>
                                          </p:val>
                                        </p:tav>
                                      </p:tavLst>
                                    </p:anim>
                                    <p:anim calcmode="lin" valueType="num">
                                      <p:cBhvr>
                                        <p:cTn id="138" dur="500" fill="hold"/>
                                        <p:tgtEl>
                                          <p:spTgt spid="57"/>
                                        </p:tgtEl>
                                        <p:attrNameLst>
                                          <p:attrName>ppt_h</p:attrName>
                                        </p:attrNameLst>
                                      </p:cBhvr>
                                      <p:tavLst>
                                        <p:tav tm="0">
                                          <p:val>
                                            <p:fltVal val="0"/>
                                          </p:val>
                                        </p:tav>
                                        <p:tav tm="100000">
                                          <p:val>
                                            <p:strVal val="#ppt_h"/>
                                          </p:val>
                                        </p:tav>
                                      </p:tavLst>
                                    </p:anim>
                                  </p:childTnLst>
                                </p:cTn>
                              </p:par>
                            </p:childTnLst>
                          </p:cTn>
                        </p:par>
                        <p:par>
                          <p:cTn id="139" fill="hold">
                            <p:stCondLst>
                              <p:cond delay="14500"/>
                            </p:stCondLst>
                            <p:childTnLst>
                              <p:par>
                                <p:cTn id="140" presetID="23" presetClass="entr" presetSubtype="16" fill="hold" nodeType="afterEffect">
                                  <p:stCondLst>
                                    <p:cond delay="0"/>
                                  </p:stCondLst>
                                  <p:childTnLst>
                                    <p:set>
                                      <p:cBhvr>
                                        <p:cTn id="141" dur="1" fill="hold">
                                          <p:stCondLst>
                                            <p:cond delay="0"/>
                                          </p:stCondLst>
                                        </p:cTn>
                                        <p:tgtEl>
                                          <p:spTgt spid="58"/>
                                        </p:tgtEl>
                                        <p:attrNameLst>
                                          <p:attrName>style.visibility</p:attrName>
                                        </p:attrNameLst>
                                      </p:cBhvr>
                                      <p:to>
                                        <p:strVal val="visible"/>
                                      </p:to>
                                    </p:set>
                                    <p:anim calcmode="lin" valueType="num">
                                      <p:cBhvr>
                                        <p:cTn id="142" dur="500" fill="hold"/>
                                        <p:tgtEl>
                                          <p:spTgt spid="58"/>
                                        </p:tgtEl>
                                        <p:attrNameLst>
                                          <p:attrName>ppt_w</p:attrName>
                                        </p:attrNameLst>
                                      </p:cBhvr>
                                      <p:tavLst>
                                        <p:tav tm="0">
                                          <p:val>
                                            <p:fltVal val="0"/>
                                          </p:val>
                                        </p:tav>
                                        <p:tav tm="100000">
                                          <p:val>
                                            <p:strVal val="#ppt_w"/>
                                          </p:val>
                                        </p:tav>
                                      </p:tavLst>
                                    </p:anim>
                                    <p:anim calcmode="lin" valueType="num">
                                      <p:cBhvr>
                                        <p:cTn id="143" dur="500" fill="hold"/>
                                        <p:tgtEl>
                                          <p:spTgt spid="5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68" grpId="0" animBg="1"/>
      <p:bldP spid="69" grpId="0" animBg="1"/>
      <p:bldP spid="73" grpId="0" animBg="1"/>
      <p:bldP spid="77" grpId="0" animBg="1"/>
      <p:bldP spid="79" grpId="0" animBg="1"/>
      <p:bldP spid="80" grpId="0" animBg="1"/>
      <p:bldP spid="81" grpId="0" animBg="1"/>
      <p:bldP spid="82" grpId="0" animBg="1"/>
      <p:bldP spid="83" grpId="0" animBg="1"/>
      <p:bldP spid="50" grpId="0" animBg="1"/>
      <p:bldP spid="51" grpId="0" animBg="1"/>
      <p:bldP spid="57"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Group 101"/>
          <p:cNvGrpSpPr/>
          <p:nvPr/>
        </p:nvGrpSpPr>
        <p:grpSpPr>
          <a:xfrm>
            <a:off x="950447" y="2482976"/>
            <a:ext cx="2813395" cy="1406880"/>
            <a:chOff x="712331" y="1862232"/>
            <a:chExt cx="2110321" cy="1055160"/>
          </a:xfrm>
        </p:grpSpPr>
        <p:sp>
          <p:nvSpPr>
            <p:cNvPr id="30" name="Oval 29"/>
            <p:cNvSpPr/>
            <p:nvPr/>
          </p:nvSpPr>
          <p:spPr>
            <a:xfrm>
              <a:off x="712331" y="1973302"/>
              <a:ext cx="833022" cy="83302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1" name="Oval 30"/>
            <p:cNvSpPr/>
            <p:nvPr/>
          </p:nvSpPr>
          <p:spPr>
            <a:xfrm>
              <a:off x="1323214"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2" name="Oval 31"/>
            <p:cNvSpPr/>
            <p:nvPr/>
          </p:nvSpPr>
          <p:spPr>
            <a:xfrm>
              <a:off x="1767492" y="1862232"/>
              <a:ext cx="1055160" cy="1055160"/>
            </a:xfrm>
            <a:prstGeom prst="ellipse">
              <a:avLst/>
            </a:prstGeom>
            <a:solidFill>
              <a:schemeClr val="tx2">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3" name="Group 102"/>
          <p:cNvGrpSpPr/>
          <p:nvPr/>
        </p:nvGrpSpPr>
        <p:grpSpPr>
          <a:xfrm>
            <a:off x="3425410" y="2482976"/>
            <a:ext cx="2813395" cy="1406880"/>
            <a:chOff x="2568795" y="1862232"/>
            <a:chExt cx="2110321" cy="1055160"/>
          </a:xfrm>
        </p:grpSpPr>
        <p:sp>
          <p:nvSpPr>
            <p:cNvPr id="33" name="Oval 32"/>
            <p:cNvSpPr/>
            <p:nvPr/>
          </p:nvSpPr>
          <p:spPr>
            <a:xfrm>
              <a:off x="2568795" y="1973302"/>
              <a:ext cx="833022" cy="833022"/>
            </a:xfrm>
            <a:prstGeom prst="ellipse">
              <a:avLst/>
            </a:prstGeom>
            <a:solidFill>
              <a:schemeClr val="accent4">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4" name="Oval 33"/>
            <p:cNvSpPr/>
            <p:nvPr/>
          </p:nvSpPr>
          <p:spPr>
            <a:xfrm>
              <a:off x="3179678" y="2056603"/>
              <a:ext cx="666418" cy="666417"/>
            </a:xfrm>
            <a:prstGeom prst="ellipse">
              <a:avLst/>
            </a:prstGeom>
            <a:solidFill>
              <a:schemeClr val="accent3">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5" name="Oval 34"/>
            <p:cNvSpPr/>
            <p:nvPr/>
          </p:nvSpPr>
          <p:spPr>
            <a:xfrm>
              <a:off x="3623956" y="1862232"/>
              <a:ext cx="1055160" cy="1055160"/>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4" name="Group 103"/>
          <p:cNvGrpSpPr/>
          <p:nvPr/>
        </p:nvGrpSpPr>
        <p:grpSpPr>
          <a:xfrm>
            <a:off x="5910910" y="2482976"/>
            <a:ext cx="2813395" cy="1406880"/>
            <a:chOff x="4433163" y="1862232"/>
            <a:chExt cx="2110321" cy="1055160"/>
          </a:xfrm>
        </p:grpSpPr>
        <p:sp>
          <p:nvSpPr>
            <p:cNvPr id="36" name="Oval 35"/>
            <p:cNvSpPr/>
            <p:nvPr/>
          </p:nvSpPr>
          <p:spPr>
            <a:xfrm>
              <a:off x="4433163" y="1973302"/>
              <a:ext cx="833022" cy="83302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7" name="Oval 36"/>
            <p:cNvSpPr/>
            <p:nvPr/>
          </p:nvSpPr>
          <p:spPr>
            <a:xfrm>
              <a:off x="5044046" y="2056603"/>
              <a:ext cx="666418" cy="666417"/>
            </a:xfrm>
            <a:prstGeom prst="ellipse">
              <a:avLst/>
            </a:prstGeom>
            <a:solidFill>
              <a:schemeClr val="accent2">
                <a:lumMod val="40000"/>
                <a:lumOff val="6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38" name="Oval 37"/>
            <p:cNvSpPr/>
            <p:nvPr/>
          </p:nvSpPr>
          <p:spPr>
            <a:xfrm>
              <a:off x="5488324" y="1862232"/>
              <a:ext cx="1055160" cy="1055160"/>
            </a:xfrm>
            <a:prstGeom prst="ellipse">
              <a:avLst/>
            </a:prstGeom>
            <a:solidFill>
              <a:schemeClr val="accent2">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105" name="Group 104"/>
          <p:cNvGrpSpPr/>
          <p:nvPr/>
        </p:nvGrpSpPr>
        <p:grpSpPr>
          <a:xfrm>
            <a:off x="8428160" y="2482976"/>
            <a:ext cx="2813396" cy="1406880"/>
            <a:chOff x="6321347" y="1862232"/>
            <a:chExt cx="2110322" cy="1055160"/>
          </a:xfrm>
        </p:grpSpPr>
        <p:sp>
          <p:nvSpPr>
            <p:cNvPr id="39" name="Oval 38"/>
            <p:cNvSpPr/>
            <p:nvPr/>
          </p:nvSpPr>
          <p:spPr>
            <a:xfrm>
              <a:off x="6321347" y="1973302"/>
              <a:ext cx="833022" cy="83302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0" name="Oval 39"/>
            <p:cNvSpPr/>
            <p:nvPr/>
          </p:nvSpPr>
          <p:spPr>
            <a:xfrm>
              <a:off x="6932230" y="2056603"/>
              <a:ext cx="666418" cy="666417"/>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46" name="Oval 45"/>
            <p:cNvSpPr/>
            <p:nvPr/>
          </p:nvSpPr>
          <p:spPr>
            <a:xfrm>
              <a:off x="7376509" y="1862232"/>
              <a:ext cx="1055160" cy="1055160"/>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grpSp>
        <p:nvGrpSpPr>
          <p:cNvPr id="48" name="Group 61"/>
          <p:cNvGrpSpPr/>
          <p:nvPr/>
        </p:nvGrpSpPr>
        <p:grpSpPr>
          <a:xfrm>
            <a:off x="1180843" y="5349235"/>
            <a:ext cx="3225572" cy="620814"/>
            <a:chOff x="4033795" y="1173733"/>
            <a:chExt cx="2419494" cy="465610"/>
          </a:xfrm>
        </p:grpSpPr>
        <p:grpSp>
          <p:nvGrpSpPr>
            <p:cNvPr id="49" name="Group 29"/>
            <p:cNvGrpSpPr/>
            <p:nvPr/>
          </p:nvGrpSpPr>
          <p:grpSpPr>
            <a:xfrm>
              <a:off x="4399180" y="1173733"/>
              <a:ext cx="2054109" cy="445530"/>
              <a:chOff x="798971" y="1862568"/>
              <a:chExt cx="1133000" cy="445530"/>
            </a:xfrm>
          </p:grpSpPr>
          <p:sp>
            <p:nvSpPr>
              <p:cNvPr id="5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1"/>
                    </a:solidFill>
                    <a:latin typeface="+mn-ea"/>
                  </a:rPr>
                  <a:t>添加副标题</a:t>
                </a:r>
                <a:r>
                  <a:rPr lang="en-US" sz="2100" b="1" dirty="0">
                    <a:solidFill>
                      <a:schemeClr val="accent1"/>
                    </a:solidFill>
                    <a:latin typeface="+mn-ea"/>
                  </a:rPr>
                  <a:t> 01</a:t>
                </a:r>
              </a:p>
            </p:txBody>
          </p:sp>
          <p:sp>
            <p:nvSpPr>
              <p:cNvPr id="5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0" name="Rectangle 4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grpSp>
        <p:nvGrpSpPr>
          <p:cNvPr id="53" name="Group 61"/>
          <p:cNvGrpSpPr/>
          <p:nvPr/>
        </p:nvGrpSpPr>
        <p:grpSpPr>
          <a:xfrm>
            <a:off x="4524921" y="5349235"/>
            <a:ext cx="3225572" cy="620814"/>
            <a:chOff x="4033795" y="1173733"/>
            <a:chExt cx="2419494" cy="465610"/>
          </a:xfrm>
        </p:grpSpPr>
        <p:grpSp>
          <p:nvGrpSpPr>
            <p:cNvPr id="54" name="Group 29"/>
            <p:cNvGrpSpPr/>
            <p:nvPr/>
          </p:nvGrpSpPr>
          <p:grpSpPr>
            <a:xfrm>
              <a:off x="4399180" y="1173733"/>
              <a:ext cx="2054109" cy="445530"/>
              <a:chOff x="798971" y="1862568"/>
              <a:chExt cx="1133000" cy="445530"/>
            </a:xfrm>
          </p:grpSpPr>
          <p:sp>
            <p:nvSpPr>
              <p:cNvPr id="56"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3"/>
                    </a:solidFill>
                    <a:latin typeface="+mn-ea"/>
                  </a:rPr>
                  <a:t>添加副标题</a:t>
                </a:r>
                <a:r>
                  <a:rPr lang="en-US" sz="2100" b="1" dirty="0">
                    <a:solidFill>
                      <a:schemeClr val="accent3"/>
                    </a:solidFill>
                    <a:latin typeface="+mn-ea"/>
                  </a:rPr>
                  <a:t> 01</a:t>
                </a:r>
              </a:p>
            </p:txBody>
          </p:sp>
          <p:sp>
            <p:nvSpPr>
              <p:cNvPr id="57"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55" name="Rectangle 54"/>
            <p:cNvSpPr/>
            <p:nvPr/>
          </p:nvSpPr>
          <p:spPr>
            <a:xfrm>
              <a:off x="4033795" y="1212303"/>
              <a:ext cx="49" cy="427040"/>
            </a:xfrm>
            <a:prstGeom prst="rect">
              <a:avLst/>
            </a:prstGeom>
          </p:spPr>
          <p:txBody>
            <a:bodyPr wrap="none" lIns="0" tIns="0" rIns="0" bIns="0">
              <a:spAutoFit/>
            </a:bodyPr>
            <a:lstStyle/>
            <a:p>
              <a:endParaRPr lang="en-US" sz="3700" dirty="0">
                <a:solidFill>
                  <a:schemeClr val="accent3"/>
                </a:solidFill>
                <a:latin typeface="+mn-ea"/>
              </a:endParaRPr>
            </a:p>
          </p:txBody>
        </p:sp>
      </p:grpSp>
      <p:grpSp>
        <p:nvGrpSpPr>
          <p:cNvPr id="58" name="Group 61"/>
          <p:cNvGrpSpPr/>
          <p:nvPr/>
        </p:nvGrpSpPr>
        <p:grpSpPr>
          <a:xfrm>
            <a:off x="7868999" y="5349235"/>
            <a:ext cx="3225572" cy="620814"/>
            <a:chOff x="4033795" y="1173733"/>
            <a:chExt cx="2419494" cy="465610"/>
          </a:xfrm>
        </p:grpSpPr>
        <p:grpSp>
          <p:nvGrpSpPr>
            <p:cNvPr id="59" name="Group 29"/>
            <p:cNvGrpSpPr/>
            <p:nvPr/>
          </p:nvGrpSpPr>
          <p:grpSpPr>
            <a:xfrm>
              <a:off x="4399180" y="1173733"/>
              <a:ext cx="2054109" cy="445530"/>
              <a:chOff x="798971" y="1862568"/>
              <a:chExt cx="1133000" cy="445530"/>
            </a:xfrm>
          </p:grpSpPr>
          <p:sp>
            <p:nvSpPr>
              <p:cNvPr id="61" name="Text Placeholder 3"/>
              <p:cNvSpPr txBox="1"/>
              <p:nvPr/>
            </p:nvSpPr>
            <p:spPr>
              <a:xfrm>
                <a:off x="798971" y="1862568"/>
                <a:ext cx="1037677"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2100" b="1" dirty="0">
                    <a:solidFill>
                      <a:schemeClr val="accent4"/>
                    </a:solidFill>
                    <a:latin typeface="+mn-ea"/>
                  </a:rPr>
                  <a:t>添加副标题</a:t>
                </a:r>
                <a:r>
                  <a:rPr lang="en-US" sz="2100" b="1" dirty="0">
                    <a:solidFill>
                      <a:schemeClr val="accent4"/>
                    </a:solidFill>
                    <a:latin typeface="+mn-ea"/>
                  </a:rPr>
                  <a:t> 01</a:t>
                </a:r>
              </a:p>
            </p:txBody>
          </p:sp>
          <p:sp>
            <p:nvSpPr>
              <p:cNvPr id="62" name="Text Placeholder 3"/>
              <p:cNvSpPr txBox="1"/>
              <p:nvPr/>
            </p:nvSpPr>
            <p:spPr>
              <a:xfrm>
                <a:off x="798971" y="2154210"/>
                <a:ext cx="1133000" cy="153888"/>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b="1" dirty="0">
                    <a:solidFill>
                      <a:schemeClr val="tx1">
                        <a:lumMod val="50000"/>
                        <a:lumOff val="50000"/>
                      </a:schemeClr>
                    </a:solidFill>
                    <a:latin typeface="+mn-ea"/>
                  </a:rPr>
                  <a:t>单击此处添加副标题或详细文本描述</a:t>
                </a:r>
                <a:endParaRPr lang="en-US" sz="1300" b="1" dirty="0">
                  <a:solidFill>
                    <a:schemeClr val="tx1">
                      <a:lumMod val="50000"/>
                      <a:lumOff val="50000"/>
                    </a:schemeClr>
                  </a:solidFill>
                  <a:latin typeface="+mn-ea"/>
                </a:endParaRPr>
              </a:p>
            </p:txBody>
          </p:sp>
        </p:grpSp>
        <p:sp>
          <p:nvSpPr>
            <p:cNvPr id="60" name="Rectangle 59"/>
            <p:cNvSpPr/>
            <p:nvPr/>
          </p:nvSpPr>
          <p:spPr>
            <a:xfrm>
              <a:off x="4033795" y="1212303"/>
              <a:ext cx="49" cy="427040"/>
            </a:xfrm>
            <a:prstGeom prst="rect">
              <a:avLst/>
            </a:prstGeom>
          </p:spPr>
          <p:txBody>
            <a:bodyPr wrap="none" lIns="0" tIns="0" rIns="0" bIns="0">
              <a:spAutoFit/>
            </a:bodyPr>
            <a:lstStyle/>
            <a:p>
              <a:endParaRPr lang="en-US" sz="3700" dirty="0">
                <a:solidFill>
                  <a:schemeClr val="bg2"/>
                </a:solidFill>
                <a:latin typeface="+mn-ea"/>
              </a:endParaRPr>
            </a:p>
          </p:txBody>
        </p:sp>
      </p:grpSp>
      <p:cxnSp>
        <p:nvCxnSpPr>
          <p:cNvPr id="63" name="Straight Connector 62"/>
          <p:cNvCxnSpPr/>
          <p:nvPr/>
        </p:nvCxnSpPr>
        <p:spPr>
          <a:xfrm>
            <a:off x="1488040" y="2028625"/>
            <a:ext cx="0" cy="602445"/>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 Placeholder 3"/>
          <p:cNvSpPr txBox="1"/>
          <p:nvPr/>
        </p:nvSpPr>
        <p:spPr>
          <a:xfrm>
            <a:off x="982197"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68" name="Straight Connector 67"/>
          <p:cNvCxnSpPr/>
          <p:nvPr/>
        </p:nvCxnSpPr>
        <p:spPr>
          <a:xfrm>
            <a:off x="3059638" y="2028625"/>
            <a:ext cx="0" cy="428948"/>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2" name="Text Placeholder 3"/>
          <p:cNvSpPr txBox="1"/>
          <p:nvPr/>
        </p:nvSpPr>
        <p:spPr>
          <a:xfrm>
            <a:off x="2553795"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6" name="Straight Connector 75"/>
          <p:cNvCxnSpPr/>
          <p:nvPr/>
        </p:nvCxnSpPr>
        <p:spPr>
          <a:xfrm flipV="1">
            <a:off x="4680450" y="3630695"/>
            <a:ext cx="0" cy="61130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78" name="Text Placeholder 3"/>
          <p:cNvSpPr txBox="1"/>
          <p:nvPr/>
        </p:nvSpPr>
        <p:spPr>
          <a:xfrm>
            <a:off x="4161061"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79" name="Straight Connector 78"/>
          <p:cNvCxnSpPr/>
          <p:nvPr/>
        </p:nvCxnSpPr>
        <p:spPr>
          <a:xfrm flipV="1">
            <a:off x="6451701" y="3741767"/>
            <a:ext cx="0" cy="500231"/>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3" name="Text Placeholder 3"/>
          <p:cNvSpPr txBox="1"/>
          <p:nvPr/>
        </p:nvSpPr>
        <p:spPr>
          <a:xfrm>
            <a:off x="5932312" y="4373512"/>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6" name="Straight Connector 85"/>
          <p:cNvCxnSpPr/>
          <p:nvPr/>
        </p:nvCxnSpPr>
        <p:spPr>
          <a:xfrm>
            <a:off x="9656112"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7" name="Text Placeholder 3"/>
          <p:cNvSpPr txBox="1"/>
          <p:nvPr/>
        </p:nvSpPr>
        <p:spPr>
          <a:xfrm>
            <a:off x="9150268" y="1662387"/>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88" name="Straight Connector 87"/>
          <p:cNvCxnSpPr/>
          <p:nvPr/>
        </p:nvCxnSpPr>
        <p:spPr>
          <a:xfrm>
            <a:off x="7144395" y="2028626"/>
            <a:ext cx="0" cy="713513"/>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89" name="Text Placeholder 3"/>
          <p:cNvSpPr txBox="1"/>
          <p:nvPr/>
        </p:nvSpPr>
        <p:spPr>
          <a:xfrm>
            <a:off x="6638551" y="1658301"/>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3" name="Straight Connector 92"/>
          <p:cNvCxnSpPr/>
          <p:nvPr/>
        </p:nvCxnSpPr>
        <p:spPr>
          <a:xfrm flipV="1">
            <a:off x="8029529" y="3889857"/>
            <a:ext cx="0" cy="39035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4" name="Text Placeholder 3"/>
          <p:cNvSpPr txBox="1"/>
          <p:nvPr/>
        </p:nvSpPr>
        <p:spPr>
          <a:xfrm>
            <a:off x="7510140"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cxnSp>
        <p:nvCxnSpPr>
          <p:cNvPr id="95" name="Straight Connector 94"/>
          <p:cNvCxnSpPr/>
          <p:nvPr/>
        </p:nvCxnSpPr>
        <p:spPr>
          <a:xfrm flipV="1">
            <a:off x="10524907" y="3889857"/>
            <a:ext cx="0" cy="384047"/>
          </a:xfrm>
          <a:prstGeom prst="line">
            <a:avLst/>
          </a:prstGeom>
          <a:ln w="19050" cap="rnd">
            <a:solidFill>
              <a:schemeClr val="bg1">
                <a:lumMod val="65000"/>
              </a:schemeClr>
            </a:solidFill>
            <a:prstDash val="solid"/>
            <a:headEnd type="oval"/>
            <a:tailEnd type="none"/>
          </a:ln>
        </p:spPr>
        <p:style>
          <a:lnRef idx="1">
            <a:schemeClr val="accent1"/>
          </a:lnRef>
          <a:fillRef idx="0">
            <a:schemeClr val="accent1"/>
          </a:fillRef>
          <a:effectRef idx="0">
            <a:schemeClr val="accent1"/>
          </a:effectRef>
          <a:fontRef idx="minor">
            <a:schemeClr val="tx1"/>
          </a:fontRef>
        </p:style>
      </p:cxnSp>
      <p:sp>
        <p:nvSpPr>
          <p:cNvPr id="96" name="Text Placeholder 3"/>
          <p:cNvSpPr txBox="1"/>
          <p:nvPr/>
        </p:nvSpPr>
        <p:spPr>
          <a:xfrm>
            <a:off x="10005518" y="4411729"/>
            <a:ext cx="1025789" cy="246221"/>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600" b="1" dirty="0">
                <a:solidFill>
                  <a:schemeClr val="tx1">
                    <a:lumMod val="65000"/>
                    <a:lumOff val="35000"/>
                  </a:schemeClr>
                </a:solidFill>
                <a:latin typeface="+mn-ea"/>
              </a:rPr>
              <a:t>添加副标题</a:t>
            </a:r>
            <a:endParaRPr lang="en-US" sz="1600" b="1" dirty="0">
              <a:solidFill>
                <a:schemeClr val="tx1">
                  <a:lumMod val="65000"/>
                  <a:lumOff val="35000"/>
                </a:schemeClr>
              </a:solidFill>
              <a:latin typeface="+mn-ea"/>
            </a:endParaRPr>
          </a:p>
        </p:txBody>
      </p:sp>
      <p:grpSp>
        <p:nvGrpSpPr>
          <p:cNvPr id="65" name="组合 64"/>
          <p:cNvGrpSpPr/>
          <p:nvPr/>
        </p:nvGrpSpPr>
        <p:grpSpPr>
          <a:xfrm>
            <a:off x="1147334" y="5400660"/>
            <a:ext cx="402121" cy="401104"/>
            <a:chOff x="-959970" y="1422605"/>
            <a:chExt cx="596900" cy="595313"/>
          </a:xfrm>
        </p:grpSpPr>
        <p:sp>
          <p:nvSpPr>
            <p:cNvPr id="66" name="Oval 77"/>
            <p:cNvSpPr>
              <a:spLocks noChangeArrowheads="1"/>
            </p:cNvSpPr>
            <p:nvPr/>
          </p:nvSpPr>
          <p:spPr bwMode="auto">
            <a:xfrm>
              <a:off x="-959970" y="1422605"/>
              <a:ext cx="596900" cy="595313"/>
            </a:xfrm>
            <a:prstGeom prst="ellipse">
              <a:avLst/>
            </a:prstGeom>
            <a:solidFill>
              <a:schemeClr val="accent1"/>
            </a:solidFill>
            <a:ln>
              <a:noFill/>
            </a:ln>
          </p:spPr>
          <p:txBody>
            <a:bodyPr vert="horz" wrap="square" lIns="91440" tIns="45720" rIns="91440" bIns="45720" numCol="1" anchor="t" anchorCtr="0" compatLnSpc="1"/>
            <a:lstStyle/>
            <a:p>
              <a:endParaRPr lang="en-US">
                <a:latin typeface="+mn-ea"/>
              </a:endParaRPr>
            </a:p>
          </p:txBody>
        </p:sp>
        <p:sp>
          <p:nvSpPr>
            <p:cNvPr id="69"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0" name="组合 69"/>
          <p:cNvGrpSpPr/>
          <p:nvPr/>
        </p:nvGrpSpPr>
        <p:grpSpPr>
          <a:xfrm>
            <a:off x="4491325" y="5400660"/>
            <a:ext cx="402121" cy="401104"/>
            <a:chOff x="-959970" y="1422605"/>
            <a:chExt cx="596900" cy="595313"/>
          </a:xfrm>
        </p:grpSpPr>
        <p:sp>
          <p:nvSpPr>
            <p:cNvPr id="71" name="Oval 77"/>
            <p:cNvSpPr>
              <a:spLocks noChangeArrowheads="1"/>
            </p:cNvSpPr>
            <p:nvPr/>
          </p:nvSpPr>
          <p:spPr bwMode="auto">
            <a:xfrm>
              <a:off x="-959970" y="1422605"/>
              <a:ext cx="596900" cy="595313"/>
            </a:xfrm>
            <a:prstGeom prst="ellipse">
              <a:avLst/>
            </a:prstGeom>
            <a:solidFill>
              <a:schemeClr val="accent3"/>
            </a:solidFill>
            <a:ln>
              <a:noFill/>
            </a:ln>
          </p:spPr>
          <p:txBody>
            <a:bodyPr vert="horz" wrap="square" lIns="91440" tIns="45720" rIns="91440" bIns="45720" numCol="1" anchor="t" anchorCtr="0" compatLnSpc="1"/>
            <a:lstStyle/>
            <a:p>
              <a:endParaRPr lang="en-US">
                <a:latin typeface="+mn-ea"/>
              </a:endParaRPr>
            </a:p>
          </p:txBody>
        </p:sp>
        <p:sp>
          <p:nvSpPr>
            <p:cNvPr id="73"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grpSp>
        <p:nvGrpSpPr>
          <p:cNvPr id="74" name="组合 73"/>
          <p:cNvGrpSpPr/>
          <p:nvPr/>
        </p:nvGrpSpPr>
        <p:grpSpPr>
          <a:xfrm>
            <a:off x="7869000" y="5400660"/>
            <a:ext cx="402121" cy="401104"/>
            <a:chOff x="-959970" y="1422605"/>
            <a:chExt cx="596900" cy="595313"/>
          </a:xfrm>
        </p:grpSpPr>
        <p:sp>
          <p:nvSpPr>
            <p:cNvPr id="75" name="Oval 77"/>
            <p:cNvSpPr>
              <a:spLocks noChangeArrowheads="1"/>
            </p:cNvSpPr>
            <p:nvPr/>
          </p:nvSpPr>
          <p:spPr bwMode="auto">
            <a:xfrm>
              <a:off x="-959970" y="1422605"/>
              <a:ext cx="596900" cy="595313"/>
            </a:xfrm>
            <a:prstGeom prst="ellipse">
              <a:avLst/>
            </a:prstGeom>
            <a:solidFill>
              <a:schemeClr val="accent4"/>
            </a:solidFill>
            <a:ln>
              <a:noFill/>
            </a:ln>
          </p:spPr>
          <p:txBody>
            <a:bodyPr vert="horz" wrap="square" lIns="91440" tIns="45720" rIns="91440" bIns="45720" numCol="1" anchor="t" anchorCtr="0" compatLnSpc="1"/>
            <a:lstStyle/>
            <a:p>
              <a:endParaRPr lang="en-US">
                <a:latin typeface="+mn-ea"/>
              </a:endParaRPr>
            </a:p>
          </p:txBody>
        </p:sp>
        <p:sp>
          <p:nvSpPr>
            <p:cNvPr id="77" name="Freeform 309"/>
            <p:cNvSpPr/>
            <p:nvPr/>
          </p:nvSpPr>
          <p:spPr bwMode="auto">
            <a:xfrm>
              <a:off x="-817095" y="1563892"/>
              <a:ext cx="303213" cy="306388"/>
            </a:xfrm>
            <a:custGeom>
              <a:avLst/>
              <a:gdLst>
                <a:gd name="T0" fmla="*/ 191 w 191"/>
                <a:gd name="T1" fmla="*/ 66 h 193"/>
                <a:gd name="T2" fmla="*/ 126 w 191"/>
                <a:gd name="T3" fmla="*/ 66 h 193"/>
                <a:gd name="T4" fmla="*/ 126 w 191"/>
                <a:gd name="T5" fmla="*/ 0 h 193"/>
                <a:gd name="T6" fmla="*/ 65 w 191"/>
                <a:gd name="T7" fmla="*/ 0 h 193"/>
                <a:gd name="T8" fmla="*/ 65 w 191"/>
                <a:gd name="T9" fmla="*/ 66 h 193"/>
                <a:gd name="T10" fmla="*/ 0 w 191"/>
                <a:gd name="T11" fmla="*/ 66 h 193"/>
                <a:gd name="T12" fmla="*/ 0 w 191"/>
                <a:gd name="T13" fmla="*/ 126 h 193"/>
                <a:gd name="T14" fmla="*/ 65 w 191"/>
                <a:gd name="T15" fmla="*/ 126 h 193"/>
                <a:gd name="T16" fmla="*/ 65 w 191"/>
                <a:gd name="T17" fmla="*/ 193 h 193"/>
                <a:gd name="T18" fmla="*/ 126 w 191"/>
                <a:gd name="T19" fmla="*/ 193 h 193"/>
                <a:gd name="T20" fmla="*/ 126 w 191"/>
                <a:gd name="T21" fmla="*/ 126 h 193"/>
                <a:gd name="T22" fmla="*/ 191 w 191"/>
                <a:gd name="T23" fmla="*/ 126 h 193"/>
                <a:gd name="T24" fmla="*/ 191 w 191"/>
                <a:gd name="T25" fmla="*/ 6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1" h="193">
                  <a:moveTo>
                    <a:pt x="191" y="66"/>
                  </a:moveTo>
                  <a:lnTo>
                    <a:pt x="126" y="66"/>
                  </a:lnTo>
                  <a:lnTo>
                    <a:pt x="126" y="0"/>
                  </a:lnTo>
                  <a:lnTo>
                    <a:pt x="65" y="0"/>
                  </a:lnTo>
                  <a:lnTo>
                    <a:pt x="65" y="66"/>
                  </a:lnTo>
                  <a:lnTo>
                    <a:pt x="0" y="66"/>
                  </a:lnTo>
                  <a:lnTo>
                    <a:pt x="0" y="126"/>
                  </a:lnTo>
                  <a:lnTo>
                    <a:pt x="65" y="126"/>
                  </a:lnTo>
                  <a:lnTo>
                    <a:pt x="65" y="193"/>
                  </a:lnTo>
                  <a:lnTo>
                    <a:pt x="126" y="193"/>
                  </a:lnTo>
                  <a:lnTo>
                    <a:pt x="126" y="126"/>
                  </a:lnTo>
                  <a:lnTo>
                    <a:pt x="191" y="126"/>
                  </a:lnTo>
                  <a:lnTo>
                    <a:pt x="191" y="66"/>
                  </a:lnTo>
                  <a:close/>
                </a:path>
              </a:pathLst>
            </a:custGeom>
            <a:solidFill>
              <a:schemeClr val="bg1"/>
            </a:solidFill>
            <a:ln>
              <a:noFill/>
            </a:ln>
          </p:spPr>
          <p:txBody>
            <a:bodyPr vert="horz" wrap="square" lIns="91440" tIns="45720" rIns="91440" bIns="45720" numCol="1" anchor="t" anchorCtr="0" compatLnSpc="1"/>
            <a:lstStyle/>
            <a:p>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2"/>
                                        </p:tgtEl>
                                        <p:attrNameLst>
                                          <p:attrName>style.visibility</p:attrName>
                                        </p:attrNameLst>
                                      </p:cBhvr>
                                      <p:to>
                                        <p:strVal val="visible"/>
                                      </p:to>
                                    </p:set>
                                    <p:animEffect transition="in" filter="fade">
                                      <p:cBhvr>
                                        <p:cTn id="7" dur="1000"/>
                                        <p:tgtEl>
                                          <p:spTgt spid="10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03"/>
                                        </p:tgtEl>
                                        <p:attrNameLst>
                                          <p:attrName>style.visibility</p:attrName>
                                        </p:attrNameLst>
                                      </p:cBhvr>
                                      <p:to>
                                        <p:strVal val="visible"/>
                                      </p:to>
                                    </p:set>
                                    <p:animEffect transition="in" filter="fade">
                                      <p:cBhvr>
                                        <p:cTn id="11" dur="1000"/>
                                        <p:tgtEl>
                                          <p:spTgt spid="10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fade">
                                      <p:cBhvr>
                                        <p:cTn id="15" dur="1000"/>
                                        <p:tgtEl>
                                          <p:spTgt spid="104"/>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fade">
                                      <p:cBhvr>
                                        <p:cTn id="19" dur="1000"/>
                                        <p:tgtEl>
                                          <p:spTgt spid="105"/>
                                        </p:tgtEl>
                                      </p:cBhvr>
                                    </p:animEffect>
                                  </p:childTnLst>
                                </p:cTn>
                              </p:par>
                            </p:childTnLst>
                          </p:cTn>
                        </p:par>
                        <p:par>
                          <p:cTn id="20" fill="hold">
                            <p:stCondLst>
                              <p:cond delay="4000"/>
                            </p:stCondLst>
                            <p:childTnLst>
                              <p:par>
                                <p:cTn id="21" presetID="18" presetClass="entr" presetSubtype="12"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strips(downLeft)">
                                      <p:cBhvr>
                                        <p:cTn id="23" dur="500"/>
                                        <p:tgtEl>
                                          <p:spTgt spid="63"/>
                                        </p:tgtEl>
                                      </p:cBhvr>
                                    </p:animEffect>
                                  </p:childTnLst>
                                </p:cTn>
                              </p:par>
                            </p:childTnLst>
                          </p:cTn>
                        </p:par>
                        <p:par>
                          <p:cTn id="24" fill="hold">
                            <p:stCondLst>
                              <p:cond delay="4500"/>
                            </p:stCondLst>
                            <p:childTnLst>
                              <p:par>
                                <p:cTn id="25" presetID="12" presetClass="entr" presetSubtype="4" fill="hold" grpId="0"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slide(fromBottom)">
                                      <p:cBhvr>
                                        <p:cTn id="27" dur="500"/>
                                        <p:tgtEl>
                                          <p:spTgt spid="67"/>
                                        </p:tgtEl>
                                      </p:cBhvr>
                                    </p:animEffect>
                                  </p:childTnLst>
                                </p:cTn>
                              </p:par>
                            </p:childTnLst>
                          </p:cTn>
                        </p:par>
                        <p:par>
                          <p:cTn id="28" fill="hold">
                            <p:stCondLst>
                              <p:cond delay="5000"/>
                            </p:stCondLst>
                            <p:childTnLst>
                              <p:par>
                                <p:cTn id="29" presetID="18" presetClass="entr" presetSubtype="12"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strips(downLeft)">
                                      <p:cBhvr>
                                        <p:cTn id="31" dur="500"/>
                                        <p:tgtEl>
                                          <p:spTgt spid="68"/>
                                        </p:tgtEl>
                                      </p:cBhvr>
                                    </p:animEffect>
                                  </p:childTnLst>
                                </p:cTn>
                              </p:par>
                            </p:childTnLst>
                          </p:cTn>
                        </p:par>
                        <p:par>
                          <p:cTn id="32" fill="hold">
                            <p:stCondLst>
                              <p:cond delay="5500"/>
                            </p:stCondLst>
                            <p:childTnLst>
                              <p:par>
                                <p:cTn id="33" presetID="12" presetClass="entr" presetSubtype="4" fill="hold" grpId="0"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slide(fromBottom)">
                                      <p:cBhvr>
                                        <p:cTn id="35" dur="500"/>
                                        <p:tgtEl>
                                          <p:spTgt spid="72"/>
                                        </p:tgtEl>
                                      </p:cBhvr>
                                    </p:animEffect>
                                  </p:childTnLst>
                                </p:cTn>
                              </p:par>
                            </p:childTnLst>
                          </p:cTn>
                        </p:par>
                        <p:par>
                          <p:cTn id="36" fill="hold">
                            <p:stCondLst>
                              <p:cond delay="6000"/>
                            </p:stCondLst>
                            <p:childTnLst>
                              <p:par>
                                <p:cTn id="37" presetID="18" presetClass="entr" presetSubtype="3" fill="hold" nodeType="afterEffect">
                                  <p:stCondLst>
                                    <p:cond delay="0"/>
                                  </p:stCondLst>
                                  <p:childTnLst>
                                    <p:set>
                                      <p:cBhvr>
                                        <p:cTn id="38" dur="1" fill="hold">
                                          <p:stCondLst>
                                            <p:cond delay="0"/>
                                          </p:stCondLst>
                                        </p:cTn>
                                        <p:tgtEl>
                                          <p:spTgt spid="76"/>
                                        </p:tgtEl>
                                        <p:attrNameLst>
                                          <p:attrName>style.visibility</p:attrName>
                                        </p:attrNameLst>
                                      </p:cBhvr>
                                      <p:to>
                                        <p:strVal val="visible"/>
                                      </p:to>
                                    </p:set>
                                    <p:animEffect transition="in" filter="strips(upRight)">
                                      <p:cBhvr>
                                        <p:cTn id="39" dur="500"/>
                                        <p:tgtEl>
                                          <p:spTgt spid="76"/>
                                        </p:tgtEl>
                                      </p:cBhvr>
                                    </p:animEffect>
                                  </p:childTnLst>
                                </p:cTn>
                              </p:par>
                            </p:childTnLst>
                          </p:cTn>
                        </p:par>
                        <p:par>
                          <p:cTn id="40" fill="hold">
                            <p:stCondLst>
                              <p:cond delay="6500"/>
                            </p:stCondLst>
                            <p:childTnLst>
                              <p:par>
                                <p:cTn id="41" presetID="12" presetClass="entr" presetSubtype="4" fill="hold" grpId="0" nodeType="afterEffect">
                                  <p:stCondLst>
                                    <p:cond delay="0"/>
                                  </p:stCondLst>
                                  <p:childTnLst>
                                    <p:set>
                                      <p:cBhvr>
                                        <p:cTn id="42" dur="1" fill="hold">
                                          <p:stCondLst>
                                            <p:cond delay="0"/>
                                          </p:stCondLst>
                                        </p:cTn>
                                        <p:tgtEl>
                                          <p:spTgt spid="78"/>
                                        </p:tgtEl>
                                        <p:attrNameLst>
                                          <p:attrName>style.visibility</p:attrName>
                                        </p:attrNameLst>
                                      </p:cBhvr>
                                      <p:to>
                                        <p:strVal val="visible"/>
                                      </p:to>
                                    </p:set>
                                    <p:animEffect transition="in" filter="slide(fromBottom)">
                                      <p:cBhvr>
                                        <p:cTn id="43" dur="500"/>
                                        <p:tgtEl>
                                          <p:spTgt spid="78"/>
                                        </p:tgtEl>
                                      </p:cBhvr>
                                    </p:animEffect>
                                  </p:childTnLst>
                                </p:cTn>
                              </p:par>
                            </p:childTnLst>
                          </p:cTn>
                        </p:par>
                        <p:par>
                          <p:cTn id="44" fill="hold">
                            <p:stCondLst>
                              <p:cond delay="7000"/>
                            </p:stCondLst>
                            <p:childTnLst>
                              <p:par>
                                <p:cTn id="45" presetID="18" presetClass="entr" presetSubtype="3" fill="hold" nodeType="after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strips(upRight)">
                                      <p:cBhvr>
                                        <p:cTn id="47" dur="500"/>
                                        <p:tgtEl>
                                          <p:spTgt spid="79"/>
                                        </p:tgtEl>
                                      </p:cBhvr>
                                    </p:animEffect>
                                  </p:childTnLst>
                                </p:cTn>
                              </p:par>
                            </p:childTnLst>
                          </p:cTn>
                        </p:par>
                        <p:par>
                          <p:cTn id="48" fill="hold">
                            <p:stCondLst>
                              <p:cond delay="7500"/>
                            </p:stCondLst>
                            <p:childTnLst>
                              <p:par>
                                <p:cTn id="49" presetID="12" presetClass="entr" presetSubtype="4"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slide(fromBottom)">
                                      <p:cBhvr>
                                        <p:cTn id="51" dur="500"/>
                                        <p:tgtEl>
                                          <p:spTgt spid="83"/>
                                        </p:tgtEl>
                                      </p:cBhvr>
                                    </p:animEffect>
                                  </p:childTnLst>
                                </p:cTn>
                              </p:par>
                            </p:childTnLst>
                          </p:cTn>
                        </p:par>
                        <p:par>
                          <p:cTn id="52" fill="hold">
                            <p:stCondLst>
                              <p:cond delay="8000"/>
                            </p:stCondLst>
                            <p:childTnLst>
                              <p:par>
                                <p:cTn id="53" presetID="18" presetClass="entr" presetSubtype="12" fill="hold"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strips(downLeft)">
                                      <p:cBhvr>
                                        <p:cTn id="55" dur="500"/>
                                        <p:tgtEl>
                                          <p:spTgt spid="86"/>
                                        </p:tgtEl>
                                      </p:cBhvr>
                                    </p:animEffect>
                                  </p:childTnLst>
                                </p:cTn>
                              </p:par>
                            </p:childTnLst>
                          </p:cTn>
                        </p:par>
                        <p:par>
                          <p:cTn id="56" fill="hold">
                            <p:stCondLst>
                              <p:cond delay="8500"/>
                            </p:stCondLst>
                            <p:childTnLst>
                              <p:par>
                                <p:cTn id="57" presetID="12" presetClass="entr" presetSubtype="4" fill="hold" grpId="0" nodeType="after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slide(fromBottom)">
                                      <p:cBhvr>
                                        <p:cTn id="59" dur="500"/>
                                        <p:tgtEl>
                                          <p:spTgt spid="87"/>
                                        </p:tgtEl>
                                      </p:cBhvr>
                                    </p:animEffect>
                                  </p:childTnLst>
                                </p:cTn>
                              </p:par>
                            </p:childTnLst>
                          </p:cTn>
                        </p:par>
                        <p:par>
                          <p:cTn id="60" fill="hold">
                            <p:stCondLst>
                              <p:cond delay="9000"/>
                            </p:stCondLst>
                            <p:childTnLst>
                              <p:par>
                                <p:cTn id="61" presetID="18" presetClass="entr" presetSubtype="12" fill="hold" nodeType="after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trips(downLeft)">
                                      <p:cBhvr>
                                        <p:cTn id="63" dur="500"/>
                                        <p:tgtEl>
                                          <p:spTgt spid="88"/>
                                        </p:tgtEl>
                                      </p:cBhvr>
                                    </p:animEffect>
                                  </p:childTnLst>
                                </p:cTn>
                              </p:par>
                            </p:childTnLst>
                          </p:cTn>
                        </p:par>
                        <p:par>
                          <p:cTn id="64" fill="hold">
                            <p:stCondLst>
                              <p:cond delay="9500"/>
                            </p:stCondLst>
                            <p:childTnLst>
                              <p:par>
                                <p:cTn id="65" presetID="12" presetClass="entr" presetSubtype="4" fill="hold" grpId="0"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slide(fromBottom)">
                                      <p:cBhvr>
                                        <p:cTn id="67" dur="500"/>
                                        <p:tgtEl>
                                          <p:spTgt spid="89"/>
                                        </p:tgtEl>
                                      </p:cBhvr>
                                    </p:animEffect>
                                  </p:childTnLst>
                                </p:cTn>
                              </p:par>
                            </p:childTnLst>
                          </p:cTn>
                        </p:par>
                        <p:par>
                          <p:cTn id="68" fill="hold">
                            <p:stCondLst>
                              <p:cond delay="10000"/>
                            </p:stCondLst>
                            <p:childTnLst>
                              <p:par>
                                <p:cTn id="69" presetID="18" presetClass="entr" presetSubtype="3"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strips(upRight)">
                                      <p:cBhvr>
                                        <p:cTn id="71" dur="500"/>
                                        <p:tgtEl>
                                          <p:spTgt spid="93"/>
                                        </p:tgtEl>
                                      </p:cBhvr>
                                    </p:animEffect>
                                  </p:childTnLst>
                                </p:cTn>
                              </p:par>
                            </p:childTnLst>
                          </p:cTn>
                        </p:par>
                        <p:par>
                          <p:cTn id="72" fill="hold">
                            <p:stCondLst>
                              <p:cond delay="10500"/>
                            </p:stCondLst>
                            <p:childTnLst>
                              <p:par>
                                <p:cTn id="73" presetID="12" presetClass="entr" presetSubtype="4" fill="hold" grpId="0" nodeType="after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slide(fromBottom)">
                                      <p:cBhvr>
                                        <p:cTn id="75" dur="500"/>
                                        <p:tgtEl>
                                          <p:spTgt spid="94"/>
                                        </p:tgtEl>
                                      </p:cBhvr>
                                    </p:animEffect>
                                  </p:childTnLst>
                                </p:cTn>
                              </p:par>
                            </p:childTnLst>
                          </p:cTn>
                        </p:par>
                        <p:par>
                          <p:cTn id="76" fill="hold">
                            <p:stCondLst>
                              <p:cond delay="11000"/>
                            </p:stCondLst>
                            <p:childTnLst>
                              <p:par>
                                <p:cTn id="77" presetID="18" presetClass="entr" presetSubtype="3" fill="hold" nodeType="afterEffect">
                                  <p:stCondLst>
                                    <p:cond delay="0"/>
                                  </p:stCondLst>
                                  <p:childTnLst>
                                    <p:set>
                                      <p:cBhvr>
                                        <p:cTn id="78" dur="1" fill="hold">
                                          <p:stCondLst>
                                            <p:cond delay="0"/>
                                          </p:stCondLst>
                                        </p:cTn>
                                        <p:tgtEl>
                                          <p:spTgt spid="95"/>
                                        </p:tgtEl>
                                        <p:attrNameLst>
                                          <p:attrName>style.visibility</p:attrName>
                                        </p:attrNameLst>
                                      </p:cBhvr>
                                      <p:to>
                                        <p:strVal val="visible"/>
                                      </p:to>
                                    </p:set>
                                    <p:animEffect transition="in" filter="strips(upRight)">
                                      <p:cBhvr>
                                        <p:cTn id="79" dur="500"/>
                                        <p:tgtEl>
                                          <p:spTgt spid="95"/>
                                        </p:tgtEl>
                                      </p:cBhvr>
                                    </p:animEffect>
                                  </p:childTnLst>
                                </p:cTn>
                              </p:par>
                            </p:childTnLst>
                          </p:cTn>
                        </p:par>
                        <p:par>
                          <p:cTn id="80" fill="hold">
                            <p:stCondLst>
                              <p:cond delay="11500"/>
                            </p:stCondLst>
                            <p:childTnLst>
                              <p:par>
                                <p:cTn id="81" presetID="12" presetClass="entr" presetSubtype="4" fill="hold" grpId="0" nodeType="afterEffect">
                                  <p:stCondLst>
                                    <p:cond delay="0"/>
                                  </p:stCondLst>
                                  <p:childTnLst>
                                    <p:set>
                                      <p:cBhvr>
                                        <p:cTn id="82" dur="1" fill="hold">
                                          <p:stCondLst>
                                            <p:cond delay="0"/>
                                          </p:stCondLst>
                                        </p:cTn>
                                        <p:tgtEl>
                                          <p:spTgt spid="96"/>
                                        </p:tgtEl>
                                        <p:attrNameLst>
                                          <p:attrName>style.visibility</p:attrName>
                                        </p:attrNameLst>
                                      </p:cBhvr>
                                      <p:to>
                                        <p:strVal val="visible"/>
                                      </p:to>
                                    </p:set>
                                    <p:animEffect transition="in" filter="slide(fromBottom)">
                                      <p:cBhvr>
                                        <p:cTn id="83" dur="500"/>
                                        <p:tgtEl>
                                          <p:spTgt spid="96"/>
                                        </p:tgtEl>
                                      </p:cBhvr>
                                    </p:animEffect>
                                  </p:childTnLst>
                                </p:cTn>
                              </p:par>
                            </p:childTnLst>
                          </p:cTn>
                        </p:par>
                        <p:par>
                          <p:cTn id="84" fill="hold">
                            <p:stCondLst>
                              <p:cond delay="12000"/>
                            </p:stCondLst>
                            <p:childTnLst>
                              <p:par>
                                <p:cTn id="85" presetID="2" presetClass="entr" presetSubtype="8" accel="50000" decel="50000" fill="hold" nodeType="afterEffect">
                                  <p:stCondLst>
                                    <p:cond delay="0"/>
                                  </p:stCondLst>
                                  <p:childTnLst>
                                    <p:set>
                                      <p:cBhvr>
                                        <p:cTn id="86" dur="1" fill="hold">
                                          <p:stCondLst>
                                            <p:cond delay="0"/>
                                          </p:stCondLst>
                                        </p:cTn>
                                        <p:tgtEl>
                                          <p:spTgt spid="48"/>
                                        </p:tgtEl>
                                        <p:attrNameLst>
                                          <p:attrName>style.visibility</p:attrName>
                                        </p:attrNameLst>
                                      </p:cBhvr>
                                      <p:to>
                                        <p:strVal val="visible"/>
                                      </p:to>
                                    </p:set>
                                    <p:anim calcmode="lin" valueType="num">
                                      <p:cBhvr additive="base">
                                        <p:cTn id="87" dur="500" fill="hold"/>
                                        <p:tgtEl>
                                          <p:spTgt spid="48"/>
                                        </p:tgtEl>
                                        <p:attrNameLst>
                                          <p:attrName>ppt_x</p:attrName>
                                        </p:attrNameLst>
                                      </p:cBhvr>
                                      <p:tavLst>
                                        <p:tav tm="0">
                                          <p:val>
                                            <p:strVal val="0-#ppt_w/2"/>
                                          </p:val>
                                        </p:tav>
                                        <p:tav tm="100000">
                                          <p:val>
                                            <p:strVal val="#ppt_x"/>
                                          </p:val>
                                        </p:tav>
                                      </p:tavLst>
                                    </p:anim>
                                    <p:anim calcmode="lin" valueType="num">
                                      <p:cBhvr additive="base">
                                        <p:cTn id="88" dur="500" fill="hold"/>
                                        <p:tgtEl>
                                          <p:spTgt spid="48"/>
                                        </p:tgtEl>
                                        <p:attrNameLst>
                                          <p:attrName>ppt_y</p:attrName>
                                        </p:attrNameLst>
                                      </p:cBhvr>
                                      <p:tavLst>
                                        <p:tav tm="0">
                                          <p:val>
                                            <p:strVal val="#ppt_y"/>
                                          </p:val>
                                        </p:tav>
                                        <p:tav tm="100000">
                                          <p:val>
                                            <p:strVal val="#ppt_y"/>
                                          </p:val>
                                        </p:tav>
                                      </p:tavLst>
                                    </p:anim>
                                  </p:childTnLst>
                                </p:cTn>
                              </p:par>
                              <p:par>
                                <p:cTn id="89" presetID="2" presetClass="entr" presetSubtype="8" accel="50000" decel="50000" fill="hold" nodeType="withEffect">
                                  <p:stCondLst>
                                    <p:cond delay="0"/>
                                  </p:stCondLst>
                                  <p:childTnLst>
                                    <p:set>
                                      <p:cBhvr>
                                        <p:cTn id="90" dur="1" fill="hold">
                                          <p:stCondLst>
                                            <p:cond delay="0"/>
                                          </p:stCondLst>
                                        </p:cTn>
                                        <p:tgtEl>
                                          <p:spTgt spid="65"/>
                                        </p:tgtEl>
                                        <p:attrNameLst>
                                          <p:attrName>style.visibility</p:attrName>
                                        </p:attrNameLst>
                                      </p:cBhvr>
                                      <p:to>
                                        <p:strVal val="visible"/>
                                      </p:to>
                                    </p:set>
                                    <p:anim calcmode="lin" valueType="num">
                                      <p:cBhvr additive="base">
                                        <p:cTn id="91" dur="500" fill="hold"/>
                                        <p:tgtEl>
                                          <p:spTgt spid="65"/>
                                        </p:tgtEl>
                                        <p:attrNameLst>
                                          <p:attrName>ppt_x</p:attrName>
                                        </p:attrNameLst>
                                      </p:cBhvr>
                                      <p:tavLst>
                                        <p:tav tm="0">
                                          <p:val>
                                            <p:strVal val="0-#ppt_w/2"/>
                                          </p:val>
                                        </p:tav>
                                        <p:tav tm="100000">
                                          <p:val>
                                            <p:strVal val="#ppt_x"/>
                                          </p:val>
                                        </p:tav>
                                      </p:tavLst>
                                    </p:anim>
                                    <p:anim calcmode="lin" valueType="num">
                                      <p:cBhvr additive="base">
                                        <p:cTn id="92" dur="500" fill="hold"/>
                                        <p:tgtEl>
                                          <p:spTgt spid="65"/>
                                        </p:tgtEl>
                                        <p:attrNameLst>
                                          <p:attrName>ppt_y</p:attrName>
                                        </p:attrNameLst>
                                      </p:cBhvr>
                                      <p:tavLst>
                                        <p:tav tm="0">
                                          <p:val>
                                            <p:strVal val="#ppt_y"/>
                                          </p:val>
                                        </p:tav>
                                        <p:tav tm="100000">
                                          <p:val>
                                            <p:strVal val="#ppt_y"/>
                                          </p:val>
                                        </p:tav>
                                      </p:tavLst>
                                    </p:anim>
                                  </p:childTnLst>
                                </p:cTn>
                              </p:par>
                            </p:childTnLst>
                          </p:cTn>
                        </p:par>
                        <p:par>
                          <p:cTn id="93" fill="hold">
                            <p:stCondLst>
                              <p:cond delay="12500"/>
                            </p:stCondLst>
                            <p:childTnLst>
                              <p:par>
                                <p:cTn id="94" presetID="2" presetClass="entr" presetSubtype="2" accel="50000" decel="50000" fill="hold" nodeType="after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1+#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par>
                                <p:cTn id="98" presetID="2" presetClass="entr" presetSubtype="8" accel="50000" decel="50000" fill="hold" nodeType="with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500" fill="hold"/>
                                        <p:tgtEl>
                                          <p:spTgt spid="70"/>
                                        </p:tgtEl>
                                        <p:attrNameLst>
                                          <p:attrName>ppt_x</p:attrName>
                                        </p:attrNameLst>
                                      </p:cBhvr>
                                      <p:tavLst>
                                        <p:tav tm="0">
                                          <p:val>
                                            <p:strVal val="0-#ppt_w/2"/>
                                          </p:val>
                                        </p:tav>
                                        <p:tav tm="100000">
                                          <p:val>
                                            <p:strVal val="#ppt_x"/>
                                          </p:val>
                                        </p:tav>
                                      </p:tavLst>
                                    </p:anim>
                                    <p:anim calcmode="lin" valueType="num">
                                      <p:cBhvr additive="base">
                                        <p:cTn id="101" dur="5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13000"/>
                            </p:stCondLst>
                            <p:childTnLst>
                              <p:par>
                                <p:cTn id="103" presetID="2" presetClass="entr" presetSubtype="2" accel="50000" decel="50000" fill="hold" nodeType="afterEffect">
                                  <p:stCondLst>
                                    <p:cond delay="0"/>
                                  </p:stCondLst>
                                  <p:childTnLst>
                                    <p:set>
                                      <p:cBhvr>
                                        <p:cTn id="104" dur="1" fill="hold">
                                          <p:stCondLst>
                                            <p:cond delay="0"/>
                                          </p:stCondLst>
                                        </p:cTn>
                                        <p:tgtEl>
                                          <p:spTgt spid="58"/>
                                        </p:tgtEl>
                                        <p:attrNameLst>
                                          <p:attrName>style.visibility</p:attrName>
                                        </p:attrNameLst>
                                      </p:cBhvr>
                                      <p:to>
                                        <p:strVal val="visible"/>
                                      </p:to>
                                    </p:set>
                                    <p:anim calcmode="lin" valueType="num">
                                      <p:cBhvr additive="base">
                                        <p:cTn id="105" dur="500" fill="hold"/>
                                        <p:tgtEl>
                                          <p:spTgt spid="58"/>
                                        </p:tgtEl>
                                        <p:attrNameLst>
                                          <p:attrName>ppt_x</p:attrName>
                                        </p:attrNameLst>
                                      </p:cBhvr>
                                      <p:tavLst>
                                        <p:tav tm="0">
                                          <p:val>
                                            <p:strVal val="1+#ppt_w/2"/>
                                          </p:val>
                                        </p:tav>
                                        <p:tav tm="100000">
                                          <p:val>
                                            <p:strVal val="#ppt_x"/>
                                          </p:val>
                                        </p:tav>
                                      </p:tavLst>
                                    </p:anim>
                                    <p:anim calcmode="lin" valueType="num">
                                      <p:cBhvr additive="base">
                                        <p:cTn id="106" dur="500" fill="hold"/>
                                        <p:tgtEl>
                                          <p:spTgt spid="58"/>
                                        </p:tgtEl>
                                        <p:attrNameLst>
                                          <p:attrName>ppt_y</p:attrName>
                                        </p:attrNameLst>
                                      </p:cBhvr>
                                      <p:tavLst>
                                        <p:tav tm="0">
                                          <p:val>
                                            <p:strVal val="#ppt_y"/>
                                          </p:val>
                                        </p:tav>
                                        <p:tav tm="100000">
                                          <p:val>
                                            <p:strVal val="#ppt_y"/>
                                          </p:val>
                                        </p:tav>
                                      </p:tavLst>
                                    </p:anim>
                                  </p:childTnLst>
                                </p:cTn>
                              </p:par>
                              <p:par>
                                <p:cTn id="107" presetID="2" presetClass="entr" presetSubtype="8" accel="50000" decel="50000" fill="hold" nodeType="withEffect">
                                  <p:stCondLst>
                                    <p:cond delay="0"/>
                                  </p:stCondLst>
                                  <p:childTnLst>
                                    <p:set>
                                      <p:cBhvr>
                                        <p:cTn id="108" dur="1" fill="hold">
                                          <p:stCondLst>
                                            <p:cond delay="0"/>
                                          </p:stCondLst>
                                        </p:cTn>
                                        <p:tgtEl>
                                          <p:spTgt spid="74"/>
                                        </p:tgtEl>
                                        <p:attrNameLst>
                                          <p:attrName>style.visibility</p:attrName>
                                        </p:attrNameLst>
                                      </p:cBhvr>
                                      <p:to>
                                        <p:strVal val="visible"/>
                                      </p:to>
                                    </p:set>
                                    <p:anim calcmode="lin" valueType="num">
                                      <p:cBhvr additive="base">
                                        <p:cTn id="109" dur="500" fill="hold"/>
                                        <p:tgtEl>
                                          <p:spTgt spid="74"/>
                                        </p:tgtEl>
                                        <p:attrNameLst>
                                          <p:attrName>ppt_x</p:attrName>
                                        </p:attrNameLst>
                                      </p:cBhvr>
                                      <p:tavLst>
                                        <p:tav tm="0">
                                          <p:val>
                                            <p:strVal val="0-#ppt_w/2"/>
                                          </p:val>
                                        </p:tav>
                                        <p:tav tm="100000">
                                          <p:val>
                                            <p:strVal val="#ppt_x"/>
                                          </p:val>
                                        </p:tav>
                                      </p:tavLst>
                                    </p:anim>
                                    <p:anim calcmode="lin" valueType="num">
                                      <p:cBhvr additive="base">
                                        <p:cTn id="110"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72" grpId="0"/>
      <p:bldP spid="78" grpId="0"/>
      <p:bldP spid="83" grpId="0"/>
      <p:bldP spid="87" grpId="0"/>
      <p:bldP spid="89" grpId="0"/>
      <p:bldP spid="94" grpId="0"/>
      <p:bldP spid="9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6"/>
          <p:cNvGrpSpPr/>
          <p:nvPr/>
        </p:nvGrpSpPr>
        <p:grpSpPr>
          <a:xfrm>
            <a:off x="931263" y="1520632"/>
            <a:ext cx="2544174" cy="1990059"/>
            <a:chOff x="993017" y="1073968"/>
            <a:chExt cx="1908379" cy="1492544"/>
          </a:xfrm>
        </p:grpSpPr>
        <p:sp>
          <p:nvSpPr>
            <p:cNvPr id="24" name="Round Same Side Corner Rectangle 23"/>
            <p:cNvSpPr/>
            <p:nvPr/>
          </p:nvSpPr>
          <p:spPr>
            <a:xfrm>
              <a:off x="1206993" y="1073968"/>
              <a:ext cx="1480428" cy="979319"/>
            </a:xfrm>
            <a:prstGeom prst="round2SameRect">
              <a:avLst>
                <a:gd name="adj1" fmla="val 84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45" name="Flowchart: Data 44"/>
            <p:cNvSpPr/>
            <p:nvPr/>
          </p:nvSpPr>
          <p:spPr>
            <a:xfrm rot="16200000" flipH="1" flipV="1">
              <a:off x="2474369" y="2135586"/>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51" name="Flowchart: Data 50"/>
            <p:cNvSpPr/>
            <p:nvPr/>
          </p:nvSpPr>
          <p:spPr>
            <a:xfrm rot="5400000" flipV="1">
              <a:off x="779965" y="2135585"/>
              <a:ext cx="640080" cy="213975"/>
            </a:xfrm>
            <a:prstGeom prst="flowChartInputOutpu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6" name="Rectangle 35"/>
            <p:cNvSpPr/>
            <p:nvPr/>
          </p:nvSpPr>
          <p:spPr>
            <a:xfrm>
              <a:off x="993018" y="2053288"/>
              <a:ext cx="1907435" cy="513224"/>
            </a:xfrm>
            <a:prstGeom prst="rect">
              <a:avLst/>
            </a:prstGeom>
            <a:solidFill>
              <a:schemeClr val="tx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26" name="TextBox 25"/>
          <p:cNvSpPr txBox="1"/>
          <p:nvPr/>
        </p:nvSpPr>
        <p:spPr>
          <a:xfrm>
            <a:off x="873646" y="4060219"/>
            <a:ext cx="2659406" cy="1308038"/>
          </a:xfrm>
          <a:prstGeom prst="rect">
            <a:avLst/>
          </a:prstGeom>
          <a:noFill/>
        </p:spPr>
        <p:txBody>
          <a:bodyPr wrap="square" lIns="121908" tIns="60954" rIns="121908" bIns="60954" rtlCol="0">
            <a:spAutoFit/>
          </a:bodyPr>
          <a:lstStyle/>
          <a:p>
            <a:pPr algn="ctr"/>
            <a:r>
              <a:rPr lang="zh-CN" altLang="en-US" sz="1900" dirty="0">
                <a:solidFill>
                  <a:schemeClr val="tx1">
                    <a:lumMod val="65000"/>
                    <a:lumOff val="35000"/>
                  </a:schemeClr>
                </a:solidFill>
                <a:latin typeface="+mn-ea"/>
              </a:rPr>
              <a:t>添加标题</a:t>
            </a:r>
            <a:endParaRPr lang="en-US" altLang="zh-CN" sz="1900" dirty="0">
              <a:solidFill>
                <a:schemeClr val="tx1">
                  <a:lumMod val="65000"/>
                  <a:lumOff val="35000"/>
                </a:schemeClr>
              </a:solidFill>
              <a:latin typeface="+mn-ea"/>
            </a:endParaRPr>
          </a:p>
          <a:p>
            <a:pPr algn="ctr"/>
            <a:endParaRPr lang="en-US" sz="1900" dirty="0">
              <a:solidFill>
                <a:schemeClr val="tx1">
                  <a:lumMod val="65000"/>
                  <a:lumOff val="35000"/>
                </a:schemeClr>
              </a:solidFill>
              <a:latin typeface="+mn-ea"/>
            </a:endParaRPr>
          </a:p>
          <a:p>
            <a:pPr algn="ctr"/>
            <a:r>
              <a:rPr lang="zh-CN" altLang="en-US" sz="1300" dirty="0">
                <a:solidFill>
                  <a:schemeClr val="tx1">
                    <a:lumMod val="65000"/>
                    <a:lumOff val="35000"/>
                  </a:schemeClr>
                </a:solidFill>
                <a:latin typeface="+mn-ea"/>
              </a:rPr>
              <a:t>此处添加详细文本描述，建议与标题相关并符合整体语言风格，语言描述尽量简洁生动。</a:t>
            </a:r>
            <a:endParaRPr lang="en-US" sz="1300" dirty="0">
              <a:solidFill>
                <a:schemeClr val="tx1">
                  <a:lumMod val="65000"/>
                  <a:lumOff val="35000"/>
                </a:schemeClr>
              </a:solidFill>
              <a:latin typeface="+mn-ea"/>
            </a:endParaRPr>
          </a:p>
        </p:txBody>
      </p:sp>
      <p:grpSp>
        <p:nvGrpSpPr>
          <p:cNvPr id="6" name="Group 27"/>
          <p:cNvGrpSpPr/>
          <p:nvPr/>
        </p:nvGrpSpPr>
        <p:grpSpPr>
          <a:xfrm>
            <a:off x="3507158" y="4132149"/>
            <a:ext cx="2544174" cy="1990059"/>
            <a:chOff x="993017" y="1073968"/>
            <a:chExt cx="1908379" cy="1492544"/>
          </a:xfrm>
        </p:grpSpPr>
        <p:sp>
          <p:nvSpPr>
            <p:cNvPr id="30" name="Round Same Side Corner Rectangle 29"/>
            <p:cNvSpPr/>
            <p:nvPr/>
          </p:nvSpPr>
          <p:spPr>
            <a:xfrm>
              <a:off x="1206993" y="1073968"/>
              <a:ext cx="1480428" cy="979319"/>
            </a:xfrm>
            <a:prstGeom prst="round2SameRect">
              <a:avLst>
                <a:gd name="adj1" fmla="val 84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31" name="Flowchart: Data 30"/>
            <p:cNvSpPr/>
            <p:nvPr/>
          </p:nvSpPr>
          <p:spPr>
            <a:xfrm rot="16200000" flipH="1" flipV="1">
              <a:off x="2474369" y="2135586"/>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2" name="Flowchart: Data 31"/>
            <p:cNvSpPr/>
            <p:nvPr/>
          </p:nvSpPr>
          <p:spPr>
            <a:xfrm rot="5400000" flipV="1">
              <a:off x="779965" y="2135585"/>
              <a:ext cx="640080" cy="213975"/>
            </a:xfrm>
            <a:prstGeom prst="flowChartInputOutpu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33" name="Rectangle 32"/>
            <p:cNvSpPr/>
            <p:nvPr/>
          </p:nvSpPr>
          <p:spPr>
            <a:xfrm>
              <a:off x="993018" y="2053288"/>
              <a:ext cx="1907435" cy="513224"/>
            </a:xfrm>
            <a:prstGeom prst="rect">
              <a:avLst/>
            </a:prstGeom>
            <a:solidFill>
              <a:schemeClr val="accent4">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20" name="Group 26"/>
          <p:cNvGrpSpPr/>
          <p:nvPr/>
        </p:nvGrpSpPr>
        <p:grpSpPr>
          <a:xfrm>
            <a:off x="6140670" y="1520632"/>
            <a:ext cx="2544174" cy="1990059"/>
            <a:chOff x="993017" y="1073968"/>
            <a:chExt cx="1908379" cy="1492544"/>
          </a:xfrm>
        </p:grpSpPr>
        <p:sp>
          <p:nvSpPr>
            <p:cNvPr id="22" name="Round Same Side Corner Rectangle 21"/>
            <p:cNvSpPr/>
            <p:nvPr/>
          </p:nvSpPr>
          <p:spPr>
            <a:xfrm>
              <a:off x="1206993" y="1073968"/>
              <a:ext cx="1480428" cy="979319"/>
            </a:xfrm>
            <a:prstGeom prst="round2SameRect">
              <a:avLst>
                <a:gd name="adj1" fmla="val 84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latin typeface="+mn-ea"/>
              </a:endParaRPr>
            </a:p>
          </p:txBody>
        </p:sp>
        <p:sp>
          <p:nvSpPr>
            <p:cNvPr id="23" name="Flowchart: Data 22"/>
            <p:cNvSpPr/>
            <p:nvPr/>
          </p:nvSpPr>
          <p:spPr>
            <a:xfrm rot="16200000" flipH="1" flipV="1">
              <a:off x="2474369" y="2135586"/>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7" name="Flowchart: Data 26"/>
            <p:cNvSpPr/>
            <p:nvPr/>
          </p:nvSpPr>
          <p:spPr>
            <a:xfrm rot="5400000" flipV="1">
              <a:off x="779965" y="2135585"/>
              <a:ext cx="640080" cy="213975"/>
            </a:xfrm>
            <a:prstGeom prst="flowChartInputOutpu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28" name="Rectangle 27"/>
            <p:cNvSpPr/>
            <p:nvPr/>
          </p:nvSpPr>
          <p:spPr>
            <a:xfrm>
              <a:off x="993018" y="2053288"/>
              <a:ext cx="1907435" cy="513224"/>
            </a:xfrm>
            <a:prstGeom prst="rect">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grpSp>
        <p:nvGrpSpPr>
          <p:cNvPr id="37" name="Group 27"/>
          <p:cNvGrpSpPr/>
          <p:nvPr/>
        </p:nvGrpSpPr>
        <p:grpSpPr>
          <a:xfrm>
            <a:off x="8774182" y="4132149"/>
            <a:ext cx="2544174" cy="1990059"/>
            <a:chOff x="993017" y="1073968"/>
            <a:chExt cx="1908379" cy="1492544"/>
          </a:xfrm>
        </p:grpSpPr>
        <p:sp>
          <p:nvSpPr>
            <p:cNvPr id="39" name="Round Same Side Corner Rectangle 38"/>
            <p:cNvSpPr/>
            <p:nvPr/>
          </p:nvSpPr>
          <p:spPr>
            <a:xfrm>
              <a:off x="1206993" y="1073968"/>
              <a:ext cx="1480428" cy="979319"/>
            </a:xfrm>
            <a:prstGeom prst="round2SameRect">
              <a:avLst>
                <a:gd name="adj1" fmla="val 84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dirty="0">
                <a:solidFill>
                  <a:schemeClr val="bg1"/>
                </a:solidFill>
                <a:latin typeface="+mn-ea"/>
              </a:endParaRPr>
            </a:p>
          </p:txBody>
        </p:sp>
        <p:sp>
          <p:nvSpPr>
            <p:cNvPr id="40" name="Flowchart: Data 39"/>
            <p:cNvSpPr/>
            <p:nvPr/>
          </p:nvSpPr>
          <p:spPr>
            <a:xfrm rot="16200000" flipH="1" flipV="1">
              <a:off x="2474369" y="2135586"/>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1" name="Flowchart: Data 40"/>
            <p:cNvSpPr/>
            <p:nvPr/>
          </p:nvSpPr>
          <p:spPr>
            <a:xfrm rot="5400000" flipV="1">
              <a:off x="779965" y="2135585"/>
              <a:ext cx="640080" cy="213975"/>
            </a:xfrm>
            <a:prstGeom prst="flowChartInputOutpu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mn-ea"/>
              </a:endParaRPr>
            </a:p>
          </p:txBody>
        </p:sp>
        <p:sp>
          <p:nvSpPr>
            <p:cNvPr id="42" name="Rectangle 41"/>
            <p:cNvSpPr/>
            <p:nvPr/>
          </p:nvSpPr>
          <p:spPr>
            <a:xfrm>
              <a:off x="993018" y="2053288"/>
              <a:ext cx="1907435" cy="513224"/>
            </a:xfrm>
            <a:prstGeom prst="rect">
              <a:avLst/>
            </a:prstGeom>
            <a:solidFill>
              <a:schemeClr val="accent2"/>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dirty="0">
                  <a:solidFill>
                    <a:schemeClr val="bg1"/>
                  </a:solidFill>
                  <a:latin typeface="+mn-ea"/>
                </a:rPr>
                <a:t>添加副标题</a:t>
              </a:r>
              <a:endParaRPr lang="en-US" sz="1900" dirty="0">
                <a:solidFill>
                  <a:schemeClr val="bg1"/>
                </a:solidFill>
                <a:latin typeface="+mn-ea"/>
              </a:endParaRPr>
            </a:p>
          </p:txBody>
        </p:sp>
      </p:grpSp>
      <p:sp>
        <p:nvSpPr>
          <p:cNvPr id="43" name="TextBox 42"/>
          <p:cNvSpPr txBox="1"/>
          <p:nvPr/>
        </p:nvSpPr>
        <p:spPr>
          <a:xfrm>
            <a:off x="3484823"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4" name="TextBox 43"/>
          <p:cNvSpPr txBox="1"/>
          <p:nvPr/>
        </p:nvSpPr>
        <p:spPr>
          <a:xfrm>
            <a:off x="6047772" y="4060219"/>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46" name="TextBox 45"/>
          <p:cNvSpPr txBox="1"/>
          <p:nvPr/>
        </p:nvSpPr>
        <p:spPr>
          <a:xfrm>
            <a:off x="8657692" y="1448702"/>
            <a:ext cx="2659406" cy="1384982"/>
          </a:xfrm>
          <a:prstGeom prst="rect">
            <a:avLst/>
          </a:prstGeom>
          <a:noFill/>
        </p:spPr>
        <p:txBody>
          <a:bodyPr wrap="square" lIns="121908" tIns="60954" rIns="121908" bIns="60954" rtlCol="0">
            <a:spAutoFit/>
          </a:bodyPr>
          <a:lstStyle/>
          <a:p>
            <a:pPr algn="ct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a:p>
            <a:pPr algn="ctr"/>
            <a:endParaRPr lang="en-US" altLang="zh-CN" sz="2000" dirty="0">
              <a:solidFill>
                <a:schemeClr val="tx1">
                  <a:lumMod val="65000"/>
                  <a:lumOff val="35000"/>
                </a:schemeClr>
              </a:solidFill>
              <a:latin typeface="+mn-ea"/>
            </a:endParaRPr>
          </a:p>
          <a:p>
            <a:pPr algn="ctr"/>
            <a:r>
              <a:rPr lang="zh-CN" altLang="en-US" sz="1400" dirty="0">
                <a:solidFill>
                  <a:schemeClr val="tx1">
                    <a:lumMod val="65000"/>
                    <a:lumOff val="35000"/>
                  </a:schemeClr>
                </a:solidFill>
                <a:latin typeface="+mn-ea"/>
              </a:rPr>
              <a:t>此处添加详细文本描述，建议与标题相关并符合整体语言风格，语言描述尽量简洁生动。</a:t>
            </a:r>
            <a:endParaRPr lang="en-US" altLang="zh-CN" sz="1400" dirty="0">
              <a:solidFill>
                <a:schemeClr val="tx1">
                  <a:lumMod val="65000"/>
                  <a:lumOff val="35000"/>
                </a:schemeClr>
              </a:solidFill>
              <a:latin typeface="+mn-ea"/>
            </a:endParaRPr>
          </a:p>
        </p:txBody>
      </p:sp>
      <p:sp>
        <p:nvSpPr>
          <p:cNvPr id="34" name="Freeform 143"/>
          <p:cNvSpPr>
            <a:spLocks noEditPoints="1"/>
          </p:cNvSpPr>
          <p:nvPr/>
        </p:nvSpPr>
        <p:spPr bwMode="auto">
          <a:xfrm>
            <a:off x="1895029" y="188890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5" name="Freeform 92"/>
          <p:cNvSpPr>
            <a:spLocks noEditPoints="1"/>
          </p:cNvSpPr>
          <p:nvPr/>
        </p:nvSpPr>
        <p:spPr bwMode="auto">
          <a:xfrm>
            <a:off x="7131274" y="1931535"/>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4506010" y="4529932"/>
            <a:ext cx="545212" cy="510191"/>
            <a:chOff x="6661150" y="233363"/>
            <a:chExt cx="320675" cy="300038"/>
          </a:xfrm>
          <a:solidFill>
            <a:schemeClr val="bg1"/>
          </a:solidFill>
        </p:grpSpPr>
        <p:sp>
          <p:nvSpPr>
            <p:cNvPr id="47"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8"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9"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0"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52" name="Freeform 140"/>
          <p:cNvSpPr>
            <a:spLocks noEditPoints="1"/>
          </p:cNvSpPr>
          <p:nvPr/>
        </p:nvSpPr>
        <p:spPr bwMode="auto">
          <a:xfrm>
            <a:off x="9743099" y="4563430"/>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childTnLst>
                                </p:cTn>
                              </p:par>
                            </p:childTnLst>
                          </p:cTn>
                        </p:par>
                        <p:par>
                          <p:cTn id="13" fill="hold">
                            <p:stCondLst>
                              <p:cond delay="1500"/>
                            </p:stCondLst>
                            <p:childTnLst>
                              <p:par>
                                <p:cTn id="14" presetID="2" presetClass="entr" presetSubtype="4" accel="50000" decel="50000"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childTnLst>
                                </p:cTn>
                              </p:par>
                            </p:childTnLst>
                          </p:cTn>
                        </p:par>
                        <p:par>
                          <p:cTn id="22" fill="hold">
                            <p:stCondLst>
                              <p:cond delay="3000"/>
                            </p:stCondLst>
                            <p:childTnLst>
                              <p:par>
                                <p:cTn id="23" presetID="2" presetClass="entr" presetSubtype="4" accel="50000" decel="5000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10" presetClass="entr" presetSubtype="0" fill="hold" grpId="0" nodeType="after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1000"/>
                                        <p:tgtEl>
                                          <p:spTgt spid="44"/>
                                        </p:tgtEl>
                                      </p:cBhvr>
                                    </p:animEffect>
                                  </p:childTnLst>
                                </p:cTn>
                              </p:par>
                            </p:childTnLst>
                          </p:cTn>
                        </p:par>
                        <p:par>
                          <p:cTn id="31" fill="hold">
                            <p:stCondLst>
                              <p:cond delay="4500"/>
                            </p:stCondLst>
                            <p:childTnLst>
                              <p:par>
                                <p:cTn id="32" presetID="2" presetClass="entr" presetSubtype="4" accel="50000" decel="5000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anim calcmode="lin" valueType="num">
                                      <p:cBhvr additive="base">
                                        <p:cTn id="34" dur="500" fill="hold"/>
                                        <p:tgtEl>
                                          <p:spTgt spid="37"/>
                                        </p:tgtEl>
                                        <p:attrNameLst>
                                          <p:attrName>ppt_x</p:attrName>
                                        </p:attrNameLst>
                                      </p:cBhvr>
                                      <p:tavLst>
                                        <p:tav tm="0">
                                          <p:val>
                                            <p:strVal val="#ppt_x"/>
                                          </p:val>
                                        </p:tav>
                                        <p:tav tm="100000">
                                          <p:val>
                                            <p:strVal val="#ppt_x"/>
                                          </p:val>
                                        </p:tav>
                                      </p:tavLst>
                                    </p:anim>
                                    <p:anim calcmode="lin" valueType="num">
                                      <p:cBhvr additive="base">
                                        <p:cTn id="35" dur="500" fill="hold"/>
                                        <p:tgtEl>
                                          <p:spTgt spid="37"/>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46"/>
                                        </p:tgtEl>
                                        <p:attrNameLst>
                                          <p:attrName>style.visibility</p:attrName>
                                        </p:attrNameLst>
                                      </p:cBhvr>
                                      <p:to>
                                        <p:strVal val="visible"/>
                                      </p:to>
                                    </p:set>
                                    <p:animEffect transition="in" filter="fade">
                                      <p:cBhvr>
                                        <p:cTn id="39" dur="10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p:bldP spid="44" grpId="0"/>
      <p:bldP spid="4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1"/>
          <p:cNvSpPr/>
          <p:nvPr>
            <p:custDataLst>
              <p:tags r:id="rId1"/>
            </p:custDataLst>
          </p:nvPr>
        </p:nvSpPr>
        <p:spPr>
          <a:xfrm>
            <a:off x="3842445" y="3197404"/>
            <a:ext cx="4947188" cy="400110"/>
          </a:xfrm>
          <a:prstGeom prst="rect">
            <a:avLst/>
          </a:prstGeom>
        </p:spPr>
        <p:txBody>
          <a:bodyPr wrap="none">
            <a:spAutoFit/>
          </a:bodyPr>
          <a:lstStyle/>
          <a:p>
            <a:pPr algn="ct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工作计划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指标汇报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总结汇报 </a:t>
            </a:r>
            <a:r>
              <a:rPr lang="en-US" altLang="zh-CN"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2000" dirty="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年度总结</a:t>
            </a:r>
          </a:p>
        </p:txBody>
      </p:sp>
      <p:sp>
        <p:nvSpPr>
          <p:cNvPr id="3" name="PA_文本框 198"/>
          <p:cNvSpPr txBox="1">
            <a:spLocks noChangeArrowheads="1"/>
          </p:cNvSpPr>
          <p:nvPr>
            <p:custDataLst>
              <p:tags r:id="rId2"/>
            </p:custDataLst>
          </p:nvPr>
        </p:nvSpPr>
        <p:spPr bwMode="ltGray">
          <a:xfrm>
            <a:off x="2844075" y="2132163"/>
            <a:ext cx="6943928" cy="1098126"/>
          </a:xfrm>
          <a:prstGeom prst="rect">
            <a:avLst/>
          </a:prstGeom>
          <a:noFill/>
          <a:ln>
            <a:noFill/>
          </a:ln>
          <a:effectLst/>
        </p:spPr>
        <p:txBody>
          <a:bodyPr wrap="square" lIns="81667" tIns="40833" rIns="81667" bIns="40833">
            <a:spAutoFit/>
          </a:bodyPr>
          <a:lstStyle>
            <a:lvl1pPr algn="l" defTabSz="815975" fontAlgn="base">
              <a:defRPr>
                <a:solidFill>
                  <a:schemeClr val="tx1"/>
                </a:solidFill>
                <a:latin typeface="Arial" panose="020B0604020202020204" pitchFamily="34" charset="0"/>
              </a:defRPr>
            </a:lvl1pPr>
            <a:lvl2pPr marL="408305" algn="l" defTabSz="815975" fontAlgn="base">
              <a:defRPr>
                <a:solidFill>
                  <a:schemeClr val="tx1"/>
                </a:solidFill>
                <a:latin typeface="Arial" panose="020B0604020202020204" pitchFamily="34" charset="0"/>
              </a:defRPr>
            </a:lvl2pPr>
            <a:lvl3pPr marL="815975" algn="l" defTabSz="815975" fontAlgn="base">
              <a:defRPr>
                <a:solidFill>
                  <a:schemeClr val="tx1"/>
                </a:solidFill>
                <a:latin typeface="Arial" panose="020B0604020202020204" pitchFamily="34" charset="0"/>
              </a:defRPr>
            </a:lvl3pPr>
            <a:lvl4pPr marL="1225550" algn="l" defTabSz="815975" fontAlgn="base">
              <a:defRPr>
                <a:solidFill>
                  <a:schemeClr val="tx1"/>
                </a:solidFill>
                <a:latin typeface="Arial" panose="020B0604020202020204" pitchFamily="34" charset="0"/>
              </a:defRPr>
            </a:lvl4pPr>
            <a:lvl5pPr marL="1633855" algn="l" defTabSz="815975" fontAlgn="base">
              <a:defRPr>
                <a:solidFill>
                  <a:schemeClr val="tx1"/>
                </a:solidFill>
                <a:latin typeface="Arial" panose="020B0604020202020204" pitchFamily="34" charset="0"/>
              </a:defRPr>
            </a:lvl5pPr>
            <a:lvl6pPr marL="2091055" defTabSz="815975" fontAlgn="base">
              <a:spcBef>
                <a:spcPct val="0"/>
              </a:spcBef>
              <a:spcAft>
                <a:spcPct val="0"/>
              </a:spcAft>
              <a:defRPr>
                <a:solidFill>
                  <a:schemeClr val="tx1"/>
                </a:solidFill>
                <a:latin typeface="Arial" panose="020B0604020202020204" pitchFamily="34" charset="0"/>
              </a:defRPr>
            </a:lvl6pPr>
            <a:lvl7pPr marL="2548255" defTabSz="815975" fontAlgn="base">
              <a:spcBef>
                <a:spcPct val="0"/>
              </a:spcBef>
              <a:spcAft>
                <a:spcPct val="0"/>
              </a:spcAft>
              <a:defRPr>
                <a:solidFill>
                  <a:schemeClr val="tx1"/>
                </a:solidFill>
                <a:latin typeface="Arial" panose="020B0604020202020204" pitchFamily="34" charset="0"/>
              </a:defRPr>
            </a:lvl7pPr>
            <a:lvl8pPr marL="3005455" defTabSz="815975" fontAlgn="base">
              <a:spcBef>
                <a:spcPct val="0"/>
              </a:spcBef>
              <a:spcAft>
                <a:spcPct val="0"/>
              </a:spcAft>
              <a:defRPr>
                <a:solidFill>
                  <a:schemeClr val="tx1"/>
                </a:solidFill>
                <a:latin typeface="Arial" panose="020B0604020202020204" pitchFamily="34" charset="0"/>
              </a:defRPr>
            </a:lvl8pPr>
            <a:lvl9pPr marL="3462655" defTabSz="815975"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6600" b="1" dirty="0" smtClean="0">
                <a:ln w="17780" cmpd="sng">
                  <a:noFill/>
                  <a:prstDash val="solid"/>
                  <a:miter lim="800000"/>
                </a:ln>
                <a:solidFill>
                  <a:schemeClr val="bg2"/>
                </a:solidFill>
                <a:effectLst/>
                <a:latin typeface="微软雅黑" panose="020B0503020204020204" charset="-122"/>
                <a:ea typeface="微软雅黑" panose="020B0503020204020204" charset="-122"/>
              </a:rPr>
              <a:t>谢谢观看</a:t>
            </a:r>
            <a:endParaRPr lang="zh-CN" altLang="en-US" sz="6600" b="1" dirty="0">
              <a:ln w="17780" cmpd="sng">
                <a:noFill/>
                <a:prstDash val="solid"/>
                <a:miter lim="800000"/>
              </a:ln>
              <a:solidFill>
                <a:schemeClr val="bg2"/>
              </a:solidFill>
              <a:effectLst/>
              <a:latin typeface="微软雅黑" panose="020B0503020204020204" charset="-122"/>
              <a:ea typeface="微软雅黑" panose="020B0503020204020204" charset="-122"/>
            </a:endParaRPr>
          </a:p>
        </p:txBody>
      </p:sp>
      <p:sp>
        <p:nvSpPr>
          <p:cNvPr id="4" name="PA_文本框 8"/>
          <p:cNvSpPr txBox="1"/>
          <p:nvPr>
            <p:custDataLst>
              <p:tags r:id="rId3"/>
            </p:custDataLst>
          </p:nvPr>
        </p:nvSpPr>
        <p:spPr>
          <a:xfrm>
            <a:off x="3084271" y="3624810"/>
            <a:ext cx="6463536" cy="577081"/>
          </a:xfrm>
          <a:prstGeom prst="rect">
            <a:avLst/>
          </a:prstGeom>
          <a:noFill/>
          <a:effectLst/>
        </p:spPr>
        <p:txBody>
          <a:bodyPr wrap="square" rtlCol="0">
            <a:spAutoFit/>
          </a:bodyPr>
          <a:lstStyle/>
          <a:p>
            <a:pPr algn="ctr"/>
            <a:r>
              <a:rPr lang="en-US" altLang="zh-CN" sz="1050" dirty="0">
                <a:solidFill>
                  <a:schemeClr val="bg1">
                    <a:lumMod val="50000"/>
                  </a:schemeClr>
                </a:solidFill>
                <a:latin typeface="微软雅黑" panose="020B0503020204020204" charset="-122"/>
                <a:ea typeface="微软雅黑" panose="020B0503020204020204" charset="-122"/>
              </a:rPr>
              <a:t>Your content to play here, or through your copy, paste in this box, and select only </a:t>
            </a:r>
          </a:p>
          <a:p>
            <a:pPr algn="ctr"/>
            <a:r>
              <a:rPr lang="en-US" altLang="zh-CN" sz="1050" dirty="0">
                <a:solidFill>
                  <a:schemeClr val="bg1">
                    <a:lumMod val="50000"/>
                  </a:schemeClr>
                </a:solidFill>
                <a:latin typeface="微软雅黑" panose="020B0503020204020204" charset="-122"/>
                <a:ea typeface="微软雅黑" panose="020B0503020204020204" charset="-122"/>
              </a:rPr>
              <a:t>the text. Your content to play here, or through your copy, paste in </a:t>
            </a:r>
          </a:p>
          <a:p>
            <a:pPr algn="ctr"/>
            <a:r>
              <a:rPr lang="en-US" altLang="zh-CN" sz="1050" dirty="0">
                <a:solidFill>
                  <a:schemeClr val="bg1">
                    <a:lumMod val="50000"/>
                  </a:schemeClr>
                </a:solidFill>
                <a:latin typeface="微软雅黑" panose="020B0503020204020204" charset="-122"/>
                <a:ea typeface="微软雅黑" panose="020B0503020204020204" charset="-122"/>
              </a:rPr>
              <a:t>this box, and select only the text.</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000"/>
                                        <p:tgtEl>
                                          <p:spTgt spid="2"/>
                                        </p:tgtEl>
                                      </p:cBhvr>
                                    </p:animEffect>
                                    <p:anim calcmode="lin" valueType="num">
                                      <p:cBhvr>
                                        <p:cTn id="12" dur="1000" fill="hold"/>
                                        <p:tgtEl>
                                          <p:spTgt spid="2"/>
                                        </p:tgtEl>
                                        <p:attrNameLst>
                                          <p:attrName>ppt_x</p:attrName>
                                        </p:attrNameLst>
                                      </p:cBhvr>
                                      <p:tavLst>
                                        <p:tav tm="0">
                                          <p:val>
                                            <p:strVal val="#ppt_x"/>
                                          </p:val>
                                        </p:tav>
                                        <p:tav tm="100000">
                                          <p:val>
                                            <p:strVal val="#ppt_x"/>
                                          </p:val>
                                        </p:tav>
                                      </p:tavLst>
                                    </p:anim>
                                    <p:anim calcmode="lin" valueType="num">
                                      <p:cBhvr>
                                        <p:cTn id="13" dur="1000" fill="hold"/>
                                        <p:tgtEl>
                                          <p:spTgt spid="2"/>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1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40854" y="4971495"/>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9202498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9936" y="2136128"/>
            <a:ext cx="2399243" cy="3884488"/>
          </a:xfrm>
          <a:prstGeom prst="roundRect">
            <a:avLst>
              <a:gd name="adj" fmla="val 5505"/>
            </a:avLst>
          </a:prstGeom>
          <a:solidFill>
            <a:schemeClr val="tx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9" name="组合 8"/>
          <p:cNvGrpSpPr/>
          <p:nvPr/>
        </p:nvGrpSpPr>
        <p:grpSpPr>
          <a:xfrm>
            <a:off x="1598256" y="1705528"/>
            <a:ext cx="908121" cy="908692"/>
            <a:chOff x="1197813" y="1203598"/>
            <a:chExt cx="681268" cy="681697"/>
          </a:xfrm>
        </p:grpSpPr>
        <p:sp>
          <p:nvSpPr>
            <p:cNvPr id="10" name="椭圆 9"/>
            <p:cNvSpPr/>
            <p:nvPr/>
          </p:nvSpPr>
          <p:spPr>
            <a:xfrm>
              <a:off x="1197813" y="1203598"/>
              <a:ext cx="681268" cy="681697"/>
            </a:xfrm>
            <a:prstGeom prst="ellipse">
              <a:avLst/>
            </a:prstGeom>
            <a:solidFill>
              <a:schemeClr val="tx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11" name="文本框 19"/>
            <p:cNvSpPr txBox="1"/>
            <p:nvPr/>
          </p:nvSpPr>
          <p:spPr>
            <a:xfrm>
              <a:off x="1321159"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charset="-122"/>
                  <a:ea typeface="微软雅黑" panose="020B0503020204020204" charset="-122"/>
                </a:rPr>
                <a:t>1</a:t>
              </a:r>
              <a:endParaRPr lang="zh-CN" altLang="en-US" sz="5075" b="1" dirty="0">
                <a:solidFill>
                  <a:schemeClr val="bg1"/>
                </a:solidFill>
                <a:latin typeface="微软雅黑" panose="020B0503020204020204" charset="-122"/>
                <a:ea typeface="微软雅黑" panose="020B0503020204020204" charset="-122"/>
              </a:endParaRPr>
            </a:p>
          </p:txBody>
        </p:sp>
      </p:grpSp>
      <p:sp>
        <p:nvSpPr>
          <p:cNvPr id="12" name="矩形 11"/>
          <p:cNvSpPr/>
          <p:nvPr/>
        </p:nvSpPr>
        <p:spPr>
          <a:xfrm>
            <a:off x="992282"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schemeClr val="bg1"/>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schemeClr val="bg1"/>
                </a:solidFill>
                <a:latin typeface="微软雅黑" panose="020B0503020204020204" charset="-122"/>
                <a:ea typeface="微软雅黑" panose="020B0503020204020204" charset="-122"/>
              </a:rPr>
              <a:t>200</a:t>
            </a:r>
            <a:r>
              <a:rPr lang="zh-CN" altLang="en-US" sz="1465">
                <a:solidFill>
                  <a:schemeClr val="bg1"/>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schemeClr val="bg1"/>
                </a:solidFill>
                <a:latin typeface="微软雅黑" panose="020B0503020204020204" charset="-122"/>
                <a:ea typeface="微软雅黑" panose="020B0503020204020204" charset="-122"/>
              </a:rPr>
              <a:t>200</a:t>
            </a:r>
            <a:r>
              <a:rPr lang="zh-CN" altLang="en-US" sz="1465">
                <a:solidFill>
                  <a:schemeClr val="bg1"/>
                </a:solidFill>
                <a:latin typeface="微软雅黑" panose="020B0503020204020204" charset="-122"/>
                <a:ea typeface="微软雅黑" panose="020B0503020204020204" charset="-122"/>
              </a:rPr>
              <a:t>字</a:t>
            </a:r>
          </a:p>
        </p:txBody>
      </p:sp>
      <p:sp>
        <p:nvSpPr>
          <p:cNvPr id="13" name="圆角矩形 12"/>
          <p:cNvSpPr/>
          <p:nvPr/>
        </p:nvSpPr>
        <p:spPr>
          <a:xfrm>
            <a:off x="3487361" y="2136128"/>
            <a:ext cx="2399243" cy="3884488"/>
          </a:xfrm>
          <a:prstGeom prst="roundRect">
            <a:avLst>
              <a:gd name="adj" fmla="val 5505"/>
            </a:avLst>
          </a:prstGeom>
          <a:solidFill>
            <a:schemeClr val="accent1">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4" name="组合 13"/>
          <p:cNvGrpSpPr/>
          <p:nvPr/>
        </p:nvGrpSpPr>
        <p:grpSpPr>
          <a:xfrm>
            <a:off x="4245682" y="1705529"/>
            <a:ext cx="908121" cy="908692"/>
            <a:chOff x="3183899" y="1203598"/>
            <a:chExt cx="681268" cy="681697"/>
          </a:xfrm>
        </p:grpSpPr>
        <p:sp>
          <p:nvSpPr>
            <p:cNvPr id="15" name="椭圆 14"/>
            <p:cNvSpPr/>
            <p:nvPr/>
          </p:nvSpPr>
          <p:spPr>
            <a:xfrm>
              <a:off x="3183899" y="1203598"/>
              <a:ext cx="681268" cy="681697"/>
            </a:xfrm>
            <a:prstGeom prst="ellipse">
              <a:avLst/>
            </a:prstGeom>
            <a:solidFill>
              <a:schemeClr val="accent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16" name="文本框 19"/>
            <p:cNvSpPr txBox="1"/>
            <p:nvPr/>
          </p:nvSpPr>
          <p:spPr>
            <a:xfrm>
              <a:off x="3305704"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charset="-122"/>
                  <a:ea typeface="微软雅黑" panose="020B0503020204020204" charset="-122"/>
                </a:rPr>
                <a:t>2</a:t>
              </a:r>
              <a:endParaRPr lang="zh-CN" altLang="en-US" sz="4655" b="1" dirty="0">
                <a:solidFill>
                  <a:schemeClr val="bg1"/>
                </a:solidFill>
                <a:latin typeface="微软雅黑" panose="020B0503020204020204" charset="-122"/>
                <a:ea typeface="微软雅黑" panose="020B0503020204020204" charset="-122"/>
              </a:endParaRPr>
            </a:p>
          </p:txBody>
        </p:sp>
      </p:grpSp>
      <p:sp>
        <p:nvSpPr>
          <p:cNvPr id="17" name="矩形 16"/>
          <p:cNvSpPr/>
          <p:nvPr/>
        </p:nvSpPr>
        <p:spPr>
          <a:xfrm>
            <a:off x="3639707" y="3071273"/>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18" name="圆角矩形 17"/>
          <p:cNvSpPr/>
          <p:nvPr/>
        </p:nvSpPr>
        <p:spPr>
          <a:xfrm>
            <a:off x="6168427" y="2136128"/>
            <a:ext cx="2399243" cy="3884488"/>
          </a:xfrm>
          <a:prstGeom prst="roundRect">
            <a:avLst>
              <a:gd name="adj" fmla="val 5505"/>
            </a:avLst>
          </a:prstGeom>
          <a:solidFill>
            <a:schemeClr val="accent2">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19" name="组合 18"/>
          <p:cNvGrpSpPr/>
          <p:nvPr/>
        </p:nvGrpSpPr>
        <p:grpSpPr>
          <a:xfrm>
            <a:off x="6926747" y="1705529"/>
            <a:ext cx="908121" cy="908692"/>
            <a:chOff x="5195222" y="1203598"/>
            <a:chExt cx="681268" cy="681697"/>
          </a:xfrm>
        </p:grpSpPr>
        <p:sp>
          <p:nvSpPr>
            <p:cNvPr id="20" name="椭圆 19"/>
            <p:cNvSpPr/>
            <p:nvPr/>
          </p:nvSpPr>
          <p:spPr>
            <a:xfrm>
              <a:off x="5195222" y="1203598"/>
              <a:ext cx="681268" cy="681697"/>
            </a:xfrm>
            <a:prstGeom prst="ellipse">
              <a:avLst/>
            </a:prstGeom>
            <a:solidFill>
              <a:schemeClr val="accent2"/>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21" name="文本框 19"/>
            <p:cNvSpPr txBox="1"/>
            <p:nvPr/>
          </p:nvSpPr>
          <p:spPr>
            <a:xfrm>
              <a:off x="5328292" y="1239131"/>
              <a:ext cx="415126" cy="606670"/>
            </a:xfrm>
            <a:prstGeom prst="rect">
              <a:avLst/>
            </a:prstGeom>
            <a:noFill/>
          </p:spPr>
          <p:txBody>
            <a:bodyPr wrap="none" rtlCol="0">
              <a:spAutoFit/>
            </a:bodyPr>
            <a:lstStyle/>
            <a:p>
              <a:pPr algn="ctr"/>
              <a:r>
                <a:rPr lang="en-US" altLang="zh-CN" sz="4655" b="1" dirty="0">
                  <a:solidFill>
                    <a:schemeClr val="bg1"/>
                  </a:solidFill>
                  <a:latin typeface="微软雅黑" panose="020B0503020204020204" charset="-122"/>
                  <a:ea typeface="微软雅黑" panose="020B0503020204020204" charset="-122"/>
                </a:rPr>
                <a:t>3</a:t>
              </a:r>
              <a:endParaRPr lang="zh-CN" altLang="en-US" sz="4655" b="1" dirty="0">
                <a:solidFill>
                  <a:schemeClr val="bg1"/>
                </a:solidFill>
                <a:latin typeface="微软雅黑" panose="020B0503020204020204" charset="-122"/>
                <a:ea typeface="微软雅黑" panose="020B0503020204020204" charset="-122"/>
              </a:endParaRPr>
            </a:p>
          </p:txBody>
        </p:sp>
      </p:grpSp>
      <p:sp>
        <p:nvSpPr>
          <p:cNvPr id="22" name="矩形 21"/>
          <p:cNvSpPr/>
          <p:nvPr/>
        </p:nvSpPr>
        <p:spPr>
          <a:xfrm>
            <a:off x="6320773"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23" name="圆角矩形 22"/>
          <p:cNvSpPr/>
          <p:nvPr/>
        </p:nvSpPr>
        <p:spPr>
          <a:xfrm>
            <a:off x="8815853" y="2136128"/>
            <a:ext cx="2399243" cy="3884488"/>
          </a:xfrm>
          <a:prstGeom prst="roundRect">
            <a:avLst>
              <a:gd name="adj" fmla="val 5505"/>
            </a:avLst>
          </a:prstGeom>
          <a:solidFill>
            <a:schemeClr val="accent3">
              <a:lumMod val="75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p>
        </p:txBody>
      </p:sp>
      <p:grpSp>
        <p:nvGrpSpPr>
          <p:cNvPr id="24" name="组合 23"/>
          <p:cNvGrpSpPr/>
          <p:nvPr/>
        </p:nvGrpSpPr>
        <p:grpSpPr>
          <a:xfrm>
            <a:off x="9574172" y="1705528"/>
            <a:ext cx="908121" cy="908692"/>
            <a:chOff x="7181308" y="1203598"/>
            <a:chExt cx="681268" cy="681697"/>
          </a:xfrm>
        </p:grpSpPr>
        <p:sp>
          <p:nvSpPr>
            <p:cNvPr id="25" name="椭圆 24"/>
            <p:cNvSpPr/>
            <p:nvPr/>
          </p:nvSpPr>
          <p:spPr>
            <a:xfrm>
              <a:off x="7181308" y="1203598"/>
              <a:ext cx="681268" cy="681697"/>
            </a:xfrm>
            <a:prstGeom prst="ellipse">
              <a:avLst/>
            </a:prstGeom>
            <a:solidFill>
              <a:schemeClr val="accent3"/>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30">
                <a:solidFill>
                  <a:srgbClr val="0278A1"/>
                </a:solidFill>
                <a:latin typeface="微软雅黑" panose="020B0503020204020204" charset="-122"/>
                <a:ea typeface="微软雅黑" panose="020B0503020204020204" charset="-122"/>
              </a:endParaRPr>
            </a:p>
          </p:txBody>
        </p:sp>
        <p:sp>
          <p:nvSpPr>
            <p:cNvPr id="26" name="文本框 19"/>
            <p:cNvSpPr txBox="1"/>
            <p:nvPr/>
          </p:nvSpPr>
          <p:spPr>
            <a:xfrm>
              <a:off x="7285990" y="1214705"/>
              <a:ext cx="439177" cy="655399"/>
            </a:xfrm>
            <a:prstGeom prst="rect">
              <a:avLst/>
            </a:prstGeom>
            <a:noFill/>
          </p:spPr>
          <p:txBody>
            <a:bodyPr wrap="none" rtlCol="0">
              <a:spAutoFit/>
            </a:bodyPr>
            <a:lstStyle/>
            <a:p>
              <a:pPr algn="ctr"/>
              <a:r>
                <a:rPr lang="en-US" altLang="zh-CN" sz="5075" b="1" dirty="0">
                  <a:solidFill>
                    <a:schemeClr val="bg1"/>
                  </a:solidFill>
                  <a:latin typeface="微软雅黑" panose="020B0503020204020204" charset="-122"/>
                  <a:ea typeface="微软雅黑" panose="020B0503020204020204" charset="-122"/>
                </a:rPr>
                <a:t>4</a:t>
              </a:r>
              <a:endParaRPr lang="zh-CN" altLang="en-US" sz="5075" b="1" dirty="0">
                <a:solidFill>
                  <a:schemeClr val="bg1"/>
                </a:solidFill>
                <a:latin typeface="微软雅黑" panose="020B0503020204020204" charset="-122"/>
                <a:ea typeface="微软雅黑" panose="020B0503020204020204" charset="-122"/>
              </a:endParaRPr>
            </a:p>
          </p:txBody>
        </p:sp>
      </p:grpSp>
      <p:sp>
        <p:nvSpPr>
          <p:cNvPr id="27" name="矩形 26"/>
          <p:cNvSpPr/>
          <p:nvPr/>
        </p:nvSpPr>
        <p:spPr>
          <a:xfrm>
            <a:off x="8968199" y="3071274"/>
            <a:ext cx="2135007" cy="2460866"/>
          </a:xfrm>
          <a:prstGeom prst="rect">
            <a:avLst/>
          </a:prstGeom>
        </p:spPr>
        <p:txBody>
          <a:bodyPr wrap="square">
            <a:spAutoFit/>
          </a:bodyPr>
          <a:lstStyle/>
          <a:p>
            <a:pPr algn="ctr">
              <a:lnSpc>
                <a:spcPct val="150000"/>
              </a:lnSpc>
              <a:spcBef>
                <a:spcPts val="880"/>
              </a:spcBef>
              <a:spcAft>
                <a:spcPts val="880"/>
              </a:spcAft>
              <a:defRPr/>
            </a:pPr>
            <a:r>
              <a:rPr lang="zh-CN" altLang="en-US" sz="1465">
                <a:solidFill>
                  <a:prstClr val="white"/>
                </a:solidFill>
                <a:latin typeface="微软雅黑" panose="020B0503020204020204" charset="-122"/>
                <a:ea typeface="微软雅黑" panose="020B0503020204020204" charset="-122"/>
              </a:rPr>
              <a:t>根据自己的需要添加适当的文字，据研究，在幻灯片中，一页的文字最好不要超</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字根据自己的需要添加适当的文字一页的文字最好不要超过</a:t>
            </a:r>
            <a:r>
              <a:rPr lang="en-US" altLang="zh-CN" sz="1465">
                <a:solidFill>
                  <a:prstClr val="white"/>
                </a:solidFill>
                <a:latin typeface="微软雅黑" panose="020B0503020204020204" charset="-122"/>
                <a:ea typeface="微软雅黑" panose="020B0503020204020204" charset="-122"/>
              </a:rPr>
              <a:t>200</a:t>
            </a:r>
            <a:r>
              <a:rPr lang="zh-CN" altLang="en-US" sz="1465">
                <a:solidFill>
                  <a:prstClr val="white"/>
                </a:solidFill>
                <a:latin typeface="微软雅黑" panose="020B0503020204020204" charset="-122"/>
                <a:ea typeface="微软雅黑" panose="020B0503020204020204" charset="-122"/>
              </a:rPr>
              <a:t>字</a:t>
            </a:r>
          </a:p>
        </p:txBody>
      </p:sp>
      <p:sp>
        <p:nvSpPr>
          <p:cNvPr id="28" name="标题 27"/>
          <p:cNvSpPr>
            <a:spLocks noGrp="1"/>
          </p:cNvSpPr>
          <p:nvPr>
            <p:ph type="title"/>
          </p:nvPr>
        </p:nvSpPr>
        <p:spPr/>
        <p:txBody>
          <a:bodyPr>
            <a:normAutofit fontScale="90000"/>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1" presetClass="entr" presetSubtype="1"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1)">
                                      <p:cBhvr>
                                        <p:cTn id="12" dur="500"/>
                                        <p:tgtEl>
                                          <p:spTgt spid="9"/>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1"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heel(1)">
                                      <p:cBhvr>
                                        <p:cTn id="25" dur="500"/>
                                        <p:tgtEl>
                                          <p:spTgt spid="14"/>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up)">
                                      <p:cBhvr>
                                        <p:cTn id="29" dur="500"/>
                                        <p:tgtEl>
                                          <p:spTgt spid="1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1" presetClass="entr" presetSubtype="1"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heel(1)">
                                      <p:cBhvr>
                                        <p:cTn id="38" dur="500"/>
                                        <p:tgtEl>
                                          <p:spTgt spid="19"/>
                                        </p:tgtEl>
                                      </p:cBhvr>
                                    </p:animEffect>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500" fill="hold"/>
                                        <p:tgtEl>
                                          <p:spTgt spid="23"/>
                                        </p:tgtEl>
                                        <p:attrNameLst>
                                          <p:attrName>ppt_x</p:attrName>
                                        </p:attrNameLst>
                                      </p:cBhvr>
                                      <p:tavLst>
                                        <p:tav tm="0">
                                          <p:val>
                                            <p:strVal val="#ppt_x"/>
                                          </p:val>
                                        </p:tav>
                                        <p:tav tm="100000">
                                          <p:val>
                                            <p:strVal val="#ppt_x"/>
                                          </p:val>
                                        </p:tav>
                                      </p:tavLst>
                                    </p:anim>
                                    <p:anim calcmode="lin" valueType="num">
                                      <p:cBhvr additive="base">
                                        <p:cTn id="47" dur="50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1" presetClass="entr" presetSubtype="1"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heel(1)">
                                      <p:cBhvr>
                                        <p:cTn id="51" dur="500"/>
                                        <p:tgtEl>
                                          <p:spTgt spid="24"/>
                                        </p:tgtEl>
                                      </p:cBhvr>
                                    </p:animEffect>
                                  </p:childTnLst>
                                </p:cTn>
                              </p:par>
                            </p:childTnLst>
                          </p:cTn>
                        </p:par>
                        <p:par>
                          <p:cTn id="52" fill="hold">
                            <p:stCondLst>
                              <p:cond delay="5500"/>
                            </p:stCondLst>
                            <p:childTnLst>
                              <p:par>
                                <p:cTn id="53" presetID="22" presetClass="entr" presetSubtype="1"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up)">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animBg="1"/>
      <p:bldP spid="17" grpId="0"/>
      <p:bldP spid="18" grpId="0" animBg="1"/>
      <p:bldP spid="22" grpId="0"/>
      <p:bldP spid="23" grpId="0" animBg="1"/>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19"/>
          <p:cNvSpPr>
            <a:spLocks noChangeArrowheads="1"/>
          </p:cNvSpPr>
          <p:nvPr/>
        </p:nvSpPr>
        <p:spPr bwMode="auto">
          <a:xfrm>
            <a:off x="7210056" y="2158867"/>
            <a:ext cx="1371955" cy="1372133"/>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623938"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4" name="任意多边形 20"/>
          <p:cNvSpPr>
            <a:spLocks noChangeArrowheads="1"/>
          </p:cNvSpPr>
          <p:nvPr/>
        </p:nvSpPr>
        <p:spPr bwMode="auto">
          <a:xfrm rot="3600000">
            <a:off x="7940562" y="2582070"/>
            <a:ext cx="1372133" cy="1370362"/>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5" name="任意多边形 24"/>
          <p:cNvSpPr>
            <a:spLocks noChangeArrowheads="1"/>
          </p:cNvSpPr>
          <p:nvPr/>
        </p:nvSpPr>
        <p:spPr bwMode="auto">
          <a:xfrm rot="18000000">
            <a:off x="6478577" y="2581273"/>
            <a:ext cx="1372133" cy="1371955"/>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623938" anchor="ctr"/>
          <a:lstStyle/>
          <a:p>
            <a:pPr algn="ctr" eaLnBrk="1" hangingPunct="1"/>
            <a:r>
              <a:rPr lang="zh-CN" altLang="en-US" dirty="0">
                <a:solidFill>
                  <a:srgbClr val="FFFFFF"/>
                </a:solidFill>
                <a:latin typeface="微软雅黑" panose="020B0503020204020204" charset="-122"/>
                <a:ea typeface="微软雅黑" panose="020B0503020204020204" charset="-122"/>
              </a:rPr>
              <a:t>文本</a:t>
            </a:r>
          </a:p>
        </p:txBody>
      </p:sp>
      <p:sp>
        <p:nvSpPr>
          <p:cNvPr id="6" name="任意多边形 31"/>
          <p:cNvSpPr>
            <a:spLocks noChangeArrowheads="1"/>
          </p:cNvSpPr>
          <p:nvPr/>
        </p:nvSpPr>
        <p:spPr bwMode="auto">
          <a:xfrm rot="18255227">
            <a:off x="7964462" y="3394831"/>
            <a:ext cx="1368947" cy="1373548"/>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3"/>
          </a:solidFill>
          <a:ln>
            <a:noFill/>
          </a:ln>
        </p:spPr>
        <p:txBody>
          <a:bodyPr lIns="121908" tIns="623938" rIns="121908" bIns="60954" anchor="ctr"/>
          <a:lstStyle/>
          <a:p>
            <a:pPr algn="ctr"/>
            <a:r>
              <a:rPr lang="zh-CN" altLang="en-US" dirty="0">
                <a:solidFill>
                  <a:srgbClr val="FFFFFF"/>
                </a:solidFill>
                <a:latin typeface="微软雅黑" panose="020B0503020204020204" charset="-122"/>
                <a:ea typeface="微软雅黑" panose="020B0503020204020204" charset="-122"/>
              </a:rPr>
              <a:t>文本</a:t>
            </a:r>
          </a:p>
          <a:p>
            <a:pPr algn="ctr" eaLnBrk="1" hangingPunct="1"/>
            <a:endParaRPr lang="zh-CN" altLang="en-US" dirty="0">
              <a:solidFill>
                <a:srgbClr val="FFFFFF"/>
              </a:solidFill>
              <a:latin typeface="微软雅黑" panose="020B0503020204020204" charset="-122"/>
              <a:ea typeface="微软雅黑" panose="020B0503020204020204" charset="-122"/>
            </a:endParaRPr>
          </a:p>
        </p:txBody>
      </p:sp>
      <p:sp>
        <p:nvSpPr>
          <p:cNvPr id="7" name="任意多边形 35"/>
          <p:cNvSpPr>
            <a:spLocks noChangeArrowheads="1"/>
          </p:cNvSpPr>
          <p:nvPr/>
        </p:nvSpPr>
        <p:spPr bwMode="auto">
          <a:xfrm>
            <a:off x="7210056" y="3848137"/>
            <a:ext cx="1371955" cy="1372133"/>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lIns="121908" tIns="623938" rIns="121908" bIns="60954"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8" name="任意多边形 39"/>
          <p:cNvSpPr>
            <a:spLocks noChangeArrowheads="1"/>
          </p:cNvSpPr>
          <p:nvPr/>
        </p:nvSpPr>
        <p:spPr bwMode="auto">
          <a:xfrm rot="3332381">
            <a:off x="6457063" y="3391647"/>
            <a:ext cx="1367352" cy="1375141"/>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1"/>
          </a:solidFill>
          <a:ln>
            <a:noFill/>
          </a:ln>
        </p:spPr>
        <p:txBody>
          <a:bodyPr lIns="0" tIns="623938" rIns="0" bIns="0" anchor="ctr"/>
          <a:lstStyle/>
          <a:p>
            <a:pPr algn="ctr"/>
            <a:r>
              <a:rPr lang="zh-CN" altLang="en-US" dirty="0">
                <a:solidFill>
                  <a:srgbClr val="FFFFFF"/>
                </a:solidFill>
                <a:latin typeface="微软雅黑" panose="020B0503020204020204" charset="-122"/>
                <a:ea typeface="微软雅黑" panose="020B0503020204020204" charset="-122"/>
              </a:rPr>
              <a:t>文本</a:t>
            </a:r>
          </a:p>
        </p:txBody>
      </p:sp>
      <p:sp>
        <p:nvSpPr>
          <p:cNvPr id="9" name="矩形 41"/>
          <p:cNvSpPr>
            <a:spLocks noChangeArrowheads="1"/>
          </p:cNvSpPr>
          <p:nvPr/>
        </p:nvSpPr>
        <p:spPr bwMode="auto">
          <a:xfrm>
            <a:off x="6605030" y="1486347"/>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0" name="矩形 42"/>
          <p:cNvSpPr>
            <a:spLocks noChangeArrowheads="1"/>
          </p:cNvSpPr>
          <p:nvPr/>
        </p:nvSpPr>
        <p:spPr bwMode="auto">
          <a:xfrm>
            <a:off x="6605030" y="5119871"/>
            <a:ext cx="2399954" cy="741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just"/>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1" name="矩形 43"/>
          <p:cNvSpPr>
            <a:spLocks noChangeArrowheads="1"/>
          </p:cNvSpPr>
          <p:nvPr/>
        </p:nvSpPr>
        <p:spPr bwMode="auto">
          <a:xfrm>
            <a:off x="9155324"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2" name="矩形 44"/>
          <p:cNvSpPr>
            <a:spLocks noChangeArrowheads="1"/>
          </p:cNvSpPr>
          <p:nvPr/>
        </p:nvSpPr>
        <p:spPr bwMode="auto">
          <a:xfrm>
            <a:off x="9155324"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3" name="矩形 45"/>
          <p:cNvSpPr>
            <a:spLocks noChangeArrowheads="1"/>
          </p:cNvSpPr>
          <p:nvPr/>
        </p:nvSpPr>
        <p:spPr bwMode="auto">
          <a:xfrm>
            <a:off x="4259417" y="2446454"/>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sp>
        <p:nvSpPr>
          <p:cNvPr id="14" name="矩形 46"/>
          <p:cNvSpPr>
            <a:spLocks noChangeArrowheads="1"/>
          </p:cNvSpPr>
          <p:nvPr/>
        </p:nvSpPr>
        <p:spPr bwMode="auto">
          <a:xfrm>
            <a:off x="4259417" y="4266403"/>
            <a:ext cx="2399954" cy="742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9988" tIns="62394" rIns="119988" bIns="62394" anchor="ctr"/>
          <a:lstStyle/>
          <a:p>
            <a:pPr algn="r"/>
            <a:r>
              <a:rPr lang="zh-CN" altLang="en-US" sz="1600" dirty="0">
                <a:solidFill>
                  <a:schemeClr val="tx1">
                    <a:lumMod val="50000"/>
                    <a:lumOff val="50000"/>
                  </a:schemeClr>
                </a:solidFill>
                <a:latin typeface="微软雅黑" panose="020B0503020204020204" charset="-122"/>
                <a:ea typeface="微软雅黑" panose="020B0503020204020204" charset="-122"/>
              </a:rPr>
              <a:t>单击此处添加段落文本</a:t>
            </a:r>
          </a:p>
        </p:txBody>
      </p:sp>
      <p:grpSp>
        <p:nvGrpSpPr>
          <p:cNvPr id="15" name="组合 14"/>
          <p:cNvGrpSpPr/>
          <p:nvPr/>
        </p:nvGrpSpPr>
        <p:grpSpPr>
          <a:xfrm>
            <a:off x="1008100" y="1093667"/>
            <a:ext cx="2687949" cy="1685477"/>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grpSp>
      <p:grpSp>
        <p:nvGrpSpPr>
          <p:cNvPr id="18" name="组合 17"/>
          <p:cNvGrpSpPr/>
          <p:nvPr/>
        </p:nvGrpSpPr>
        <p:grpSpPr>
          <a:xfrm>
            <a:off x="1008098" y="2876185"/>
            <a:ext cx="2687949" cy="1721037"/>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grpSp>
        <p:nvGrpSpPr>
          <p:cNvPr id="21" name="组合 20"/>
          <p:cNvGrpSpPr/>
          <p:nvPr/>
        </p:nvGrpSpPr>
        <p:grpSpPr>
          <a:xfrm>
            <a:off x="1008098" y="4695553"/>
            <a:ext cx="2687949" cy="1691365"/>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1" name="Straight Connector 43"/>
          <p:cNvCxnSpPr/>
          <p:nvPr/>
        </p:nvCxnSpPr>
        <p:spPr>
          <a:xfrm>
            <a:off x="1104046" y="3640592"/>
            <a:ext cx="9983913" cy="0"/>
          </a:xfrm>
          <a:prstGeom prst="line">
            <a:avLst/>
          </a:prstGeom>
          <a:ln w="19050">
            <a:solidFill>
              <a:schemeClr val="tx1">
                <a:lumMod val="65000"/>
                <a:lumOff val="35000"/>
              </a:schemeClr>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7" name="Rounded Rectangle 37"/>
          <p:cNvSpPr>
            <a:spLocks noChangeAspect="1"/>
          </p:cNvSpPr>
          <p:nvPr/>
        </p:nvSpPr>
        <p:spPr>
          <a:xfrm>
            <a:off x="1459945"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01</a:t>
            </a:r>
          </a:p>
        </p:txBody>
      </p:sp>
      <p:sp>
        <p:nvSpPr>
          <p:cNvPr id="100" name="Rounded Rectangle 39"/>
          <p:cNvSpPr>
            <a:spLocks noChangeAspect="1"/>
          </p:cNvSpPr>
          <p:nvPr/>
        </p:nvSpPr>
        <p:spPr>
          <a:xfrm>
            <a:off x="314608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02</a:t>
            </a:r>
            <a:endParaRPr lang="en-US" sz="3555" dirty="0">
              <a:solidFill>
                <a:schemeClr val="bg1"/>
              </a:solidFill>
            </a:endParaRPr>
          </a:p>
        </p:txBody>
      </p:sp>
      <p:sp>
        <p:nvSpPr>
          <p:cNvPr id="106" name="Rounded Rectangle 40"/>
          <p:cNvSpPr>
            <a:spLocks noChangeAspect="1"/>
          </p:cNvSpPr>
          <p:nvPr/>
        </p:nvSpPr>
        <p:spPr>
          <a:xfrm>
            <a:off x="4832232"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03</a:t>
            </a:r>
            <a:endParaRPr lang="en-US" sz="3555" dirty="0">
              <a:solidFill>
                <a:schemeClr val="accent1"/>
              </a:solidFill>
            </a:endParaRPr>
          </a:p>
        </p:txBody>
      </p:sp>
      <p:sp>
        <p:nvSpPr>
          <p:cNvPr id="124" name="Rounded Rectangle 41"/>
          <p:cNvSpPr>
            <a:spLocks noChangeAspect="1"/>
          </p:cNvSpPr>
          <p:nvPr/>
        </p:nvSpPr>
        <p:spPr>
          <a:xfrm>
            <a:off x="6518375"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04</a:t>
            </a:r>
            <a:endParaRPr lang="en-US" sz="3555" dirty="0">
              <a:solidFill>
                <a:schemeClr val="bg1"/>
              </a:solidFill>
            </a:endParaRPr>
          </a:p>
        </p:txBody>
      </p:sp>
      <p:sp>
        <p:nvSpPr>
          <p:cNvPr id="131" name="Rounded Rectangle 53"/>
          <p:cNvSpPr>
            <a:spLocks noChangeAspect="1"/>
          </p:cNvSpPr>
          <p:nvPr/>
        </p:nvSpPr>
        <p:spPr>
          <a:xfrm>
            <a:off x="8204518" y="3259943"/>
            <a:ext cx="841402" cy="841507"/>
          </a:xfrm>
          <a:prstGeom prst="roundRect">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accent1"/>
                </a:solidFill>
              </a:rPr>
              <a:t>05</a:t>
            </a:r>
            <a:endParaRPr lang="en-US" sz="3555" dirty="0">
              <a:solidFill>
                <a:schemeClr val="accent1"/>
              </a:solidFill>
            </a:endParaRPr>
          </a:p>
        </p:txBody>
      </p:sp>
      <p:sp>
        <p:nvSpPr>
          <p:cNvPr id="135" name="Rounded Rectangle 74"/>
          <p:cNvSpPr>
            <a:spLocks noChangeAspect="1"/>
          </p:cNvSpPr>
          <p:nvPr/>
        </p:nvSpPr>
        <p:spPr>
          <a:xfrm>
            <a:off x="9890659" y="3259943"/>
            <a:ext cx="841402" cy="841507"/>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555" b="1" dirty="0">
                <a:solidFill>
                  <a:schemeClr val="bg1"/>
                </a:solidFill>
              </a:rPr>
              <a:t>06</a:t>
            </a:r>
            <a:endParaRPr lang="en-US" sz="3555" dirty="0">
              <a:solidFill>
                <a:schemeClr val="bg1"/>
              </a:solidFill>
            </a:endParaRPr>
          </a:p>
        </p:txBody>
      </p:sp>
      <p:sp>
        <p:nvSpPr>
          <p:cNvPr id="41" name="矩形 40"/>
          <p:cNvSpPr/>
          <p:nvPr/>
        </p:nvSpPr>
        <p:spPr>
          <a:xfrm>
            <a:off x="2506093"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2" name="矩形 47"/>
          <p:cNvSpPr>
            <a:spLocks noChangeArrowheads="1"/>
          </p:cNvSpPr>
          <p:nvPr/>
        </p:nvSpPr>
        <p:spPr bwMode="auto">
          <a:xfrm>
            <a:off x="2506090"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4" name="矩形 43"/>
          <p:cNvSpPr/>
          <p:nvPr/>
        </p:nvSpPr>
        <p:spPr>
          <a:xfrm>
            <a:off x="5881614"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5" name="矩形 47"/>
          <p:cNvSpPr>
            <a:spLocks noChangeArrowheads="1"/>
          </p:cNvSpPr>
          <p:nvPr/>
        </p:nvSpPr>
        <p:spPr bwMode="auto">
          <a:xfrm>
            <a:off x="5881611"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6" name="矩形 45"/>
          <p:cNvSpPr/>
          <p:nvPr/>
        </p:nvSpPr>
        <p:spPr>
          <a:xfrm>
            <a:off x="9250665" y="1537857"/>
            <a:ext cx="1210412"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7" name="矩形 47"/>
          <p:cNvSpPr>
            <a:spLocks noChangeArrowheads="1"/>
          </p:cNvSpPr>
          <p:nvPr/>
        </p:nvSpPr>
        <p:spPr bwMode="auto">
          <a:xfrm>
            <a:off x="9250662" y="1918566"/>
            <a:ext cx="2143254"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48" name="矩形 47"/>
          <p:cNvSpPr/>
          <p:nvPr/>
        </p:nvSpPr>
        <p:spPr>
          <a:xfrm>
            <a:off x="1723434"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49" name="矩形 47"/>
          <p:cNvSpPr>
            <a:spLocks noChangeArrowheads="1"/>
          </p:cNvSpPr>
          <p:nvPr/>
        </p:nvSpPr>
        <p:spPr bwMode="auto">
          <a:xfrm>
            <a:off x="798097"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0" name="矩形 49"/>
          <p:cNvSpPr/>
          <p:nvPr/>
        </p:nvSpPr>
        <p:spPr>
          <a:xfrm>
            <a:off x="5098949"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51" name="矩形 47"/>
          <p:cNvSpPr>
            <a:spLocks noChangeArrowheads="1"/>
          </p:cNvSpPr>
          <p:nvPr/>
        </p:nvSpPr>
        <p:spPr bwMode="auto">
          <a:xfrm>
            <a:off x="4173611"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sp>
        <p:nvSpPr>
          <p:cNvPr id="52" name="矩形 51"/>
          <p:cNvSpPr/>
          <p:nvPr/>
        </p:nvSpPr>
        <p:spPr>
          <a:xfrm>
            <a:off x="8471231" y="4610315"/>
            <a:ext cx="1210412" cy="400101"/>
          </a:xfrm>
          <a:prstGeom prst="rect">
            <a:avLst/>
          </a:prstGeom>
        </p:spPr>
        <p:txBody>
          <a:bodyPr wrap="none" lIns="91431" tIns="45716" rIns="91431" bIns="45716">
            <a:spAutoFit/>
          </a:bodyPr>
          <a:lstStyle/>
          <a:p>
            <a:pPr algn="r"/>
            <a:r>
              <a:rPr lang="zh-CN" altLang="en-US" sz="2000" b="1" dirty="0">
                <a:solidFill>
                  <a:schemeClr val="tx1">
                    <a:lumMod val="65000"/>
                    <a:lumOff val="35000"/>
                  </a:schemeClr>
                </a:solidFill>
                <a:latin typeface="微软雅黑" panose="020B0503020204020204" charset="-122"/>
                <a:ea typeface="微软雅黑" panose="020B0503020204020204" charset="-122"/>
              </a:rPr>
              <a:t>添加标题</a:t>
            </a:r>
            <a:endParaRPr lang="en-US" altLang="zh-CN" sz="2000" b="1" dirty="0">
              <a:solidFill>
                <a:schemeClr val="tx1">
                  <a:lumMod val="65000"/>
                  <a:lumOff val="35000"/>
                </a:schemeClr>
              </a:solidFill>
              <a:latin typeface="微软雅黑" panose="020B0503020204020204" charset="-122"/>
              <a:ea typeface="微软雅黑" panose="020B0503020204020204" charset="-122"/>
            </a:endParaRPr>
          </a:p>
        </p:txBody>
      </p:sp>
      <p:sp>
        <p:nvSpPr>
          <p:cNvPr id="53" name="矩形 47"/>
          <p:cNvSpPr>
            <a:spLocks noChangeArrowheads="1"/>
          </p:cNvSpPr>
          <p:nvPr/>
        </p:nvSpPr>
        <p:spPr bwMode="auto">
          <a:xfrm>
            <a:off x="7545894" y="4991024"/>
            <a:ext cx="2135751" cy="81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gn="r">
              <a:lnSpc>
                <a:spcPct val="120000"/>
              </a:lnSpc>
              <a:spcBef>
                <a:spcPct val="0"/>
              </a:spcBef>
              <a:buNone/>
            </a:pPr>
            <a:r>
              <a:rPr lang="zh-CN" altLang="en-US" sz="1300" dirty="0">
                <a:solidFill>
                  <a:schemeClr val="tx1">
                    <a:lumMod val="65000"/>
                    <a:lumOff val="35000"/>
                  </a:schemeClr>
                </a:solidFill>
                <a:sym typeface="微软雅黑" panose="020B0503020204020204" charset="-122"/>
              </a:rPr>
              <a:t>在此录入上述图表的描述说明，在此录入上述图表的描述说明。</a:t>
            </a:r>
          </a:p>
        </p:txBody>
      </p:sp>
      <p:grpSp>
        <p:nvGrpSpPr>
          <p:cNvPr id="9" name="组合 8"/>
          <p:cNvGrpSpPr/>
          <p:nvPr/>
        </p:nvGrpSpPr>
        <p:grpSpPr>
          <a:xfrm>
            <a:off x="4649342" y="1551434"/>
            <a:ext cx="1207182" cy="1664759"/>
            <a:chOff x="4649153" y="1551432"/>
            <a:chExt cx="1207339" cy="1664759"/>
          </a:xfrm>
        </p:grpSpPr>
        <p:grpSp>
          <p:nvGrpSpPr>
            <p:cNvPr id="3" name="组合 2"/>
            <p:cNvGrpSpPr/>
            <p:nvPr/>
          </p:nvGrpSpPr>
          <p:grpSpPr>
            <a:xfrm>
              <a:off x="4649153" y="1551432"/>
              <a:ext cx="1207339" cy="1664759"/>
              <a:chOff x="4649153" y="1551432"/>
              <a:chExt cx="1207339" cy="1664759"/>
            </a:xfrm>
          </p:grpSpPr>
          <p:cxnSp>
            <p:nvCxnSpPr>
              <p:cNvPr id="104" name="Straight Connector 57"/>
              <p:cNvCxnSpPr/>
              <p:nvPr/>
            </p:nvCxnSpPr>
            <p:spPr>
              <a:xfrm>
                <a:off x="5252823"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05" name="Rounded Rectangle 35"/>
              <p:cNvSpPr/>
              <p:nvPr/>
            </p:nvSpPr>
            <p:spPr>
              <a:xfrm>
                <a:off x="4649153"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55" name="组合 54"/>
            <p:cNvGrpSpPr>
              <a:grpSpLocks noChangeAspect="1"/>
            </p:cNvGrpSpPr>
            <p:nvPr/>
          </p:nvGrpSpPr>
          <p:grpSpPr>
            <a:xfrm>
              <a:off x="5047010" y="1833189"/>
              <a:ext cx="404678" cy="648000"/>
              <a:chOff x="8912226" y="6748292"/>
              <a:chExt cx="250825" cy="401638"/>
            </a:xfrm>
            <a:solidFill>
              <a:srgbClr val="9DA8B1"/>
            </a:solidFill>
          </p:grpSpPr>
          <p:sp>
            <p:nvSpPr>
              <p:cNvPr id="56" name="Freeform 550"/>
              <p:cNvSpPr/>
              <p:nvPr/>
            </p:nvSpPr>
            <p:spPr bwMode="auto">
              <a:xfrm>
                <a:off x="8912226" y="6859417"/>
                <a:ext cx="250825" cy="290513"/>
              </a:xfrm>
              <a:custGeom>
                <a:avLst/>
                <a:gdLst>
                  <a:gd name="T0" fmla="*/ 180 w 180"/>
                  <a:gd name="T1" fmla="*/ 68 h 209"/>
                  <a:gd name="T2" fmla="*/ 180 w 180"/>
                  <a:gd name="T3" fmla="*/ 15 h 209"/>
                  <a:gd name="T4" fmla="*/ 156 w 180"/>
                  <a:gd name="T5" fmla="*/ 15 h 209"/>
                  <a:gd name="T6" fmla="*/ 156 w 180"/>
                  <a:gd name="T7" fmla="*/ 68 h 209"/>
                  <a:gd name="T8" fmla="*/ 92 w 180"/>
                  <a:gd name="T9" fmla="*/ 132 h 209"/>
                  <a:gd name="T10" fmla="*/ 91 w 180"/>
                  <a:gd name="T11" fmla="*/ 132 h 209"/>
                  <a:gd name="T12" fmla="*/ 90 w 180"/>
                  <a:gd name="T13" fmla="*/ 132 h 209"/>
                  <a:gd name="T14" fmla="*/ 90 w 180"/>
                  <a:gd name="T15" fmla="*/ 132 h 209"/>
                  <a:gd name="T16" fmla="*/ 89 w 180"/>
                  <a:gd name="T17" fmla="*/ 132 h 209"/>
                  <a:gd name="T18" fmla="*/ 24 w 180"/>
                  <a:gd name="T19" fmla="*/ 68 h 209"/>
                  <a:gd name="T20" fmla="*/ 24 w 180"/>
                  <a:gd name="T21" fmla="*/ 15 h 209"/>
                  <a:gd name="T22" fmla="*/ 0 w 180"/>
                  <a:gd name="T23" fmla="*/ 15 h 209"/>
                  <a:gd name="T24" fmla="*/ 0 w 180"/>
                  <a:gd name="T25" fmla="*/ 68 h 209"/>
                  <a:gd name="T26" fmla="*/ 76 w 180"/>
                  <a:gd name="T27" fmla="*/ 156 h 209"/>
                  <a:gd name="T28" fmla="*/ 76 w 180"/>
                  <a:gd name="T29" fmla="*/ 194 h 209"/>
                  <a:gd name="T30" fmla="*/ 22 w 180"/>
                  <a:gd name="T31" fmla="*/ 209 h 209"/>
                  <a:gd name="T32" fmla="*/ 159 w 180"/>
                  <a:gd name="T33" fmla="*/ 209 h 209"/>
                  <a:gd name="T34" fmla="*/ 104 w 180"/>
                  <a:gd name="T35" fmla="*/ 193 h 209"/>
                  <a:gd name="T36" fmla="*/ 104 w 180"/>
                  <a:gd name="T37" fmla="*/ 156 h 209"/>
                  <a:gd name="T38" fmla="*/ 180 w 180"/>
                  <a:gd name="T39" fmla="*/ 68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209">
                    <a:moveTo>
                      <a:pt x="180" y="68"/>
                    </a:moveTo>
                    <a:cubicBezTo>
                      <a:pt x="180" y="68"/>
                      <a:pt x="180" y="38"/>
                      <a:pt x="180" y="15"/>
                    </a:cubicBezTo>
                    <a:cubicBezTo>
                      <a:pt x="180" y="0"/>
                      <a:pt x="156" y="0"/>
                      <a:pt x="156" y="15"/>
                    </a:cubicBezTo>
                    <a:cubicBezTo>
                      <a:pt x="156" y="38"/>
                      <a:pt x="156" y="68"/>
                      <a:pt x="156" y="68"/>
                    </a:cubicBezTo>
                    <a:cubicBezTo>
                      <a:pt x="156" y="104"/>
                      <a:pt x="128" y="132"/>
                      <a:pt x="92" y="132"/>
                    </a:cubicBezTo>
                    <a:cubicBezTo>
                      <a:pt x="92" y="132"/>
                      <a:pt x="91" y="132"/>
                      <a:pt x="91" y="132"/>
                    </a:cubicBezTo>
                    <a:cubicBezTo>
                      <a:pt x="90" y="132"/>
                      <a:pt x="90" y="132"/>
                      <a:pt x="90" y="132"/>
                    </a:cubicBezTo>
                    <a:cubicBezTo>
                      <a:pt x="90" y="132"/>
                      <a:pt x="90" y="132"/>
                      <a:pt x="90" y="132"/>
                    </a:cubicBezTo>
                    <a:cubicBezTo>
                      <a:pt x="90" y="132"/>
                      <a:pt x="89" y="132"/>
                      <a:pt x="89" y="132"/>
                    </a:cubicBezTo>
                    <a:cubicBezTo>
                      <a:pt x="53" y="132"/>
                      <a:pt x="24" y="104"/>
                      <a:pt x="24" y="68"/>
                    </a:cubicBezTo>
                    <a:cubicBezTo>
                      <a:pt x="24" y="68"/>
                      <a:pt x="24" y="38"/>
                      <a:pt x="24" y="15"/>
                    </a:cubicBezTo>
                    <a:cubicBezTo>
                      <a:pt x="24" y="0"/>
                      <a:pt x="0" y="0"/>
                      <a:pt x="0" y="15"/>
                    </a:cubicBezTo>
                    <a:cubicBezTo>
                      <a:pt x="0" y="22"/>
                      <a:pt x="0" y="68"/>
                      <a:pt x="0" y="68"/>
                    </a:cubicBezTo>
                    <a:cubicBezTo>
                      <a:pt x="0" y="113"/>
                      <a:pt x="33" y="149"/>
                      <a:pt x="76" y="156"/>
                    </a:cubicBezTo>
                    <a:cubicBezTo>
                      <a:pt x="76" y="194"/>
                      <a:pt x="76" y="194"/>
                      <a:pt x="76" y="194"/>
                    </a:cubicBezTo>
                    <a:cubicBezTo>
                      <a:pt x="22" y="209"/>
                      <a:pt x="22" y="209"/>
                      <a:pt x="22" y="209"/>
                    </a:cubicBezTo>
                    <a:cubicBezTo>
                      <a:pt x="159" y="209"/>
                      <a:pt x="159" y="209"/>
                      <a:pt x="159" y="209"/>
                    </a:cubicBezTo>
                    <a:cubicBezTo>
                      <a:pt x="104" y="193"/>
                      <a:pt x="104" y="193"/>
                      <a:pt x="104" y="193"/>
                    </a:cubicBezTo>
                    <a:cubicBezTo>
                      <a:pt x="104" y="156"/>
                      <a:pt x="104" y="156"/>
                      <a:pt x="104" y="156"/>
                    </a:cubicBezTo>
                    <a:cubicBezTo>
                      <a:pt x="147" y="150"/>
                      <a:pt x="180" y="113"/>
                      <a:pt x="180"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sp>
            <p:nvSpPr>
              <p:cNvPr id="57" name="Freeform 551"/>
              <p:cNvSpPr/>
              <p:nvPr/>
            </p:nvSpPr>
            <p:spPr bwMode="auto">
              <a:xfrm>
                <a:off x="8977313" y="6748292"/>
                <a:ext cx="120650" cy="263525"/>
              </a:xfrm>
              <a:custGeom>
                <a:avLst/>
                <a:gdLst>
                  <a:gd name="T0" fmla="*/ 43 w 87"/>
                  <a:gd name="T1" fmla="*/ 190 h 190"/>
                  <a:gd name="T2" fmla="*/ 43 w 87"/>
                  <a:gd name="T3" fmla="*/ 190 h 190"/>
                  <a:gd name="T4" fmla="*/ 44 w 87"/>
                  <a:gd name="T5" fmla="*/ 190 h 190"/>
                  <a:gd name="T6" fmla="*/ 87 w 87"/>
                  <a:gd name="T7" fmla="*/ 147 h 190"/>
                  <a:gd name="T8" fmla="*/ 87 w 87"/>
                  <a:gd name="T9" fmla="*/ 43 h 190"/>
                  <a:gd name="T10" fmla="*/ 44 w 87"/>
                  <a:gd name="T11" fmla="*/ 0 h 190"/>
                  <a:gd name="T12" fmla="*/ 43 w 87"/>
                  <a:gd name="T13" fmla="*/ 0 h 190"/>
                  <a:gd name="T14" fmla="*/ 43 w 87"/>
                  <a:gd name="T15" fmla="*/ 0 h 190"/>
                  <a:gd name="T16" fmla="*/ 0 w 87"/>
                  <a:gd name="T17" fmla="*/ 43 h 190"/>
                  <a:gd name="T18" fmla="*/ 0 w 87"/>
                  <a:gd name="T19" fmla="*/ 147 h 190"/>
                  <a:gd name="T20" fmla="*/ 43 w 87"/>
                  <a:gd name="T21" fmla="*/ 19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190">
                    <a:moveTo>
                      <a:pt x="43" y="190"/>
                    </a:moveTo>
                    <a:cubicBezTo>
                      <a:pt x="43" y="190"/>
                      <a:pt x="43" y="190"/>
                      <a:pt x="43" y="190"/>
                    </a:cubicBezTo>
                    <a:cubicBezTo>
                      <a:pt x="44" y="190"/>
                      <a:pt x="44" y="190"/>
                      <a:pt x="44" y="190"/>
                    </a:cubicBezTo>
                    <a:cubicBezTo>
                      <a:pt x="68" y="190"/>
                      <a:pt x="87" y="171"/>
                      <a:pt x="87" y="147"/>
                    </a:cubicBezTo>
                    <a:cubicBezTo>
                      <a:pt x="87" y="43"/>
                      <a:pt x="87" y="43"/>
                      <a:pt x="87" y="43"/>
                    </a:cubicBezTo>
                    <a:cubicBezTo>
                      <a:pt x="87" y="19"/>
                      <a:pt x="68" y="0"/>
                      <a:pt x="44" y="0"/>
                    </a:cubicBezTo>
                    <a:cubicBezTo>
                      <a:pt x="44" y="0"/>
                      <a:pt x="44" y="0"/>
                      <a:pt x="43" y="0"/>
                    </a:cubicBezTo>
                    <a:cubicBezTo>
                      <a:pt x="43" y="0"/>
                      <a:pt x="43" y="0"/>
                      <a:pt x="43" y="0"/>
                    </a:cubicBezTo>
                    <a:cubicBezTo>
                      <a:pt x="19" y="0"/>
                      <a:pt x="0" y="19"/>
                      <a:pt x="0" y="43"/>
                    </a:cubicBezTo>
                    <a:cubicBezTo>
                      <a:pt x="0" y="147"/>
                      <a:pt x="0" y="147"/>
                      <a:pt x="0" y="147"/>
                    </a:cubicBezTo>
                    <a:cubicBezTo>
                      <a:pt x="0" y="171"/>
                      <a:pt x="19" y="190"/>
                      <a:pt x="43" y="19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2">
                      <a:lumMod val="75000"/>
                    </a:schemeClr>
                  </a:solidFill>
                  <a:latin typeface="Arial" panose="020B0604020202020204" pitchFamily="34" charset="0"/>
                  <a:ea typeface="微软雅黑" panose="020B0503020204020204" charset="-122"/>
                  <a:cs typeface="Arial" panose="020B0604020202020204" pitchFamily="34" charset="0"/>
                </a:endParaRPr>
              </a:p>
            </p:txBody>
          </p:sp>
        </p:grpSp>
      </p:grpSp>
      <p:grpSp>
        <p:nvGrpSpPr>
          <p:cNvPr id="13" name="组合 12"/>
          <p:cNvGrpSpPr/>
          <p:nvPr/>
        </p:nvGrpSpPr>
        <p:grpSpPr>
          <a:xfrm>
            <a:off x="6335486" y="4147215"/>
            <a:ext cx="1207182" cy="1711733"/>
            <a:chOff x="6335516" y="4147213"/>
            <a:chExt cx="1207339" cy="1711733"/>
          </a:xfrm>
        </p:grpSpPr>
        <p:grpSp>
          <p:nvGrpSpPr>
            <p:cNvPr id="6" name="组合 5"/>
            <p:cNvGrpSpPr/>
            <p:nvPr/>
          </p:nvGrpSpPr>
          <p:grpSpPr>
            <a:xfrm>
              <a:off x="6335516" y="4147213"/>
              <a:ext cx="1207339" cy="1711733"/>
              <a:chOff x="6335516" y="4147213"/>
              <a:chExt cx="1207339" cy="1711733"/>
            </a:xfrm>
          </p:grpSpPr>
          <p:cxnSp>
            <p:nvCxnSpPr>
              <p:cNvPr id="122" name="Straight Connector 61"/>
              <p:cNvCxnSpPr/>
              <p:nvPr/>
            </p:nvCxnSpPr>
            <p:spPr>
              <a:xfrm flipV="1">
                <a:off x="6939185"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23" name="Rounded Rectangle 34"/>
              <p:cNvSpPr/>
              <p:nvPr/>
            </p:nvSpPr>
            <p:spPr>
              <a:xfrm>
                <a:off x="6335516"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121920" numCol="1" spcCol="1270" anchor="ctr" anchorCtr="0">
                <a:noAutofit/>
              </a:bodyPr>
              <a:lstStyle/>
              <a:p>
                <a:pPr algn="ctr" defTabSz="1184910">
                  <a:lnSpc>
                    <a:spcPct val="90000"/>
                  </a:lnSpc>
                  <a:spcBef>
                    <a:spcPct val="0"/>
                  </a:spcBef>
                  <a:spcAft>
                    <a:spcPct val="35000"/>
                  </a:spcAft>
                </a:pPr>
                <a:endParaRPr lang="en-US" sz="4265" dirty="0"/>
              </a:p>
            </p:txBody>
          </p:sp>
        </p:grpSp>
        <p:grpSp>
          <p:nvGrpSpPr>
            <p:cNvPr id="58" name="Group 9"/>
            <p:cNvGrpSpPr>
              <a:grpSpLocks noChangeAspect="1"/>
            </p:cNvGrpSpPr>
            <p:nvPr/>
          </p:nvGrpSpPr>
          <p:grpSpPr>
            <a:xfrm>
              <a:off x="6543185" y="4951791"/>
              <a:ext cx="792000" cy="587287"/>
              <a:chOff x="4572000" y="3414713"/>
              <a:chExt cx="374651" cy="277813"/>
            </a:xfrm>
            <a:solidFill>
              <a:schemeClr val="bg1"/>
            </a:solidFill>
          </p:grpSpPr>
          <p:sp>
            <p:nvSpPr>
              <p:cNvPr id="61"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2"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4" name="组合 13"/>
          <p:cNvGrpSpPr/>
          <p:nvPr/>
        </p:nvGrpSpPr>
        <p:grpSpPr>
          <a:xfrm>
            <a:off x="2963200" y="4147215"/>
            <a:ext cx="1207182" cy="1684495"/>
            <a:chOff x="2962791" y="4158915"/>
            <a:chExt cx="1207339" cy="1684495"/>
          </a:xfrm>
        </p:grpSpPr>
        <p:grpSp>
          <p:nvGrpSpPr>
            <p:cNvPr id="5" name="组合 4"/>
            <p:cNvGrpSpPr/>
            <p:nvPr/>
          </p:nvGrpSpPr>
          <p:grpSpPr>
            <a:xfrm>
              <a:off x="2962791" y="4158915"/>
              <a:ext cx="1207339" cy="1684495"/>
              <a:chOff x="2962791" y="4158915"/>
              <a:chExt cx="1207339" cy="1684495"/>
            </a:xfrm>
          </p:grpSpPr>
          <p:cxnSp>
            <p:nvCxnSpPr>
              <p:cNvPr id="98" name="Straight Connector 50"/>
              <p:cNvCxnSpPr/>
              <p:nvPr/>
            </p:nvCxnSpPr>
            <p:spPr>
              <a:xfrm flipV="1">
                <a:off x="3566460" y="4158915"/>
                <a:ext cx="0" cy="434813"/>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9" name="Rounded Rectangle 36"/>
              <p:cNvSpPr/>
              <p:nvPr/>
            </p:nvSpPr>
            <p:spPr>
              <a:xfrm>
                <a:off x="2962791" y="4636071"/>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63" name="Group 12"/>
            <p:cNvGrpSpPr>
              <a:grpSpLocks noChangeAspect="1"/>
            </p:cNvGrpSpPr>
            <p:nvPr/>
          </p:nvGrpSpPr>
          <p:grpSpPr>
            <a:xfrm>
              <a:off x="3227975" y="4903464"/>
              <a:ext cx="697327" cy="684000"/>
              <a:chOff x="2905125" y="4002088"/>
              <a:chExt cx="249238" cy="244475"/>
            </a:xfrm>
            <a:solidFill>
              <a:schemeClr val="bg1"/>
            </a:solidFill>
          </p:grpSpPr>
          <p:sp>
            <p:nvSpPr>
              <p:cNvPr id="64"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5"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8" name="组合 7"/>
          <p:cNvGrpSpPr/>
          <p:nvPr/>
        </p:nvGrpSpPr>
        <p:grpSpPr>
          <a:xfrm>
            <a:off x="1277056" y="1549863"/>
            <a:ext cx="1207182" cy="1666328"/>
            <a:chOff x="1276428" y="1549863"/>
            <a:chExt cx="1207339" cy="1666328"/>
          </a:xfrm>
        </p:grpSpPr>
        <p:grpSp>
          <p:nvGrpSpPr>
            <p:cNvPr id="2" name="组合 1"/>
            <p:cNvGrpSpPr/>
            <p:nvPr/>
          </p:nvGrpSpPr>
          <p:grpSpPr>
            <a:xfrm>
              <a:off x="1276428" y="1549863"/>
              <a:ext cx="1207339" cy="1666328"/>
              <a:chOff x="1276428" y="1549863"/>
              <a:chExt cx="1207339" cy="1666328"/>
            </a:xfrm>
          </p:grpSpPr>
          <p:cxnSp>
            <p:nvCxnSpPr>
              <p:cNvPr id="94" name="Straight Connector 38"/>
              <p:cNvCxnSpPr/>
              <p:nvPr/>
            </p:nvCxnSpPr>
            <p:spPr>
              <a:xfrm>
                <a:off x="1880097"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96" name="Rounded Rectangle 32"/>
              <p:cNvSpPr/>
              <p:nvPr/>
            </p:nvSpPr>
            <p:spPr>
              <a:xfrm>
                <a:off x="1276428" y="1549863"/>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4910">
                  <a:lnSpc>
                    <a:spcPct val="90000"/>
                  </a:lnSpc>
                  <a:spcBef>
                    <a:spcPct val="0"/>
                  </a:spcBef>
                  <a:spcAft>
                    <a:spcPct val="35000"/>
                  </a:spcAft>
                </a:pPr>
                <a:endParaRPr lang="en-US" sz="4800" dirty="0">
                  <a:latin typeface="FontAwesome" pitchFamily="2" charset="0"/>
                </a:endParaRPr>
              </a:p>
            </p:txBody>
          </p:sp>
        </p:grpSp>
        <p:grpSp>
          <p:nvGrpSpPr>
            <p:cNvPr id="66" name="Group 15"/>
            <p:cNvGrpSpPr>
              <a:grpSpLocks noChangeAspect="1"/>
            </p:cNvGrpSpPr>
            <p:nvPr/>
          </p:nvGrpSpPr>
          <p:grpSpPr>
            <a:xfrm>
              <a:off x="1494695" y="1824528"/>
              <a:ext cx="792000" cy="584918"/>
              <a:chOff x="3052763" y="2647950"/>
              <a:chExt cx="346075" cy="255588"/>
            </a:xfrm>
            <a:solidFill>
              <a:schemeClr val="bg1"/>
            </a:solidFill>
          </p:grpSpPr>
          <p:sp>
            <p:nvSpPr>
              <p:cNvPr id="6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sp>
            <p:nvSpPr>
              <p:cNvPr id="6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3200"/>
              </a:p>
            </p:txBody>
          </p:sp>
        </p:grpSp>
      </p:grpSp>
      <p:grpSp>
        <p:nvGrpSpPr>
          <p:cNvPr id="10" name="组合 9"/>
          <p:cNvGrpSpPr/>
          <p:nvPr/>
        </p:nvGrpSpPr>
        <p:grpSpPr>
          <a:xfrm>
            <a:off x="8021629" y="1551434"/>
            <a:ext cx="1207182" cy="1664759"/>
            <a:chOff x="8021879" y="1551432"/>
            <a:chExt cx="1207339" cy="1664759"/>
          </a:xfrm>
        </p:grpSpPr>
        <p:grpSp>
          <p:nvGrpSpPr>
            <p:cNvPr id="4" name="组合 3"/>
            <p:cNvGrpSpPr/>
            <p:nvPr/>
          </p:nvGrpSpPr>
          <p:grpSpPr>
            <a:xfrm>
              <a:off x="8021879" y="1551432"/>
              <a:ext cx="1207339" cy="1664759"/>
              <a:chOff x="8021879" y="1551432"/>
              <a:chExt cx="1207339" cy="1664759"/>
            </a:xfrm>
          </p:grpSpPr>
          <p:cxnSp>
            <p:nvCxnSpPr>
              <p:cNvPr id="129" name="Straight Connector 51"/>
              <p:cNvCxnSpPr/>
              <p:nvPr/>
            </p:nvCxnSpPr>
            <p:spPr>
              <a:xfrm>
                <a:off x="8625548" y="2787243"/>
                <a:ext cx="0" cy="428948"/>
              </a:xfrm>
              <a:prstGeom prst="line">
                <a:avLst/>
              </a:prstGeom>
              <a:ln w="19050" cap="rnd">
                <a:solidFill>
                  <a:schemeClr val="accent1"/>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0" name="Rounded Rectangle 52"/>
              <p:cNvSpPr/>
              <p:nvPr/>
            </p:nvSpPr>
            <p:spPr>
              <a:xfrm>
                <a:off x="8021879" y="1551432"/>
                <a:ext cx="1207339" cy="1207339"/>
              </a:xfrm>
              <a:prstGeom prst="roundRect">
                <a:avLst/>
              </a:pr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43840" bIns="365760" numCol="1" spcCol="1270" anchor="ctr" anchorCtr="0">
                <a:noAutofit/>
              </a:bodyPr>
              <a:lstStyle/>
              <a:p>
                <a:pPr algn="ctr" defTabSz="1184910">
                  <a:lnSpc>
                    <a:spcPct val="90000"/>
                  </a:lnSpc>
                  <a:spcBef>
                    <a:spcPct val="0"/>
                  </a:spcBef>
                  <a:spcAft>
                    <a:spcPct val="35000"/>
                  </a:spcAft>
                </a:pPr>
                <a:endParaRPr lang="en-US" sz="5335" dirty="0">
                  <a:latin typeface="FontAwesome" pitchFamily="2" charset="0"/>
                </a:endParaRPr>
              </a:p>
            </p:txBody>
          </p:sp>
        </p:grpSp>
        <p:grpSp>
          <p:nvGrpSpPr>
            <p:cNvPr id="70" name="组合 69"/>
            <p:cNvGrpSpPr/>
            <p:nvPr/>
          </p:nvGrpSpPr>
          <p:grpSpPr>
            <a:xfrm>
              <a:off x="8265548" y="1903661"/>
              <a:ext cx="720000" cy="486000"/>
              <a:chOff x="5356779" y="2874996"/>
              <a:chExt cx="240638" cy="182454"/>
            </a:xfrm>
          </p:grpSpPr>
          <p:sp>
            <p:nvSpPr>
              <p:cNvPr id="72" name="Freeform 12"/>
              <p:cNvSpPr/>
              <p:nvPr/>
            </p:nvSpPr>
            <p:spPr bwMode="auto">
              <a:xfrm>
                <a:off x="5364675" y="2874996"/>
                <a:ext cx="232742" cy="113878"/>
              </a:xfrm>
              <a:custGeom>
                <a:avLst/>
                <a:gdLst>
                  <a:gd name="T0" fmla="*/ 103 w 237"/>
                  <a:gd name="T1" fmla="*/ 99 h 116"/>
                  <a:gd name="T2" fmla="*/ 134 w 237"/>
                  <a:gd name="T3" fmla="*/ 95 h 116"/>
                  <a:gd name="T4" fmla="*/ 226 w 237"/>
                  <a:gd name="T5" fmla="*/ 12 h 116"/>
                  <a:gd name="T6" fmla="*/ 219 w 237"/>
                  <a:gd name="T7" fmla="*/ 0 h 116"/>
                  <a:gd name="T8" fmla="*/ 13 w 237"/>
                  <a:gd name="T9" fmla="*/ 0 h 116"/>
                  <a:gd name="T10" fmla="*/ 6 w 237"/>
                  <a:gd name="T11" fmla="*/ 10 h 116"/>
                  <a:gd name="T12" fmla="*/ 103 w 237"/>
                  <a:gd name="T13" fmla="*/ 99 h 116"/>
                </a:gdLst>
                <a:ahLst/>
                <a:cxnLst>
                  <a:cxn ang="0">
                    <a:pos x="T0" y="T1"/>
                  </a:cxn>
                  <a:cxn ang="0">
                    <a:pos x="T2" y="T3"/>
                  </a:cxn>
                  <a:cxn ang="0">
                    <a:pos x="T4" y="T5"/>
                  </a:cxn>
                  <a:cxn ang="0">
                    <a:pos x="T6" y="T7"/>
                  </a:cxn>
                  <a:cxn ang="0">
                    <a:pos x="T8" y="T9"/>
                  </a:cxn>
                  <a:cxn ang="0">
                    <a:pos x="T10" y="T11"/>
                  </a:cxn>
                  <a:cxn ang="0">
                    <a:pos x="T12" y="T13"/>
                  </a:cxn>
                </a:cxnLst>
                <a:rect l="0" t="0" r="r" b="b"/>
                <a:pathLst>
                  <a:path w="237" h="116">
                    <a:moveTo>
                      <a:pt x="103" y="99"/>
                    </a:moveTo>
                    <a:cubicBezTo>
                      <a:pt x="103" y="99"/>
                      <a:pt x="115" y="116"/>
                      <a:pt x="134" y="95"/>
                    </a:cubicBezTo>
                    <a:cubicBezTo>
                      <a:pt x="226" y="12"/>
                      <a:pt x="226" y="12"/>
                      <a:pt x="226" y="12"/>
                    </a:cubicBezTo>
                    <a:cubicBezTo>
                      <a:pt x="226" y="12"/>
                      <a:pt x="237" y="1"/>
                      <a:pt x="219" y="0"/>
                    </a:cubicBezTo>
                    <a:cubicBezTo>
                      <a:pt x="13" y="0"/>
                      <a:pt x="13" y="0"/>
                      <a:pt x="13" y="0"/>
                    </a:cubicBezTo>
                    <a:cubicBezTo>
                      <a:pt x="13" y="0"/>
                      <a:pt x="0" y="1"/>
                      <a:pt x="6" y="10"/>
                    </a:cubicBezTo>
                    <a:lnTo>
                      <a:pt x="103" y="9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3"/>
              <p:cNvSpPr/>
              <p:nvPr/>
            </p:nvSpPr>
            <p:spPr bwMode="auto">
              <a:xfrm>
                <a:off x="5515126" y="2893699"/>
                <a:ext cx="81460" cy="149205"/>
              </a:xfrm>
              <a:custGeom>
                <a:avLst/>
                <a:gdLst>
                  <a:gd name="T0" fmla="*/ 82 w 83"/>
                  <a:gd name="T1" fmla="*/ 132 h 152"/>
                  <a:gd name="T2" fmla="*/ 82 w 83"/>
                  <a:gd name="T3" fmla="*/ 17 h 152"/>
                  <a:gd name="T4" fmla="*/ 70 w 83"/>
                  <a:gd name="T5" fmla="*/ 12 h 152"/>
                  <a:gd name="T6" fmla="*/ 6 w 83"/>
                  <a:gd name="T7" fmla="*/ 74 h 152"/>
                  <a:gd name="T8" fmla="*/ 10 w 83"/>
                  <a:gd name="T9" fmla="*/ 84 h 152"/>
                  <a:gd name="T10" fmla="*/ 67 w 83"/>
                  <a:gd name="T11" fmla="*/ 137 h 152"/>
                  <a:gd name="T12" fmla="*/ 82 w 83"/>
                  <a:gd name="T13" fmla="*/ 132 h 152"/>
                </a:gdLst>
                <a:ahLst/>
                <a:cxnLst>
                  <a:cxn ang="0">
                    <a:pos x="T0" y="T1"/>
                  </a:cxn>
                  <a:cxn ang="0">
                    <a:pos x="T2" y="T3"/>
                  </a:cxn>
                  <a:cxn ang="0">
                    <a:pos x="T4" y="T5"/>
                  </a:cxn>
                  <a:cxn ang="0">
                    <a:pos x="T6" y="T7"/>
                  </a:cxn>
                  <a:cxn ang="0">
                    <a:pos x="T8" y="T9"/>
                  </a:cxn>
                  <a:cxn ang="0">
                    <a:pos x="T10" y="T11"/>
                  </a:cxn>
                  <a:cxn ang="0">
                    <a:pos x="T12" y="T13"/>
                  </a:cxn>
                </a:cxnLst>
                <a:rect l="0" t="0" r="r" b="b"/>
                <a:pathLst>
                  <a:path w="83" h="152">
                    <a:moveTo>
                      <a:pt x="82" y="132"/>
                    </a:moveTo>
                    <a:cubicBezTo>
                      <a:pt x="82" y="17"/>
                      <a:pt x="82" y="17"/>
                      <a:pt x="82" y="17"/>
                    </a:cubicBezTo>
                    <a:cubicBezTo>
                      <a:pt x="80" y="0"/>
                      <a:pt x="70" y="12"/>
                      <a:pt x="70" y="12"/>
                    </a:cubicBezTo>
                    <a:cubicBezTo>
                      <a:pt x="6" y="74"/>
                      <a:pt x="6" y="74"/>
                      <a:pt x="6" y="74"/>
                    </a:cubicBezTo>
                    <a:cubicBezTo>
                      <a:pt x="0" y="80"/>
                      <a:pt x="10" y="84"/>
                      <a:pt x="10" y="84"/>
                    </a:cubicBezTo>
                    <a:cubicBezTo>
                      <a:pt x="67" y="137"/>
                      <a:pt x="67" y="137"/>
                      <a:pt x="67" y="137"/>
                    </a:cubicBezTo>
                    <a:cubicBezTo>
                      <a:pt x="83" y="152"/>
                      <a:pt x="82" y="132"/>
                      <a:pt x="82" y="132"/>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4"/>
              <p:cNvSpPr/>
              <p:nvPr/>
            </p:nvSpPr>
            <p:spPr bwMode="auto">
              <a:xfrm>
                <a:off x="5362597" y="2980977"/>
                <a:ext cx="229832" cy="76473"/>
              </a:xfrm>
              <a:custGeom>
                <a:avLst/>
                <a:gdLst>
                  <a:gd name="T0" fmla="*/ 224 w 234"/>
                  <a:gd name="T1" fmla="*/ 66 h 78"/>
                  <a:gd name="T2" fmla="*/ 144 w 234"/>
                  <a:gd name="T3" fmla="*/ 0 h 78"/>
                  <a:gd name="T4" fmla="*/ 117 w 234"/>
                  <a:gd name="T5" fmla="*/ 13 h 78"/>
                  <a:gd name="T6" fmla="*/ 90 w 234"/>
                  <a:gd name="T7" fmla="*/ 0 h 78"/>
                  <a:gd name="T8" fmla="*/ 10 w 234"/>
                  <a:gd name="T9" fmla="*/ 66 h 78"/>
                  <a:gd name="T10" fmla="*/ 13 w 234"/>
                  <a:gd name="T11" fmla="*/ 78 h 78"/>
                  <a:gd name="T12" fmla="*/ 117 w 234"/>
                  <a:gd name="T13" fmla="*/ 78 h 78"/>
                  <a:gd name="T14" fmla="*/ 118 w 234"/>
                  <a:gd name="T15" fmla="*/ 78 h 78"/>
                  <a:gd name="T16" fmla="*/ 221 w 234"/>
                  <a:gd name="T17" fmla="*/ 78 h 78"/>
                  <a:gd name="T18" fmla="*/ 224 w 234"/>
                  <a:gd name="T19"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 h="78">
                    <a:moveTo>
                      <a:pt x="224" y="66"/>
                    </a:moveTo>
                    <a:cubicBezTo>
                      <a:pt x="144" y="0"/>
                      <a:pt x="144" y="0"/>
                      <a:pt x="144" y="0"/>
                    </a:cubicBezTo>
                    <a:cubicBezTo>
                      <a:pt x="144" y="0"/>
                      <a:pt x="132" y="12"/>
                      <a:pt x="117" y="13"/>
                    </a:cubicBezTo>
                    <a:cubicBezTo>
                      <a:pt x="102" y="12"/>
                      <a:pt x="90" y="0"/>
                      <a:pt x="90" y="0"/>
                    </a:cubicBezTo>
                    <a:cubicBezTo>
                      <a:pt x="10" y="66"/>
                      <a:pt x="10" y="66"/>
                      <a:pt x="10" y="66"/>
                    </a:cubicBezTo>
                    <a:cubicBezTo>
                      <a:pt x="0" y="73"/>
                      <a:pt x="13" y="78"/>
                      <a:pt x="13" y="78"/>
                    </a:cubicBezTo>
                    <a:cubicBezTo>
                      <a:pt x="117" y="78"/>
                      <a:pt x="117" y="78"/>
                      <a:pt x="117" y="78"/>
                    </a:cubicBezTo>
                    <a:cubicBezTo>
                      <a:pt x="118" y="78"/>
                      <a:pt x="118" y="78"/>
                      <a:pt x="118" y="78"/>
                    </a:cubicBezTo>
                    <a:cubicBezTo>
                      <a:pt x="221" y="78"/>
                      <a:pt x="221" y="78"/>
                      <a:pt x="221" y="78"/>
                    </a:cubicBezTo>
                    <a:cubicBezTo>
                      <a:pt x="221" y="78"/>
                      <a:pt x="234" y="73"/>
                      <a:pt x="224" y="6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5"/>
              <p:cNvSpPr/>
              <p:nvPr/>
            </p:nvSpPr>
            <p:spPr bwMode="auto">
              <a:xfrm>
                <a:off x="5356779" y="2896608"/>
                <a:ext cx="88525" cy="143386"/>
              </a:xfrm>
              <a:custGeom>
                <a:avLst/>
                <a:gdLst>
                  <a:gd name="T0" fmla="*/ 1 w 90"/>
                  <a:gd name="T1" fmla="*/ 127 h 146"/>
                  <a:gd name="T2" fmla="*/ 1 w 90"/>
                  <a:gd name="T3" fmla="*/ 17 h 146"/>
                  <a:gd name="T4" fmla="*/ 14 w 90"/>
                  <a:gd name="T5" fmla="*/ 11 h 146"/>
                  <a:gd name="T6" fmla="*/ 84 w 90"/>
                  <a:gd name="T7" fmla="*/ 71 h 146"/>
                  <a:gd name="T8" fmla="*/ 79 w 90"/>
                  <a:gd name="T9" fmla="*/ 81 h 146"/>
                  <a:gd name="T10" fmla="*/ 17 w 90"/>
                  <a:gd name="T11" fmla="*/ 131 h 146"/>
                  <a:gd name="T12" fmla="*/ 1 w 90"/>
                  <a:gd name="T13" fmla="*/ 127 h 146"/>
                </a:gdLst>
                <a:ahLst/>
                <a:cxnLst>
                  <a:cxn ang="0">
                    <a:pos x="T0" y="T1"/>
                  </a:cxn>
                  <a:cxn ang="0">
                    <a:pos x="T2" y="T3"/>
                  </a:cxn>
                  <a:cxn ang="0">
                    <a:pos x="T4" y="T5"/>
                  </a:cxn>
                  <a:cxn ang="0">
                    <a:pos x="T6" y="T7"/>
                  </a:cxn>
                  <a:cxn ang="0">
                    <a:pos x="T8" y="T9"/>
                  </a:cxn>
                  <a:cxn ang="0">
                    <a:pos x="T10" y="T11"/>
                  </a:cxn>
                  <a:cxn ang="0">
                    <a:pos x="T12" y="T13"/>
                  </a:cxn>
                </a:cxnLst>
                <a:rect l="0" t="0" r="r" b="b"/>
                <a:pathLst>
                  <a:path w="90" h="146">
                    <a:moveTo>
                      <a:pt x="1" y="127"/>
                    </a:moveTo>
                    <a:cubicBezTo>
                      <a:pt x="1" y="17"/>
                      <a:pt x="1" y="17"/>
                      <a:pt x="1" y="17"/>
                    </a:cubicBezTo>
                    <a:cubicBezTo>
                      <a:pt x="4" y="0"/>
                      <a:pt x="14" y="11"/>
                      <a:pt x="14" y="11"/>
                    </a:cubicBezTo>
                    <a:cubicBezTo>
                      <a:pt x="84" y="71"/>
                      <a:pt x="84" y="71"/>
                      <a:pt x="84" y="71"/>
                    </a:cubicBezTo>
                    <a:cubicBezTo>
                      <a:pt x="90" y="76"/>
                      <a:pt x="79" y="81"/>
                      <a:pt x="79" y="81"/>
                    </a:cubicBezTo>
                    <a:cubicBezTo>
                      <a:pt x="17" y="131"/>
                      <a:pt x="17" y="131"/>
                      <a:pt x="17" y="131"/>
                    </a:cubicBezTo>
                    <a:cubicBezTo>
                      <a:pt x="0" y="146"/>
                      <a:pt x="1" y="127"/>
                      <a:pt x="1"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12" name="组合 11"/>
          <p:cNvGrpSpPr/>
          <p:nvPr/>
        </p:nvGrpSpPr>
        <p:grpSpPr>
          <a:xfrm>
            <a:off x="9707770" y="4147215"/>
            <a:ext cx="1207182" cy="1711733"/>
            <a:chOff x="9708239" y="4147213"/>
            <a:chExt cx="1207339" cy="1711733"/>
          </a:xfrm>
        </p:grpSpPr>
        <p:grpSp>
          <p:nvGrpSpPr>
            <p:cNvPr id="7" name="组合 6"/>
            <p:cNvGrpSpPr/>
            <p:nvPr/>
          </p:nvGrpSpPr>
          <p:grpSpPr>
            <a:xfrm>
              <a:off x="9708239" y="4147213"/>
              <a:ext cx="1207339" cy="1711733"/>
              <a:chOff x="9708239" y="4147213"/>
              <a:chExt cx="1207339" cy="1711733"/>
            </a:xfrm>
          </p:grpSpPr>
          <p:cxnSp>
            <p:nvCxnSpPr>
              <p:cNvPr id="133" name="Straight Connector 71"/>
              <p:cNvCxnSpPr/>
              <p:nvPr/>
            </p:nvCxnSpPr>
            <p:spPr>
              <a:xfrm flipV="1">
                <a:off x="10311908" y="4147213"/>
                <a:ext cx="0" cy="468680"/>
              </a:xfrm>
              <a:prstGeom prst="line">
                <a:avLst/>
              </a:prstGeom>
              <a:ln w="19050" cap="rnd">
                <a:solidFill>
                  <a:schemeClr val="accent2"/>
                </a:solidFill>
                <a:prstDash val="solid"/>
                <a:headEnd type="oval"/>
                <a:tailEnd type="oval"/>
              </a:ln>
            </p:spPr>
            <p:style>
              <a:lnRef idx="1">
                <a:schemeClr val="accent1"/>
              </a:lnRef>
              <a:fillRef idx="0">
                <a:schemeClr val="accent1"/>
              </a:fillRef>
              <a:effectRef idx="0">
                <a:schemeClr val="accent1"/>
              </a:effectRef>
              <a:fontRef idx="minor">
                <a:schemeClr val="tx1"/>
              </a:fontRef>
            </p:style>
          </p:cxnSp>
          <p:sp>
            <p:nvSpPr>
              <p:cNvPr id="134" name="Rounded Rectangle 73"/>
              <p:cNvSpPr/>
              <p:nvPr/>
            </p:nvSpPr>
            <p:spPr>
              <a:xfrm>
                <a:off x="9708239" y="4651607"/>
                <a:ext cx="1207339" cy="1207339"/>
              </a:xfrm>
              <a:prstGeom prst="round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10677" rIns="210677" bIns="210677" numCol="1" spcCol="1270" anchor="ctr" anchorCtr="0">
                <a:noAutofit/>
              </a:bodyPr>
              <a:lstStyle/>
              <a:p>
                <a:pPr algn="ctr" defTabSz="1184910">
                  <a:lnSpc>
                    <a:spcPct val="90000"/>
                  </a:lnSpc>
                  <a:spcBef>
                    <a:spcPct val="0"/>
                  </a:spcBef>
                  <a:spcAft>
                    <a:spcPct val="35000"/>
                  </a:spcAft>
                </a:pPr>
                <a:endParaRPr lang="en-US" sz="4265" dirty="0">
                  <a:latin typeface="FontAwesome" pitchFamily="2" charset="0"/>
                </a:endParaRPr>
              </a:p>
            </p:txBody>
          </p:sp>
        </p:grpSp>
        <p:grpSp>
          <p:nvGrpSpPr>
            <p:cNvPr id="76" name="组合 75"/>
            <p:cNvGrpSpPr/>
            <p:nvPr/>
          </p:nvGrpSpPr>
          <p:grpSpPr>
            <a:xfrm>
              <a:off x="10034838" y="4952084"/>
              <a:ext cx="576000" cy="576000"/>
              <a:chOff x="5367288" y="3705211"/>
              <a:chExt cx="252966" cy="252966"/>
            </a:xfrm>
          </p:grpSpPr>
          <p:sp>
            <p:nvSpPr>
              <p:cNvPr id="78" name="Freeform 20"/>
              <p:cNvSpPr/>
              <p:nvPr/>
            </p:nvSpPr>
            <p:spPr bwMode="auto">
              <a:xfrm>
                <a:off x="5486631" y="3705211"/>
                <a:ext cx="133623" cy="133623"/>
              </a:xfrm>
              <a:custGeom>
                <a:avLst/>
                <a:gdLst>
                  <a:gd name="T0" fmla="*/ 31 w 111"/>
                  <a:gd name="T1" fmla="*/ 108 h 111"/>
                  <a:gd name="T2" fmla="*/ 42 w 111"/>
                  <a:gd name="T3" fmla="*/ 96 h 111"/>
                  <a:gd name="T4" fmla="*/ 54 w 111"/>
                  <a:gd name="T5" fmla="*/ 85 h 111"/>
                  <a:gd name="T6" fmla="*/ 58 w 111"/>
                  <a:gd name="T7" fmla="*/ 83 h 111"/>
                  <a:gd name="T8" fmla="*/ 71 w 111"/>
                  <a:gd name="T9" fmla="*/ 70 h 111"/>
                  <a:gd name="T10" fmla="*/ 82 w 111"/>
                  <a:gd name="T11" fmla="*/ 58 h 111"/>
                  <a:gd name="T12" fmla="*/ 53 w 111"/>
                  <a:gd name="T13" fmla="*/ 29 h 111"/>
                  <a:gd name="T14" fmla="*/ 41 w 111"/>
                  <a:gd name="T15" fmla="*/ 40 h 111"/>
                  <a:gd name="T16" fmla="*/ 28 w 111"/>
                  <a:gd name="T17" fmla="*/ 52 h 111"/>
                  <a:gd name="T18" fmla="*/ 26 w 111"/>
                  <a:gd name="T19" fmla="*/ 57 h 111"/>
                  <a:gd name="T20" fmla="*/ 14 w 111"/>
                  <a:gd name="T21" fmla="*/ 69 h 111"/>
                  <a:gd name="T22" fmla="*/ 2 w 111"/>
                  <a:gd name="T23" fmla="*/ 80 h 111"/>
                  <a:gd name="T24" fmla="*/ 0 w 111"/>
                  <a:gd name="T25" fmla="*/ 62 h 111"/>
                  <a:gd name="T26" fmla="*/ 22 w 111"/>
                  <a:gd name="T27" fmla="*/ 24 h 111"/>
                  <a:gd name="T28" fmla="*/ 67 w 111"/>
                  <a:gd name="T29" fmla="*/ 2 h 111"/>
                  <a:gd name="T30" fmla="*/ 109 w 111"/>
                  <a:gd name="T31" fmla="*/ 50 h 111"/>
                  <a:gd name="T32" fmla="*/ 87 w 111"/>
                  <a:gd name="T33" fmla="*/ 88 h 111"/>
                  <a:gd name="T34" fmla="*/ 49 w 111"/>
                  <a:gd name="T35" fmla="*/ 110 h 111"/>
                  <a:gd name="T36" fmla="*/ 31 w 111"/>
                  <a:gd name="T37" fmla="*/ 10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11">
                    <a:moveTo>
                      <a:pt x="31" y="108"/>
                    </a:moveTo>
                    <a:cubicBezTo>
                      <a:pt x="34" y="104"/>
                      <a:pt x="38" y="100"/>
                      <a:pt x="42" y="96"/>
                    </a:cubicBezTo>
                    <a:cubicBezTo>
                      <a:pt x="46" y="93"/>
                      <a:pt x="49" y="88"/>
                      <a:pt x="54" y="85"/>
                    </a:cubicBezTo>
                    <a:cubicBezTo>
                      <a:pt x="55" y="84"/>
                      <a:pt x="57" y="84"/>
                      <a:pt x="58" y="83"/>
                    </a:cubicBezTo>
                    <a:cubicBezTo>
                      <a:pt x="62" y="80"/>
                      <a:pt x="66" y="75"/>
                      <a:pt x="71" y="70"/>
                    </a:cubicBezTo>
                    <a:cubicBezTo>
                      <a:pt x="75" y="66"/>
                      <a:pt x="80" y="62"/>
                      <a:pt x="82" y="58"/>
                    </a:cubicBezTo>
                    <a:cubicBezTo>
                      <a:pt x="93" y="39"/>
                      <a:pt x="73" y="18"/>
                      <a:pt x="53" y="29"/>
                    </a:cubicBezTo>
                    <a:cubicBezTo>
                      <a:pt x="49" y="31"/>
                      <a:pt x="45" y="36"/>
                      <a:pt x="41" y="40"/>
                    </a:cubicBezTo>
                    <a:cubicBezTo>
                      <a:pt x="37" y="44"/>
                      <a:pt x="31" y="49"/>
                      <a:pt x="28" y="52"/>
                    </a:cubicBezTo>
                    <a:cubicBezTo>
                      <a:pt x="27" y="54"/>
                      <a:pt x="27" y="56"/>
                      <a:pt x="26" y="57"/>
                    </a:cubicBezTo>
                    <a:cubicBezTo>
                      <a:pt x="23" y="62"/>
                      <a:pt x="18" y="65"/>
                      <a:pt x="14" y="69"/>
                    </a:cubicBezTo>
                    <a:cubicBezTo>
                      <a:pt x="10" y="73"/>
                      <a:pt x="7" y="77"/>
                      <a:pt x="2" y="80"/>
                    </a:cubicBezTo>
                    <a:cubicBezTo>
                      <a:pt x="1" y="74"/>
                      <a:pt x="0" y="70"/>
                      <a:pt x="0" y="62"/>
                    </a:cubicBezTo>
                    <a:cubicBezTo>
                      <a:pt x="2" y="45"/>
                      <a:pt x="12" y="35"/>
                      <a:pt x="22" y="24"/>
                    </a:cubicBezTo>
                    <a:cubicBezTo>
                      <a:pt x="34" y="12"/>
                      <a:pt x="45" y="0"/>
                      <a:pt x="67" y="2"/>
                    </a:cubicBezTo>
                    <a:cubicBezTo>
                      <a:pt x="90" y="3"/>
                      <a:pt x="111" y="22"/>
                      <a:pt x="109" y="50"/>
                    </a:cubicBezTo>
                    <a:cubicBezTo>
                      <a:pt x="108" y="68"/>
                      <a:pt x="98" y="77"/>
                      <a:pt x="87" y="88"/>
                    </a:cubicBezTo>
                    <a:cubicBezTo>
                      <a:pt x="76" y="98"/>
                      <a:pt x="67" y="109"/>
                      <a:pt x="49" y="110"/>
                    </a:cubicBezTo>
                    <a:cubicBezTo>
                      <a:pt x="42" y="111"/>
                      <a:pt x="37" y="110"/>
                      <a:pt x="31" y="10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5439710" y="3776102"/>
                <a:ext cx="109653" cy="109653"/>
              </a:xfrm>
              <a:custGeom>
                <a:avLst/>
                <a:gdLst>
                  <a:gd name="T0" fmla="*/ 75 w 91"/>
                  <a:gd name="T1" fmla="*/ 2 h 91"/>
                  <a:gd name="T2" fmla="*/ 90 w 91"/>
                  <a:gd name="T3" fmla="*/ 15 h 91"/>
                  <a:gd name="T4" fmla="*/ 72 w 91"/>
                  <a:gd name="T5" fmla="*/ 36 h 91"/>
                  <a:gd name="T6" fmla="*/ 34 w 91"/>
                  <a:gd name="T7" fmla="*/ 74 h 91"/>
                  <a:gd name="T8" fmla="*/ 12 w 91"/>
                  <a:gd name="T9" fmla="*/ 91 h 91"/>
                  <a:gd name="T10" fmla="*/ 0 w 91"/>
                  <a:gd name="T11" fmla="*/ 79 h 91"/>
                  <a:gd name="T12" fmla="*/ 7 w 91"/>
                  <a:gd name="T13" fmla="*/ 67 h 91"/>
                  <a:gd name="T14" fmla="*/ 64 w 91"/>
                  <a:gd name="T15" fmla="*/ 10 h 91"/>
                  <a:gd name="T16" fmla="*/ 75 w 91"/>
                  <a:gd name="T17" fmla="*/ 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1">
                    <a:moveTo>
                      <a:pt x="75" y="2"/>
                    </a:moveTo>
                    <a:cubicBezTo>
                      <a:pt x="84" y="0"/>
                      <a:pt x="91" y="6"/>
                      <a:pt x="90" y="15"/>
                    </a:cubicBezTo>
                    <a:cubicBezTo>
                      <a:pt x="89" y="22"/>
                      <a:pt x="77" y="31"/>
                      <a:pt x="72" y="36"/>
                    </a:cubicBezTo>
                    <a:cubicBezTo>
                      <a:pt x="58" y="49"/>
                      <a:pt x="47" y="60"/>
                      <a:pt x="34" y="74"/>
                    </a:cubicBezTo>
                    <a:cubicBezTo>
                      <a:pt x="28" y="79"/>
                      <a:pt x="21" y="90"/>
                      <a:pt x="12" y="91"/>
                    </a:cubicBezTo>
                    <a:cubicBezTo>
                      <a:pt x="6" y="91"/>
                      <a:pt x="0" y="86"/>
                      <a:pt x="0" y="79"/>
                    </a:cubicBezTo>
                    <a:cubicBezTo>
                      <a:pt x="0" y="74"/>
                      <a:pt x="3" y="70"/>
                      <a:pt x="7" y="67"/>
                    </a:cubicBezTo>
                    <a:cubicBezTo>
                      <a:pt x="26" y="47"/>
                      <a:pt x="45" y="29"/>
                      <a:pt x="64" y="10"/>
                    </a:cubicBezTo>
                    <a:cubicBezTo>
                      <a:pt x="67" y="7"/>
                      <a:pt x="70" y="2"/>
                      <a:pt x="75"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5367288" y="3824554"/>
                <a:ext cx="133623" cy="133623"/>
              </a:xfrm>
              <a:custGeom>
                <a:avLst/>
                <a:gdLst>
                  <a:gd name="T0" fmla="*/ 80 w 111"/>
                  <a:gd name="T1" fmla="*/ 2 h 111"/>
                  <a:gd name="T2" fmla="*/ 78 w 111"/>
                  <a:gd name="T3" fmla="*/ 5 h 111"/>
                  <a:gd name="T4" fmla="*/ 57 w 111"/>
                  <a:gd name="T5" fmla="*/ 26 h 111"/>
                  <a:gd name="T6" fmla="*/ 40 w 111"/>
                  <a:gd name="T7" fmla="*/ 41 h 111"/>
                  <a:gd name="T8" fmla="*/ 26 w 111"/>
                  <a:gd name="T9" fmla="*/ 64 h 111"/>
                  <a:gd name="T10" fmla="*/ 56 w 111"/>
                  <a:gd name="T11" fmla="*/ 83 h 111"/>
                  <a:gd name="T12" fmla="*/ 70 w 111"/>
                  <a:gd name="T13" fmla="*/ 71 h 111"/>
                  <a:gd name="T14" fmla="*/ 82 w 111"/>
                  <a:gd name="T15" fmla="*/ 59 h 111"/>
                  <a:gd name="T16" fmla="*/ 85 w 111"/>
                  <a:gd name="T17" fmla="*/ 53 h 111"/>
                  <a:gd name="T18" fmla="*/ 97 w 111"/>
                  <a:gd name="T19" fmla="*/ 42 h 111"/>
                  <a:gd name="T20" fmla="*/ 108 w 111"/>
                  <a:gd name="T21" fmla="*/ 31 h 111"/>
                  <a:gd name="T22" fmla="*/ 111 w 111"/>
                  <a:gd name="T23" fmla="*/ 45 h 111"/>
                  <a:gd name="T24" fmla="*/ 89 w 111"/>
                  <a:gd name="T25" fmla="*/ 85 h 111"/>
                  <a:gd name="T26" fmla="*/ 42 w 111"/>
                  <a:gd name="T27" fmla="*/ 109 h 111"/>
                  <a:gd name="T28" fmla="*/ 2 w 111"/>
                  <a:gd name="T29" fmla="*/ 68 h 111"/>
                  <a:gd name="T30" fmla="*/ 25 w 111"/>
                  <a:gd name="T31" fmla="*/ 22 h 111"/>
                  <a:gd name="T32" fmla="*/ 64 w 111"/>
                  <a:gd name="T33" fmla="*/ 0 h 111"/>
                  <a:gd name="T34" fmla="*/ 80 w 111"/>
                  <a:gd name="T35"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1" h="111">
                    <a:moveTo>
                      <a:pt x="80" y="2"/>
                    </a:moveTo>
                    <a:cubicBezTo>
                      <a:pt x="80" y="4"/>
                      <a:pt x="78" y="4"/>
                      <a:pt x="78" y="5"/>
                    </a:cubicBezTo>
                    <a:cubicBezTo>
                      <a:pt x="71" y="12"/>
                      <a:pt x="64" y="19"/>
                      <a:pt x="57" y="26"/>
                    </a:cubicBezTo>
                    <a:cubicBezTo>
                      <a:pt x="51" y="29"/>
                      <a:pt x="46" y="35"/>
                      <a:pt x="40" y="41"/>
                    </a:cubicBezTo>
                    <a:cubicBezTo>
                      <a:pt x="34" y="47"/>
                      <a:pt x="26" y="52"/>
                      <a:pt x="26" y="64"/>
                    </a:cubicBezTo>
                    <a:cubicBezTo>
                      <a:pt x="26" y="79"/>
                      <a:pt x="41" y="90"/>
                      <a:pt x="56" y="83"/>
                    </a:cubicBezTo>
                    <a:cubicBezTo>
                      <a:pt x="61" y="81"/>
                      <a:pt x="65" y="76"/>
                      <a:pt x="70" y="71"/>
                    </a:cubicBezTo>
                    <a:cubicBezTo>
                      <a:pt x="74" y="67"/>
                      <a:pt x="79" y="63"/>
                      <a:pt x="82" y="59"/>
                    </a:cubicBezTo>
                    <a:cubicBezTo>
                      <a:pt x="83" y="57"/>
                      <a:pt x="84" y="55"/>
                      <a:pt x="85" y="53"/>
                    </a:cubicBezTo>
                    <a:cubicBezTo>
                      <a:pt x="88" y="49"/>
                      <a:pt x="93" y="45"/>
                      <a:pt x="97" y="42"/>
                    </a:cubicBezTo>
                    <a:cubicBezTo>
                      <a:pt x="101" y="38"/>
                      <a:pt x="104" y="34"/>
                      <a:pt x="108" y="31"/>
                    </a:cubicBezTo>
                    <a:cubicBezTo>
                      <a:pt x="110" y="36"/>
                      <a:pt x="111" y="40"/>
                      <a:pt x="111" y="45"/>
                    </a:cubicBezTo>
                    <a:cubicBezTo>
                      <a:pt x="111" y="65"/>
                      <a:pt x="100" y="74"/>
                      <a:pt x="89" y="85"/>
                    </a:cubicBezTo>
                    <a:cubicBezTo>
                      <a:pt x="77" y="97"/>
                      <a:pt x="67" y="111"/>
                      <a:pt x="42" y="109"/>
                    </a:cubicBezTo>
                    <a:cubicBezTo>
                      <a:pt x="21" y="107"/>
                      <a:pt x="4" y="90"/>
                      <a:pt x="2" y="68"/>
                    </a:cubicBezTo>
                    <a:cubicBezTo>
                      <a:pt x="0" y="44"/>
                      <a:pt x="13" y="34"/>
                      <a:pt x="25" y="22"/>
                    </a:cubicBezTo>
                    <a:cubicBezTo>
                      <a:pt x="36" y="11"/>
                      <a:pt x="45" y="1"/>
                      <a:pt x="64" y="0"/>
                    </a:cubicBezTo>
                    <a:cubicBezTo>
                      <a:pt x="70" y="0"/>
                      <a:pt x="75" y="1"/>
                      <a:pt x="80" y="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1" name="标题 10"/>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strips(upRight)">
                                      <p:cBhvr>
                                        <p:cTn id="7" dur="500"/>
                                        <p:tgtEl>
                                          <p:spTgt spid="81"/>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p:cTn id="11" dur="350" fill="hold"/>
                                        <p:tgtEl>
                                          <p:spTgt spid="97"/>
                                        </p:tgtEl>
                                        <p:attrNameLst>
                                          <p:attrName>ppt_w</p:attrName>
                                        </p:attrNameLst>
                                      </p:cBhvr>
                                      <p:tavLst>
                                        <p:tav tm="0">
                                          <p:val>
                                            <p:fltVal val="0"/>
                                          </p:val>
                                        </p:tav>
                                        <p:tav tm="100000">
                                          <p:val>
                                            <p:strVal val="#ppt_w"/>
                                          </p:val>
                                        </p:tav>
                                      </p:tavLst>
                                    </p:anim>
                                    <p:anim calcmode="lin" valueType="num">
                                      <p:cBhvr>
                                        <p:cTn id="12" dur="350" fill="hold"/>
                                        <p:tgtEl>
                                          <p:spTgt spid="9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2" presetClass="entr" presetSubtype="1"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250" fill="hold"/>
                                        <p:tgtEl>
                                          <p:spTgt spid="8"/>
                                        </p:tgtEl>
                                        <p:attrNameLst>
                                          <p:attrName>ppt_x</p:attrName>
                                        </p:attrNameLst>
                                      </p:cBhvr>
                                      <p:tavLst>
                                        <p:tav tm="0">
                                          <p:val>
                                            <p:strVal val="#ppt_x"/>
                                          </p:val>
                                        </p:tav>
                                        <p:tav tm="100000">
                                          <p:val>
                                            <p:strVal val="#ppt_x"/>
                                          </p:val>
                                        </p:tav>
                                      </p:tavLst>
                                    </p:anim>
                                    <p:anim calcmode="lin" valueType="num">
                                      <p:cBhvr additive="base">
                                        <p:cTn id="17" dur="250" fill="hold"/>
                                        <p:tgtEl>
                                          <p:spTgt spid="8"/>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400"/>
                                        <p:tgtEl>
                                          <p:spTgt spid="4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left)">
                                      <p:cBhvr>
                                        <p:cTn id="24" dur="400"/>
                                        <p:tgtEl>
                                          <p:spTgt spid="42"/>
                                        </p:tgtEl>
                                      </p:cBhvr>
                                    </p:animEffect>
                                  </p:childTnLst>
                                </p:cTn>
                              </p:par>
                            </p:childTnLst>
                          </p:cTn>
                        </p:par>
                        <p:par>
                          <p:cTn id="25" fill="hold">
                            <p:stCondLst>
                              <p:cond delay="2000"/>
                            </p:stCondLst>
                            <p:childTnLst>
                              <p:par>
                                <p:cTn id="26" presetID="23" presetClass="entr" presetSubtype="16" fill="hold" grpId="0" nodeType="afterEffect">
                                  <p:stCondLst>
                                    <p:cond delay="25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350" fill="hold"/>
                                        <p:tgtEl>
                                          <p:spTgt spid="100"/>
                                        </p:tgtEl>
                                        <p:attrNameLst>
                                          <p:attrName>ppt_w</p:attrName>
                                        </p:attrNameLst>
                                      </p:cBhvr>
                                      <p:tavLst>
                                        <p:tav tm="0">
                                          <p:val>
                                            <p:fltVal val="0"/>
                                          </p:val>
                                        </p:tav>
                                        <p:tav tm="100000">
                                          <p:val>
                                            <p:strVal val="#ppt_w"/>
                                          </p:val>
                                        </p:tav>
                                      </p:tavLst>
                                    </p:anim>
                                    <p:anim calcmode="lin" valueType="num">
                                      <p:cBhvr>
                                        <p:cTn id="29" dur="350" fill="hold"/>
                                        <p:tgtEl>
                                          <p:spTgt spid="100"/>
                                        </p:tgtEl>
                                        <p:attrNameLst>
                                          <p:attrName>ppt_h</p:attrName>
                                        </p:attrNameLst>
                                      </p:cBhvr>
                                      <p:tavLst>
                                        <p:tav tm="0">
                                          <p:val>
                                            <p:fltVal val="0"/>
                                          </p:val>
                                        </p:tav>
                                        <p:tav tm="100000">
                                          <p:val>
                                            <p:strVal val="#ppt_h"/>
                                          </p:val>
                                        </p:tav>
                                      </p:tavLst>
                                    </p:anim>
                                  </p:childTnLst>
                                </p:cTn>
                              </p:par>
                            </p:childTnLst>
                          </p:cTn>
                        </p:par>
                        <p:par>
                          <p:cTn id="30" fill="hold">
                            <p:stCondLst>
                              <p:cond delay="2750"/>
                            </p:stCondLst>
                            <p:childTnLst>
                              <p:par>
                                <p:cTn id="31" presetID="2" presetClass="entr" presetSubtype="4"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250" fill="hold"/>
                                        <p:tgtEl>
                                          <p:spTgt spid="14"/>
                                        </p:tgtEl>
                                        <p:attrNameLst>
                                          <p:attrName>ppt_x</p:attrName>
                                        </p:attrNameLst>
                                      </p:cBhvr>
                                      <p:tavLst>
                                        <p:tav tm="0">
                                          <p:val>
                                            <p:strVal val="#ppt_x"/>
                                          </p:val>
                                        </p:tav>
                                        <p:tav tm="100000">
                                          <p:val>
                                            <p:strVal val="#ppt_x"/>
                                          </p:val>
                                        </p:tav>
                                      </p:tavLst>
                                    </p:anim>
                                    <p:anim calcmode="lin" valueType="num">
                                      <p:cBhvr additive="base">
                                        <p:cTn id="34" dur="250" fill="hold"/>
                                        <p:tgtEl>
                                          <p:spTgt spid="14"/>
                                        </p:tgtEl>
                                        <p:attrNameLst>
                                          <p:attrName>ppt_y</p:attrName>
                                        </p:attrNameLst>
                                      </p:cBhvr>
                                      <p:tavLst>
                                        <p:tav tm="0">
                                          <p:val>
                                            <p:strVal val="1+#ppt_h/2"/>
                                          </p:val>
                                        </p:tav>
                                        <p:tav tm="100000">
                                          <p:val>
                                            <p:strVal val="#ppt_y"/>
                                          </p:val>
                                        </p:tav>
                                      </p:tavLst>
                                    </p:anim>
                                  </p:childTnLst>
                                </p:cTn>
                              </p:par>
                            </p:childTnLst>
                          </p:cTn>
                        </p:par>
                        <p:par>
                          <p:cTn id="35" fill="hold">
                            <p:stCondLst>
                              <p:cond delay="3250"/>
                            </p:stCondLst>
                            <p:childTnLst>
                              <p:par>
                                <p:cTn id="36" presetID="22" presetClass="entr" presetSubtype="2" fill="hold" grpId="0" nodeType="afterEffect">
                                  <p:stCondLst>
                                    <p:cond delay="0"/>
                                  </p:stCondLst>
                                  <p:childTnLst>
                                    <p:set>
                                      <p:cBhvr>
                                        <p:cTn id="37" dur="1" fill="hold">
                                          <p:stCondLst>
                                            <p:cond delay="0"/>
                                          </p:stCondLst>
                                        </p:cTn>
                                        <p:tgtEl>
                                          <p:spTgt spid="48"/>
                                        </p:tgtEl>
                                        <p:attrNameLst>
                                          <p:attrName>style.visibility</p:attrName>
                                        </p:attrNameLst>
                                      </p:cBhvr>
                                      <p:to>
                                        <p:strVal val="visible"/>
                                      </p:to>
                                    </p:set>
                                    <p:animEffect transition="in" filter="wipe(right)">
                                      <p:cBhvr>
                                        <p:cTn id="38" dur="400"/>
                                        <p:tgtEl>
                                          <p:spTgt spid="48"/>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Effect transition="in" filter="wipe(right)">
                                      <p:cBhvr>
                                        <p:cTn id="41" dur="400"/>
                                        <p:tgtEl>
                                          <p:spTgt spid="49"/>
                                        </p:tgtEl>
                                      </p:cBhvr>
                                    </p:animEffect>
                                  </p:childTnLst>
                                </p:cTn>
                              </p:par>
                            </p:childTnLst>
                          </p:cTn>
                        </p:par>
                        <p:par>
                          <p:cTn id="42" fill="hold">
                            <p:stCondLst>
                              <p:cond delay="3750"/>
                            </p:stCondLst>
                            <p:childTnLst>
                              <p:par>
                                <p:cTn id="43" presetID="23" presetClass="entr" presetSubtype="16" fill="hold" grpId="0" nodeType="afterEffect">
                                  <p:stCondLst>
                                    <p:cond delay="250"/>
                                  </p:stCondLst>
                                  <p:childTnLst>
                                    <p:set>
                                      <p:cBhvr>
                                        <p:cTn id="44" dur="1" fill="hold">
                                          <p:stCondLst>
                                            <p:cond delay="0"/>
                                          </p:stCondLst>
                                        </p:cTn>
                                        <p:tgtEl>
                                          <p:spTgt spid="106"/>
                                        </p:tgtEl>
                                        <p:attrNameLst>
                                          <p:attrName>style.visibility</p:attrName>
                                        </p:attrNameLst>
                                      </p:cBhvr>
                                      <p:to>
                                        <p:strVal val="visible"/>
                                      </p:to>
                                    </p:set>
                                    <p:anim calcmode="lin" valueType="num">
                                      <p:cBhvr>
                                        <p:cTn id="45" dur="350" fill="hold"/>
                                        <p:tgtEl>
                                          <p:spTgt spid="106"/>
                                        </p:tgtEl>
                                        <p:attrNameLst>
                                          <p:attrName>ppt_w</p:attrName>
                                        </p:attrNameLst>
                                      </p:cBhvr>
                                      <p:tavLst>
                                        <p:tav tm="0">
                                          <p:val>
                                            <p:fltVal val="0"/>
                                          </p:val>
                                        </p:tav>
                                        <p:tav tm="100000">
                                          <p:val>
                                            <p:strVal val="#ppt_w"/>
                                          </p:val>
                                        </p:tav>
                                      </p:tavLst>
                                    </p:anim>
                                    <p:anim calcmode="lin" valueType="num">
                                      <p:cBhvr>
                                        <p:cTn id="46" dur="350" fill="hold"/>
                                        <p:tgtEl>
                                          <p:spTgt spid="106"/>
                                        </p:tgtEl>
                                        <p:attrNameLst>
                                          <p:attrName>ppt_h</p:attrName>
                                        </p:attrNameLst>
                                      </p:cBhvr>
                                      <p:tavLst>
                                        <p:tav tm="0">
                                          <p:val>
                                            <p:fltVal val="0"/>
                                          </p:val>
                                        </p:tav>
                                        <p:tav tm="100000">
                                          <p:val>
                                            <p:strVal val="#ppt_h"/>
                                          </p:val>
                                        </p:tav>
                                      </p:tavLst>
                                    </p:anim>
                                  </p:childTnLst>
                                </p:cTn>
                              </p:par>
                            </p:childTnLst>
                          </p:cTn>
                        </p:par>
                        <p:par>
                          <p:cTn id="47" fill="hold">
                            <p:stCondLst>
                              <p:cond delay="4500"/>
                            </p:stCondLst>
                            <p:childTnLst>
                              <p:par>
                                <p:cTn id="48" presetID="2" presetClass="entr" presetSubtype="1" fill="hold"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250" fill="hold"/>
                                        <p:tgtEl>
                                          <p:spTgt spid="9"/>
                                        </p:tgtEl>
                                        <p:attrNameLst>
                                          <p:attrName>ppt_x</p:attrName>
                                        </p:attrNameLst>
                                      </p:cBhvr>
                                      <p:tavLst>
                                        <p:tav tm="0">
                                          <p:val>
                                            <p:strVal val="#ppt_x"/>
                                          </p:val>
                                        </p:tav>
                                        <p:tav tm="100000">
                                          <p:val>
                                            <p:strVal val="#ppt_x"/>
                                          </p:val>
                                        </p:tav>
                                      </p:tavLst>
                                    </p:anim>
                                    <p:anim calcmode="lin" valueType="num">
                                      <p:cBhvr additive="base">
                                        <p:cTn id="51" dur="250" fill="hold"/>
                                        <p:tgtEl>
                                          <p:spTgt spid="9"/>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22" presetClass="entr" presetSubtype="8"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left)">
                                      <p:cBhvr>
                                        <p:cTn id="55" dur="400"/>
                                        <p:tgtEl>
                                          <p:spTgt spid="44"/>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left)">
                                      <p:cBhvr>
                                        <p:cTn id="58" dur="400"/>
                                        <p:tgtEl>
                                          <p:spTgt spid="45"/>
                                        </p:tgtEl>
                                      </p:cBhvr>
                                    </p:animEffect>
                                  </p:childTnLst>
                                </p:cTn>
                              </p:par>
                            </p:childTnLst>
                          </p:cTn>
                        </p:par>
                        <p:par>
                          <p:cTn id="59" fill="hold">
                            <p:stCondLst>
                              <p:cond delay="5500"/>
                            </p:stCondLst>
                            <p:childTnLst>
                              <p:par>
                                <p:cTn id="60" presetID="23" presetClass="entr" presetSubtype="16" fill="hold" grpId="0" nodeType="afterEffect">
                                  <p:stCondLst>
                                    <p:cond delay="250"/>
                                  </p:stCondLst>
                                  <p:childTnLst>
                                    <p:set>
                                      <p:cBhvr>
                                        <p:cTn id="61" dur="1" fill="hold">
                                          <p:stCondLst>
                                            <p:cond delay="0"/>
                                          </p:stCondLst>
                                        </p:cTn>
                                        <p:tgtEl>
                                          <p:spTgt spid="124"/>
                                        </p:tgtEl>
                                        <p:attrNameLst>
                                          <p:attrName>style.visibility</p:attrName>
                                        </p:attrNameLst>
                                      </p:cBhvr>
                                      <p:to>
                                        <p:strVal val="visible"/>
                                      </p:to>
                                    </p:set>
                                    <p:anim calcmode="lin" valueType="num">
                                      <p:cBhvr>
                                        <p:cTn id="62" dur="350" fill="hold"/>
                                        <p:tgtEl>
                                          <p:spTgt spid="124"/>
                                        </p:tgtEl>
                                        <p:attrNameLst>
                                          <p:attrName>ppt_w</p:attrName>
                                        </p:attrNameLst>
                                      </p:cBhvr>
                                      <p:tavLst>
                                        <p:tav tm="0">
                                          <p:val>
                                            <p:fltVal val="0"/>
                                          </p:val>
                                        </p:tav>
                                        <p:tav tm="100000">
                                          <p:val>
                                            <p:strVal val="#ppt_w"/>
                                          </p:val>
                                        </p:tav>
                                      </p:tavLst>
                                    </p:anim>
                                    <p:anim calcmode="lin" valueType="num">
                                      <p:cBhvr>
                                        <p:cTn id="63" dur="350" fill="hold"/>
                                        <p:tgtEl>
                                          <p:spTgt spid="124"/>
                                        </p:tgtEl>
                                        <p:attrNameLst>
                                          <p:attrName>ppt_h</p:attrName>
                                        </p:attrNameLst>
                                      </p:cBhvr>
                                      <p:tavLst>
                                        <p:tav tm="0">
                                          <p:val>
                                            <p:fltVal val="0"/>
                                          </p:val>
                                        </p:tav>
                                        <p:tav tm="100000">
                                          <p:val>
                                            <p:strVal val="#ppt_h"/>
                                          </p:val>
                                        </p:tav>
                                      </p:tavLst>
                                    </p:anim>
                                  </p:childTnLst>
                                </p:cTn>
                              </p:par>
                            </p:childTnLst>
                          </p:cTn>
                        </p:par>
                        <p:par>
                          <p:cTn id="64" fill="hold">
                            <p:stCondLst>
                              <p:cond delay="6250"/>
                            </p:stCondLst>
                            <p:childTnLst>
                              <p:par>
                                <p:cTn id="65" presetID="2" presetClass="entr" presetSubtype="4" fill="hold" nodeType="after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250" fill="hold"/>
                                        <p:tgtEl>
                                          <p:spTgt spid="13"/>
                                        </p:tgtEl>
                                        <p:attrNameLst>
                                          <p:attrName>ppt_x</p:attrName>
                                        </p:attrNameLst>
                                      </p:cBhvr>
                                      <p:tavLst>
                                        <p:tav tm="0">
                                          <p:val>
                                            <p:strVal val="#ppt_x"/>
                                          </p:val>
                                        </p:tav>
                                        <p:tav tm="100000">
                                          <p:val>
                                            <p:strVal val="#ppt_x"/>
                                          </p:val>
                                        </p:tav>
                                      </p:tavLst>
                                    </p:anim>
                                    <p:anim calcmode="lin" valueType="num">
                                      <p:cBhvr additive="base">
                                        <p:cTn id="68" dur="250" fill="hold"/>
                                        <p:tgtEl>
                                          <p:spTgt spid="13"/>
                                        </p:tgtEl>
                                        <p:attrNameLst>
                                          <p:attrName>ppt_y</p:attrName>
                                        </p:attrNameLst>
                                      </p:cBhvr>
                                      <p:tavLst>
                                        <p:tav tm="0">
                                          <p:val>
                                            <p:strVal val="1+#ppt_h/2"/>
                                          </p:val>
                                        </p:tav>
                                        <p:tav tm="100000">
                                          <p:val>
                                            <p:strVal val="#ppt_y"/>
                                          </p:val>
                                        </p:tav>
                                      </p:tavLst>
                                    </p:anim>
                                  </p:childTnLst>
                                </p:cTn>
                              </p:par>
                            </p:childTnLst>
                          </p:cTn>
                        </p:par>
                        <p:par>
                          <p:cTn id="69" fill="hold">
                            <p:stCondLst>
                              <p:cond delay="6750"/>
                            </p:stCondLst>
                            <p:childTnLst>
                              <p:par>
                                <p:cTn id="70" presetID="22" presetClass="entr" presetSubtype="2" fill="hold" grpId="0" nodeType="afterEffect">
                                  <p:stCondLst>
                                    <p:cond delay="0"/>
                                  </p:stCondLst>
                                  <p:childTnLst>
                                    <p:set>
                                      <p:cBhvr>
                                        <p:cTn id="71" dur="1" fill="hold">
                                          <p:stCondLst>
                                            <p:cond delay="0"/>
                                          </p:stCondLst>
                                        </p:cTn>
                                        <p:tgtEl>
                                          <p:spTgt spid="50"/>
                                        </p:tgtEl>
                                        <p:attrNameLst>
                                          <p:attrName>style.visibility</p:attrName>
                                        </p:attrNameLst>
                                      </p:cBhvr>
                                      <p:to>
                                        <p:strVal val="visible"/>
                                      </p:to>
                                    </p:set>
                                    <p:animEffect transition="in" filter="wipe(right)">
                                      <p:cBhvr>
                                        <p:cTn id="72" dur="400"/>
                                        <p:tgtEl>
                                          <p:spTgt spid="50"/>
                                        </p:tgtEl>
                                      </p:cBhvr>
                                    </p:animEffect>
                                  </p:childTnLst>
                                </p:cTn>
                              </p:par>
                              <p:par>
                                <p:cTn id="73" presetID="22" presetClass="entr" presetSubtype="2" fill="hold" grpId="0" nodeType="with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right)">
                                      <p:cBhvr>
                                        <p:cTn id="75" dur="400"/>
                                        <p:tgtEl>
                                          <p:spTgt spid="51"/>
                                        </p:tgtEl>
                                      </p:cBhvr>
                                    </p:animEffect>
                                  </p:childTnLst>
                                </p:cTn>
                              </p:par>
                            </p:childTnLst>
                          </p:cTn>
                        </p:par>
                        <p:par>
                          <p:cTn id="76" fill="hold">
                            <p:stCondLst>
                              <p:cond delay="7250"/>
                            </p:stCondLst>
                            <p:childTnLst>
                              <p:par>
                                <p:cTn id="77" presetID="23" presetClass="entr" presetSubtype="16" fill="hold" grpId="0" nodeType="afterEffect">
                                  <p:stCondLst>
                                    <p:cond delay="250"/>
                                  </p:stCondLst>
                                  <p:childTnLst>
                                    <p:set>
                                      <p:cBhvr>
                                        <p:cTn id="78" dur="1" fill="hold">
                                          <p:stCondLst>
                                            <p:cond delay="0"/>
                                          </p:stCondLst>
                                        </p:cTn>
                                        <p:tgtEl>
                                          <p:spTgt spid="131"/>
                                        </p:tgtEl>
                                        <p:attrNameLst>
                                          <p:attrName>style.visibility</p:attrName>
                                        </p:attrNameLst>
                                      </p:cBhvr>
                                      <p:to>
                                        <p:strVal val="visible"/>
                                      </p:to>
                                    </p:set>
                                    <p:anim calcmode="lin" valueType="num">
                                      <p:cBhvr>
                                        <p:cTn id="79" dur="350" fill="hold"/>
                                        <p:tgtEl>
                                          <p:spTgt spid="131"/>
                                        </p:tgtEl>
                                        <p:attrNameLst>
                                          <p:attrName>ppt_w</p:attrName>
                                        </p:attrNameLst>
                                      </p:cBhvr>
                                      <p:tavLst>
                                        <p:tav tm="0">
                                          <p:val>
                                            <p:fltVal val="0"/>
                                          </p:val>
                                        </p:tav>
                                        <p:tav tm="100000">
                                          <p:val>
                                            <p:strVal val="#ppt_w"/>
                                          </p:val>
                                        </p:tav>
                                      </p:tavLst>
                                    </p:anim>
                                    <p:anim calcmode="lin" valueType="num">
                                      <p:cBhvr>
                                        <p:cTn id="80" dur="350" fill="hold"/>
                                        <p:tgtEl>
                                          <p:spTgt spid="131"/>
                                        </p:tgtEl>
                                        <p:attrNameLst>
                                          <p:attrName>ppt_h</p:attrName>
                                        </p:attrNameLst>
                                      </p:cBhvr>
                                      <p:tavLst>
                                        <p:tav tm="0">
                                          <p:val>
                                            <p:fltVal val="0"/>
                                          </p:val>
                                        </p:tav>
                                        <p:tav tm="100000">
                                          <p:val>
                                            <p:strVal val="#ppt_h"/>
                                          </p:val>
                                        </p:tav>
                                      </p:tavLst>
                                    </p:anim>
                                  </p:childTnLst>
                                </p:cTn>
                              </p:par>
                            </p:childTnLst>
                          </p:cTn>
                        </p:par>
                        <p:par>
                          <p:cTn id="81" fill="hold">
                            <p:stCondLst>
                              <p:cond delay="8000"/>
                            </p:stCondLst>
                            <p:childTnLst>
                              <p:par>
                                <p:cTn id="82" presetID="2" presetClass="entr" presetSubtype="1" fill="hold" nodeType="afterEffect">
                                  <p:stCondLst>
                                    <p:cond delay="0"/>
                                  </p:stCondLst>
                                  <p:childTnLst>
                                    <p:set>
                                      <p:cBhvr>
                                        <p:cTn id="83" dur="1" fill="hold">
                                          <p:stCondLst>
                                            <p:cond delay="0"/>
                                          </p:stCondLst>
                                        </p:cTn>
                                        <p:tgtEl>
                                          <p:spTgt spid="10"/>
                                        </p:tgtEl>
                                        <p:attrNameLst>
                                          <p:attrName>style.visibility</p:attrName>
                                        </p:attrNameLst>
                                      </p:cBhvr>
                                      <p:to>
                                        <p:strVal val="visible"/>
                                      </p:to>
                                    </p:set>
                                    <p:anim calcmode="lin" valueType="num">
                                      <p:cBhvr additive="base">
                                        <p:cTn id="84" dur="250" fill="hold"/>
                                        <p:tgtEl>
                                          <p:spTgt spid="10"/>
                                        </p:tgtEl>
                                        <p:attrNameLst>
                                          <p:attrName>ppt_x</p:attrName>
                                        </p:attrNameLst>
                                      </p:cBhvr>
                                      <p:tavLst>
                                        <p:tav tm="0">
                                          <p:val>
                                            <p:strVal val="#ppt_x"/>
                                          </p:val>
                                        </p:tav>
                                        <p:tav tm="100000">
                                          <p:val>
                                            <p:strVal val="#ppt_x"/>
                                          </p:val>
                                        </p:tav>
                                      </p:tavLst>
                                    </p:anim>
                                    <p:anim calcmode="lin" valueType="num">
                                      <p:cBhvr additive="base">
                                        <p:cTn id="85" dur="250" fill="hold"/>
                                        <p:tgtEl>
                                          <p:spTgt spid="10"/>
                                        </p:tgtEl>
                                        <p:attrNameLst>
                                          <p:attrName>ppt_y</p:attrName>
                                        </p:attrNameLst>
                                      </p:cBhvr>
                                      <p:tavLst>
                                        <p:tav tm="0">
                                          <p:val>
                                            <p:strVal val="0-#ppt_h/2"/>
                                          </p:val>
                                        </p:tav>
                                        <p:tav tm="100000">
                                          <p:val>
                                            <p:strVal val="#ppt_y"/>
                                          </p:val>
                                        </p:tav>
                                      </p:tavLst>
                                    </p:anim>
                                  </p:childTnLst>
                                </p:cTn>
                              </p:par>
                            </p:childTnLst>
                          </p:cTn>
                        </p:par>
                        <p:par>
                          <p:cTn id="86" fill="hold">
                            <p:stCondLst>
                              <p:cond delay="8500"/>
                            </p:stCondLst>
                            <p:childTnLst>
                              <p:par>
                                <p:cTn id="87" presetID="22" presetClass="entr" presetSubtype="8" fill="hold" grpId="0"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left)">
                                      <p:cBhvr>
                                        <p:cTn id="89" dur="400"/>
                                        <p:tgtEl>
                                          <p:spTgt spid="46"/>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7"/>
                                        </p:tgtEl>
                                        <p:attrNameLst>
                                          <p:attrName>style.visibility</p:attrName>
                                        </p:attrNameLst>
                                      </p:cBhvr>
                                      <p:to>
                                        <p:strVal val="visible"/>
                                      </p:to>
                                    </p:set>
                                    <p:animEffect transition="in" filter="wipe(left)">
                                      <p:cBhvr>
                                        <p:cTn id="92" dur="400"/>
                                        <p:tgtEl>
                                          <p:spTgt spid="47"/>
                                        </p:tgtEl>
                                      </p:cBhvr>
                                    </p:animEffect>
                                  </p:childTnLst>
                                </p:cTn>
                              </p:par>
                            </p:childTnLst>
                          </p:cTn>
                        </p:par>
                        <p:par>
                          <p:cTn id="93" fill="hold">
                            <p:stCondLst>
                              <p:cond delay="9000"/>
                            </p:stCondLst>
                            <p:childTnLst>
                              <p:par>
                                <p:cTn id="94" presetID="23" presetClass="entr" presetSubtype="16" fill="hold" grpId="0" nodeType="afterEffect">
                                  <p:stCondLst>
                                    <p:cond delay="250"/>
                                  </p:stCondLst>
                                  <p:childTnLst>
                                    <p:set>
                                      <p:cBhvr>
                                        <p:cTn id="95" dur="1" fill="hold">
                                          <p:stCondLst>
                                            <p:cond delay="0"/>
                                          </p:stCondLst>
                                        </p:cTn>
                                        <p:tgtEl>
                                          <p:spTgt spid="135"/>
                                        </p:tgtEl>
                                        <p:attrNameLst>
                                          <p:attrName>style.visibility</p:attrName>
                                        </p:attrNameLst>
                                      </p:cBhvr>
                                      <p:to>
                                        <p:strVal val="visible"/>
                                      </p:to>
                                    </p:set>
                                    <p:anim calcmode="lin" valueType="num">
                                      <p:cBhvr>
                                        <p:cTn id="96" dur="350" fill="hold"/>
                                        <p:tgtEl>
                                          <p:spTgt spid="135"/>
                                        </p:tgtEl>
                                        <p:attrNameLst>
                                          <p:attrName>ppt_w</p:attrName>
                                        </p:attrNameLst>
                                      </p:cBhvr>
                                      <p:tavLst>
                                        <p:tav tm="0">
                                          <p:val>
                                            <p:fltVal val="0"/>
                                          </p:val>
                                        </p:tav>
                                        <p:tav tm="100000">
                                          <p:val>
                                            <p:strVal val="#ppt_w"/>
                                          </p:val>
                                        </p:tav>
                                      </p:tavLst>
                                    </p:anim>
                                    <p:anim calcmode="lin" valueType="num">
                                      <p:cBhvr>
                                        <p:cTn id="97" dur="350" fill="hold"/>
                                        <p:tgtEl>
                                          <p:spTgt spid="135"/>
                                        </p:tgtEl>
                                        <p:attrNameLst>
                                          <p:attrName>ppt_h</p:attrName>
                                        </p:attrNameLst>
                                      </p:cBhvr>
                                      <p:tavLst>
                                        <p:tav tm="0">
                                          <p:val>
                                            <p:fltVal val="0"/>
                                          </p:val>
                                        </p:tav>
                                        <p:tav tm="100000">
                                          <p:val>
                                            <p:strVal val="#ppt_h"/>
                                          </p:val>
                                        </p:tav>
                                      </p:tavLst>
                                    </p:anim>
                                  </p:childTnLst>
                                </p:cTn>
                              </p:par>
                            </p:childTnLst>
                          </p:cTn>
                        </p:par>
                        <p:par>
                          <p:cTn id="98" fill="hold">
                            <p:stCondLst>
                              <p:cond delay="9750"/>
                            </p:stCondLst>
                            <p:childTnLst>
                              <p:par>
                                <p:cTn id="99" presetID="2" presetClass="entr" presetSubtype="4" fill="hold" nodeType="afterEffect">
                                  <p:stCondLst>
                                    <p:cond delay="0"/>
                                  </p:stCondLst>
                                  <p:childTnLst>
                                    <p:set>
                                      <p:cBhvr>
                                        <p:cTn id="100" dur="1" fill="hold">
                                          <p:stCondLst>
                                            <p:cond delay="0"/>
                                          </p:stCondLst>
                                        </p:cTn>
                                        <p:tgtEl>
                                          <p:spTgt spid="12"/>
                                        </p:tgtEl>
                                        <p:attrNameLst>
                                          <p:attrName>style.visibility</p:attrName>
                                        </p:attrNameLst>
                                      </p:cBhvr>
                                      <p:to>
                                        <p:strVal val="visible"/>
                                      </p:to>
                                    </p:set>
                                    <p:anim calcmode="lin" valueType="num">
                                      <p:cBhvr additive="base">
                                        <p:cTn id="101" dur="250" fill="hold"/>
                                        <p:tgtEl>
                                          <p:spTgt spid="12"/>
                                        </p:tgtEl>
                                        <p:attrNameLst>
                                          <p:attrName>ppt_x</p:attrName>
                                        </p:attrNameLst>
                                      </p:cBhvr>
                                      <p:tavLst>
                                        <p:tav tm="0">
                                          <p:val>
                                            <p:strVal val="#ppt_x"/>
                                          </p:val>
                                        </p:tav>
                                        <p:tav tm="100000">
                                          <p:val>
                                            <p:strVal val="#ppt_x"/>
                                          </p:val>
                                        </p:tav>
                                      </p:tavLst>
                                    </p:anim>
                                    <p:anim calcmode="lin" valueType="num">
                                      <p:cBhvr additive="base">
                                        <p:cTn id="102" dur="250" fill="hold"/>
                                        <p:tgtEl>
                                          <p:spTgt spid="12"/>
                                        </p:tgtEl>
                                        <p:attrNameLst>
                                          <p:attrName>ppt_y</p:attrName>
                                        </p:attrNameLst>
                                      </p:cBhvr>
                                      <p:tavLst>
                                        <p:tav tm="0">
                                          <p:val>
                                            <p:strVal val="1+#ppt_h/2"/>
                                          </p:val>
                                        </p:tav>
                                        <p:tav tm="100000">
                                          <p:val>
                                            <p:strVal val="#ppt_y"/>
                                          </p:val>
                                        </p:tav>
                                      </p:tavLst>
                                    </p:anim>
                                  </p:childTnLst>
                                </p:cTn>
                              </p:par>
                            </p:childTnLst>
                          </p:cTn>
                        </p:par>
                        <p:par>
                          <p:cTn id="103" fill="hold">
                            <p:stCondLst>
                              <p:cond delay="10250"/>
                            </p:stCondLst>
                            <p:childTnLst>
                              <p:par>
                                <p:cTn id="104" presetID="22" presetClass="entr" presetSubtype="2" fill="hold" grpId="0" nodeType="afterEffect">
                                  <p:stCondLst>
                                    <p:cond delay="0"/>
                                  </p:stCondLst>
                                  <p:childTnLst>
                                    <p:set>
                                      <p:cBhvr>
                                        <p:cTn id="105" dur="1" fill="hold">
                                          <p:stCondLst>
                                            <p:cond delay="0"/>
                                          </p:stCondLst>
                                        </p:cTn>
                                        <p:tgtEl>
                                          <p:spTgt spid="52"/>
                                        </p:tgtEl>
                                        <p:attrNameLst>
                                          <p:attrName>style.visibility</p:attrName>
                                        </p:attrNameLst>
                                      </p:cBhvr>
                                      <p:to>
                                        <p:strVal val="visible"/>
                                      </p:to>
                                    </p:set>
                                    <p:animEffect transition="in" filter="wipe(right)">
                                      <p:cBhvr>
                                        <p:cTn id="106" dur="400"/>
                                        <p:tgtEl>
                                          <p:spTgt spid="52"/>
                                        </p:tgtEl>
                                      </p:cBhvr>
                                    </p:animEffect>
                                  </p:childTnLst>
                                </p:cTn>
                              </p:par>
                              <p:par>
                                <p:cTn id="107" presetID="22" presetClass="entr" presetSubtype="2" fill="hold" grpId="0" nodeType="withEffect">
                                  <p:stCondLst>
                                    <p:cond delay="0"/>
                                  </p:stCondLst>
                                  <p:childTnLst>
                                    <p:set>
                                      <p:cBhvr>
                                        <p:cTn id="108" dur="1" fill="hold">
                                          <p:stCondLst>
                                            <p:cond delay="0"/>
                                          </p:stCondLst>
                                        </p:cTn>
                                        <p:tgtEl>
                                          <p:spTgt spid="53"/>
                                        </p:tgtEl>
                                        <p:attrNameLst>
                                          <p:attrName>style.visibility</p:attrName>
                                        </p:attrNameLst>
                                      </p:cBhvr>
                                      <p:to>
                                        <p:strVal val="visible"/>
                                      </p:to>
                                    </p:set>
                                    <p:animEffect transition="in" filter="wipe(right)">
                                      <p:cBhvr>
                                        <p:cTn id="109" dur="4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0" grpId="0" animBg="1"/>
      <p:bldP spid="106" grpId="0" animBg="1"/>
      <p:bldP spid="124" grpId="0" animBg="1"/>
      <p:bldP spid="131" grpId="0" animBg="1"/>
      <p:bldP spid="135" grpId="0" animBg="1"/>
      <p:bldP spid="41" grpId="0"/>
      <p:bldP spid="42" grpId="0"/>
      <p:bldP spid="44" grpId="0"/>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2"/>
          <p:cNvSpPr/>
          <p:nvPr/>
        </p:nvSpPr>
        <p:spPr>
          <a:xfrm>
            <a:off x="7921019" y="0"/>
            <a:ext cx="4270188" cy="6858000"/>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56" name="Rectangle 4"/>
          <p:cNvSpPr/>
          <p:nvPr/>
        </p:nvSpPr>
        <p:spPr>
          <a:xfrm>
            <a:off x="7921019" y="1537746"/>
            <a:ext cx="2746386" cy="1828800"/>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8"/>
          <p:cNvSpPr/>
          <p:nvPr/>
        </p:nvSpPr>
        <p:spPr>
          <a:xfrm>
            <a:off x="1219835" y="1537746"/>
            <a:ext cx="6701184"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矩形 3"/>
          <p:cNvSpPr>
            <a:spLocks noChangeArrowheads="1"/>
          </p:cNvSpPr>
          <p:nvPr/>
        </p:nvSpPr>
        <p:spPr bwMode="auto">
          <a:xfrm>
            <a:off x="8393609" y="1979776"/>
            <a:ext cx="1825349" cy="983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10000"/>
              </a:lnSpc>
              <a:spcBef>
                <a:spcPct val="0"/>
              </a:spcBef>
              <a:buFont typeface="Arial" panose="020B0604020202020204" pitchFamily="34" charset="0"/>
              <a:buNone/>
            </a:pPr>
            <a:r>
              <a:rPr lang="zh-CN" altLang="en-US" sz="2200" b="1" dirty="0">
                <a:solidFill>
                  <a:schemeClr val="bg1"/>
                </a:solidFill>
                <a:latin typeface="Arial" panose="020B0604020202020204" pitchFamily="34" charset="0"/>
                <a:ea typeface="微软雅黑" panose="020B0503020204020204" charset="-122"/>
                <a:cs typeface="Arial" panose="020B0604020202020204" pitchFamily="34" charset="0"/>
              </a:rPr>
              <a:t>点击此处添加</a:t>
            </a:r>
            <a:r>
              <a:rPr lang="zh-CN" altLang="en-US" sz="3200" b="1" dirty="0">
                <a:solidFill>
                  <a:schemeClr val="bg1"/>
                </a:solidFill>
                <a:latin typeface="Arial" panose="020B0604020202020204" pitchFamily="34" charset="0"/>
                <a:ea typeface="微软雅黑" panose="020B0503020204020204" charset="-122"/>
                <a:cs typeface="Arial" panose="020B0604020202020204" pitchFamily="34" charset="0"/>
              </a:rPr>
              <a:t>关键词</a:t>
            </a:r>
          </a:p>
        </p:txBody>
      </p:sp>
      <p:sp>
        <p:nvSpPr>
          <p:cNvPr id="64" name="矩形 47"/>
          <p:cNvSpPr>
            <a:spLocks noChangeArrowheads="1"/>
          </p:cNvSpPr>
          <p:nvPr/>
        </p:nvSpPr>
        <p:spPr bwMode="auto">
          <a:xfrm>
            <a:off x="1219837"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65" name="矩形 47"/>
          <p:cNvSpPr>
            <a:spLocks noChangeArrowheads="1"/>
          </p:cNvSpPr>
          <p:nvPr/>
        </p:nvSpPr>
        <p:spPr bwMode="auto">
          <a:xfrm>
            <a:off x="4556549" y="4213596"/>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69" name="矩形 47"/>
          <p:cNvSpPr>
            <a:spLocks noChangeArrowheads="1"/>
          </p:cNvSpPr>
          <p:nvPr/>
        </p:nvSpPr>
        <p:spPr bwMode="auto">
          <a:xfrm>
            <a:off x="1219837" y="5114683"/>
            <a:ext cx="2833037" cy="803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在此录入上述图表的综合描述说明，在此录入上述图表的综合描述说明。</a:t>
            </a:r>
          </a:p>
        </p:txBody>
      </p:sp>
      <p:sp>
        <p:nvSpPr>
          <p:cNvPr id="70" name="矩形 47"/>
          <p:cNvSpPr>
            <a:spLocks noChangeArrowheads="1"/>
          </p:cNvSpPr>
          <p:nvPr/>
        </p:nvSpPr>
        <p:spPr bwMode="auto">
          <a:xfrm>
            <a:off x="4556549" y="5114683"/>
            <a:ext cx="28330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pitchFamily="34" charset="0"/>
              </a:defRPr>
            </a:lvl9pPr>
          </a:lstStyle>
          <a:p>
            <a:pPr>
              <a:lnSpc>
                <a:spcPct val="110000"/>
              </a:lnSpc>
              <a:spcBef>
                <a:spcPct val="0"/>
              </a:spcBef>
              <a:buNone/>
            </a:pPr>
            <a:r>
              <a:rPr lang="zh-CN" altLang="en-US" sz="1400" dirty="0">
                <a:solidFill>
                  <a:schemeClr val="tx1">
                    <a:lumMod val="75000"/>
                    <a:lumOff val="25000"/>
                  </a:schemeClr>
                </a:solidFill>
                <a:sym typeface="微软雅黑" panose="020B0503020204020204" charset="-122"/>
              </a:rPr>
              <a:t>在此录入上述图表的综合描述说明，在此录入说明。</a:t>
            </a:r>
          </a:p>
        </p:txBody>
      </p:sp>
      <p:sp>
        <p:nvSpPr>
          <p:cNvPr id="72" name="矩形 47"/>
          <p:cNvSpPr>
            <a:spLocks noChangeArrowheads="1"/>
          </p:cNvSpPr>
          <p:nvPr/>
        </p:nvSpPr>
        <p:spPr bwMode="auto">
          <a:xfrm>
            <a:off x="1219837" y="3695114"/>
            <a:ext cx="6275920" cy="3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右键点击图片选择设置图片格式可直接替换图片，点击输入文字</a:t>
            </a:r>
            <a:r>
              <a:rPr lang="zh-CN" altLang="en-US" sz="1400" dirty="0">
                <a:solidFill>
                  <a:schemeClr val="tx1">
                    <a:lumMod val="75000"/>
                    <a:lumOff val="25000"/>
                  </a:schemeClr>
                </a:solidFill>
                <a:latin typeface="微软雅黑" panose="020B0503020204020204" charset="-122"/>
                <a:ea typeface="微软雅黑" panose="020B0503020204020204" charset="-122"/>
              </a:rPr>
              <a:t>。</a:t>
            </a:r>
            <a:endParaRPr lang="en-US" altLang="zh-CN" sz="1400"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grpSp>
        <p:nvGrpSpPr>
          <p:cNvPr id="76" name="组合 75"/>
          <p:cNvGrpSpPr/>
          <p:nvPr/>
        </p:nvGrpSpPr>
        <p:grpSpPr>
          <a:xfrm>
            <a:off x="1592109" y="1920517"/>
            <a:ext cx="1063118" cy="1063256"/>
            <a:chOff x="1522613" y="1982971"/>
            <a:chExt cx="1063256" cy="1063256"/>
          </a:xfrm>
          <a:solidFill>
            <a:schemeClr val="accent3"/>
          </a:solidFill>
        </p:grpSpPr>
        <p:sp>
          <p:nvSpPr>
            <p:cNvPr id="77" name="Oval 9"/>
            <p:cNvSpPr/>
            <p:nvPr/>
          </p:nvSpPr>
          <p:spPr>
            <a:xfrm>
              <a:off x="152261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78" name="任意多边形 77"/>
            <p:cNvSpPr/>
            <p:nvPr/>
          </p:nvSpPr>
          <p:spPr>
            <a:xfrm>
              <a:off x="1796945" y="2299599"/>
              <a:ext cx="514592" cy="430001"/>
            </a:xfrm>
            <a:custGeom>
              <a:avLst/>
              <a:gdLst>
                <a:gd name="connsiteX0" fmla="*/ 259777 w 514592"/>
                <a:gd name="connsiteY0" fmla="*/ 74012 h 430001"/>
                <a:gd name="connsiteX1" fmla="*/ 328031 w 514592"/>
                <a:gd name="connsiteY1" fmla="*/ 276499 h 430001"/>
                <a:gd name="connsiteX2" fmla="*/ 384910 w 514592"/>
                <a:gd name="connsiteY2" fmla="*/ 139991 h 430001"/>
                <a:gd name="connsiteX3" fmla="*/ 437238 w 514592"/>
                <a:gd name="connsiteY3" fmla="*/ 262849 h 430001"/>
                <a:gd name="connsiteX4" fmla="*/ 409936 w 514592"/>
                <a:gd name="connsiteY4" fmla="*/ 267399 h 430001"/>
                <a:gd name="connsiteX5" fmla="*/ 384910 w 514592"/>
                <a:gd name="connsiteY5" fmla="*/ 208245 h 430001"/>
                <a:gd name="connsiteX6" fmla="*/ 325756 w 514592"/>
                <a:gd name="connsiteY6" fmla="*/ 353854 h 430001"/>
                <a:gd name="connsiteX7" fmla="*/ 257502 w 514592"/>
                <a:gd name="connsiteY7" fmla="*/ 146817 h 430001"/>
                <a:gd name="connsiteX8" fmla="*/ 193798 w 514592"/>
                <a:gd name="connsiteY8" fmla="*/ 283325 h 430001"/>
                <a:gd name="connsiteX9" fmla="*/ 139195 w 514592"/>
                <a:gd name="connsiteY9" fmla="*/ 219621 h 430001"/>
                <a:gd name="connsiteX10" fmla="*/ 102793 w 514592"/>
                <a:gd name="connsiteY10" fmla="*/ 244647 h 430001"/>
                <a:gd name="connsiteX11" fmla="*/ 93692 w 514592"/>
                <a:gd name="connsiteY11" fmla="*/ 251473 h 430001"/>
                <a:gd name="connsiteX12" fmla="*/ 75491 w 514592"/>
                <a:gd name="connsiteY12" fmla="*/ 237822 h 430001"/>
                <a:gd name="connsiteX13" fmla="*/ 146020 w 514592"/>
                <a:gd name="connsiteY13" fmla="*/ 187769 h 430001"/>
                <a:gd name="connsiteX14" fmla="*/ 186973 w 514592"/>
                <a:gd name="connsiteY14" fmla="*/ 237822 h 430001"/>
                <a:gd name="connsiteX15" fmla="*/ 48986 w 514592"/>
                <a:gd name="connsiteY15" fmla="*/ 48986 h 430001"/>
                <a:gd name="connsiteX16" fmla="*/ 48986 w 514592"/>
                <a:gd name="connsiteY16" fmla="*/ 381015 h 430001"/>
                <a:gd name="connsiteX17" fmla="*/ 465606 w 514592"/>
                <a:gd name="connsiteY17" fmla="*/ 381015 h 430001"/>
                <a:gd name="connsiteX18" fmla="*/ 465606 w 514592"/>
                <a:gd name="connsiteY18" fmla="*/ 48986 h 430001"/>
                <a:gd name="connsiteX19" fmla="*/ 0 w 514592"/>
                <a:gd name="connsiteY19" fmla="*/ 0 h 430001"/>
                <a:gd name="connsiteX20" fmla="*/ 514592 w 514592"/>
                <a:gd name="connsiteY20" fmla="*/ 0 h 430001"/>
                <a:gd name="connsiteX21" fmla="*/ 514592 w 514592"/>
                <a:gd name="connsiteY21" fmla="*/ 430001 h 430001"/>
                <a:gd name="connsiteX22" fmla="*/ 0 w 514592"/>
                <a:gd name="connsiteY22"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14592" h="430001">
                  <a:moveTo>
                    <a:pt x="259777" y="74012"/>
                  </a:moveTo>
                  <a:lnTo>
                    <a:pt x="328031" y="276499"/>
                  </a:lnTo>
                  <a:lnTo>
                    <a:pt x="384910" y="139991"/>
                  </a:lnTo>
                  <a:lnTo>
                    <a:pt x="437238" y="262849"/>
                  </a:lnTo>
                  <a:lnTo>
                    <a:pt x="409936" y="267399"/>
                  </a:lnTo>
                  <a:lnTo>
                    <a:pt x="384910" y="208245"/>
                  </a:lnTo>
                  <a:lnTo>
                    <a:pt x="325756" y="353854"/>
                  </a:lnTo>
                  <a:lnTo>
                    <a:pt x="257502" y="146817"/>
                  </a:lnTo>
                  <a:lnTo>
                    <a:pt x="193798" y="283325"/>
                  </a:lnTo>
                  <a:lnTo>
                    <a:pt x="139195" y="219621"/>
                  </a:lnTo>
                  <a:lnTo>
                    <a:pt x="102793" y="244647"/>
                  </a:lnTo>
                  <a:lnTo>
                    <a:pt x="93692" y="251473"/>
                  </a:lnTo>
                  <a:lnTo>
                    <a:pt x="75491" y="237822"/>
                  </a:lnTo>
                  <a:lnTo>
                    <a:pt x="146020" y="187769"/>
                  </a:lnTo>
                  <a:lnTo>
                    <a:pt x="186973" y="237822"/>
                  </a:lnTo>
                  <a:close/>
                  <a:moveTo>
                    <a:pt x="48986" y="48986"/>
                  </a:moveTo>
                  <a:lnTo>
                    <a:pt x="48986" y="381015"/>
                  </a:lnTo>
                  <a:lnTo>
                    <a:pt x="465606" y="381015"/>
                  </a:lnTo>
                  <a:lnTo>
                    <a:pt x="465606" y="48986"/>
                  </a:lnTo>
                  <a:close/>
                  <a:moveTo>
                    <a:pt x="0" y="0"/>
                  </a:moveTo>
                  <a:lnTo>
                    <a:pt x="514592" y="0"/>
                  </a:lnTo>
                  <a:lnTo>
                    <a:pt x="514592"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79" name="组合 78"/>
          <p:cNvGrpSpPr/>
          <p:nvPr/>
        </p:nvGrpSpPr>
        <p:grpSpPr>
          <a:xfrm>
            <a:off x="6485628" y="1920517"/>
            <a:ext cx="1063118" cy="1063256"/>
            <a:chOff x="6448853" y="1982971"/>
            <a:chExt cx="1063256" cy="1063256"/>
          </a:xfrm>
          <a:solidFill>
            <a:schemeClr val="accent3"/>
          </a:solidFill>
        </p:grpSpPr>
        <p:sp>
          <p:nvSpPr>
            <p:cNvPr id="80" name="Oval 9"/>
            <p:cNvSpPr/>
            <p:nvPr/>
          </p:nvSpPr>
          <p:spPr>
            <a:xfrm>
              <a:off x="6448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0" name="任意多边形 89"/>
            <p:cNvSpPr/>
            <p:nvPr/>
          </p:nvSpPr>
          <p:spPr>
            <a:xfrm>
              <a:off x="6714803" y="2299599"/>
              <a:ext cx="531356" cy="430001"/>
            </a:xfrm>
            <a:custGeom>
              <a:avLst/>
              <a:gdLst>
                <a:gd name="connsiteX0" fmla="*/ 427018 w 531356"/>
                <a:gd name="connsiteY0" fmla="*/ 301423 h 430001"/>
                <a:gd name="connsiteX1" fmla="*/ 453367 w 531356"/>
                <a:gd name="connsiteY1" fmla="*/ 328825 h 430001"/>
                <a:gd name="connsiteX2" fmla="*/ 427018 w 531356"/>
                <a:gd name="connsiteY2" fmla="*/ 356227 h 430001"/>
                <a:gd name="connsiteX3" fmla="*/ 400669 w 531356"/>
                <a:gd name="connsiteY3" fmla="*/ 328825 h 430001"/>
                <a:gd name="connsiteX4" fmla="*/ 427018 w 531356"/>
                <a:gd name="connsiteY4" fmla="*/ 301423 h 430001"/>
                <a:gd name="connsiteX5" fmla="*/ 104517 w 531356"/>
                <a:gd name="connsiteY5" fmla="*/ 301423 h 430001"/>
                <a:gd name="connsiteX6" fmla="*/ 132974 w 531356"/>
                <a:gd name="connsiteY6" fmla="*/ 328825 h 430001"/>
                <a:gd name="connsiteX7" fmla="*/ 104517 w 531356"/>
                <a:gd name="connsiteY7" fmla="*/ 356227 h 430001"/>
                <a:gd name="connsiteX8" fmla="*/ 76060 w 531356"/>
                <a:gd name="connsiteY8" fmla="*/ 328825 h 430001"/>
                <a:gd name="connsiteX9" fmla="*/ 104517 w 531356"/>
                <a:gd name="connsiteY9" fmla="*/ 301423 h 430001"/>
                <a:gd name="connsiteX10" fmla="*/ 230531 w 531356"/>
                <a:gd name="connsiteY10" fmla="*/ 212000 h 430001"/>
                <a:gd name="connsiteX11" fmla="*/ 230531 w 531356"/>
                <a:gd name="connsiteY11" fmla="*/ 281991 h 430001"/>
                <a:gd name="connsiteX12" fmla="*/ 300826 w 531356"/>
                <a:gd name="connsiteY12" fmla="*/ 281991 h 430001"/>
                <a:gd name="connsiteX13" fmla="*/ 300826 w 531356"/>
                <a:gd name="connsiteY13" fmla="*/ 212000 h 430001"/>
                <a:gd name="connsiteX14" fmla="*/ 194237 w 531356"/>
                <a:gd name="connsiteY14" fmla="*/ 111716 h 430001"/>
                <a:gd name="connsiteX15" fmla="*/ 337120 w 531356"/>
                <a:gd name="connsiteY15" fmla="*/ 111716 h 430001"/>
                <a:gd name="connsiteX16" fmla="*/ 337120 w 531356"/>
                <a:gd name="connsiteY16" fmla="*/ 318285 h 430001"/>
                <a:gd name="connsiteX17" fmla="*/ 194237 w 531356"/>
                <a:gd name="connsiteY17" fmla="*/ 318285 h 430001"/>
                <a:gd name="connsiteX18" fmla="*/ 427018 w 531356"/>
                <a:gd name="connsiteY18" fmla="*/ 71668 h 430001"/>
                <a:gd name="connsiteX19" fmla="*/ 453367 w 531356"/>
                <a:gd name="connsiteY19" fmla="*/ 100125 h 430001"/>
                <a:gd name="connsiteX20" fmla="*/ 427018 w 531356"/>
                <a:gd name="connsiteY20" fmla="*/ 128582 h 430001"/>
                <a:gd name="connsiteX21" fmla="*/ 400669 w 531356"/>
                <a:gd name="connsiteY21" fmla="*/ 100125 h 430001"/>
                <a:gd name="connsiteX22" fmla="*/ 427018 w 531356"/>
                <a:gd name="connsiteY22" fmla="*/ 71668 h 430001"/>
                <a:gd name="connsiteX23" fmla="*/ 104517 w 531356"/>
                <a:gd name="connsiteY23" fmla="*/ 71668 h 430001"/>
                <a:gd name="connsiteX24" fmla="*/ 132974 w 531356"/>
                <a:gd name="connsiteY24" fmla="*/ 100125 h 430001"/>
                <a:gd name="connsiteX25" fmla="*/ 104517 w 531356"/>
                <a:gd name="connsiteY25" fmla="*/ 128582 h 430001"/>
                <a:gd name="connsiteX26" fmla="*/ 76060 w 531356"/>
                <a:gd name="connsiteY26" fmla="*/ 100125 h 430001"/>
                <a:gd name="connsiteX27" fmla="*/ 104517 w 531356"/>
                <a:gd name="connsiteY27" fmla="*/ 71668 h 430001"/>
                <a:gd name="connsiteX28" fmla="*/ 44325 w 531356"/>
                <a:gd name="connsiteY28" fmla="*/ 44325 h 430001"/>
                <a:gd name="connsiteX29" fmla="*/ 44325 w 531356"/>
                <a:gd name="connsiteY29" fmla="*/ 385676 h 430001"/>
                <a:gd name="connsiteX30" fmla="*/ 487031 w 531356"/>
                <a:gd name="connsiteY30" fmla="*/ 385676 h 430001"/>
                <a:gd name="connsiteX31" fmla="*/ 487031 w 531356"/>
                <a:gd name="connsiteY31" fmla="*/ 44325 h 430001"/>
                <a:gd name="connsiteX32" fmla="*/ 0 w 531356"/>
                <a:gd name="connsiteY32" fmla="*/ 0 h 430001"/>
                <a:gd name="connsiteX33" fmla="*/ 531356 w 531356"/>
                <a:gd name="connsiteY33" fmla="*/ 0 h 430001"/>
                <a:gd name="connsiteX34" fmla="*/ 531356 w 531356"/>
                <a:gd name="connsiteY34" fmla="*/ 430001 h 430001"/>
                <a:gd name="connsiteX35" fmla="*/ 0 w 531356"/>
                <a:gd name="connsiteY35"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31356" h="430001">
                  <a:moveTo>
                    <a:pt x="427018" y="301423"/>
                  </a:moveTo>
                  <a:cubicBezTo>
                    <a:pt x="441570" y="301423"/>
                    <a:pt x="453367" y="313691"/>
                    <a:pt x="453367" y="328825"/>
                  </a:cubicBezTo>
                  <a:cubicBezTo>
                    <a:pt x="453367" y="343959"/>
                    <a:pt x="441570" y="356227"/>
                    <a:pt x="427018" y="356227"/>
                  </a:cubicBezTo>
                  <a:cubicBezTo>
                    <a:pt x="412466" y="356227"/>
                    <a:pt x="400669" y="343959"/>
                    <a:pt x="400669" y="328825"/>
                  </a:cubicBezTo>
                  <a:cubicBezTo>
                    <a:pt x="400669" y="313691"/>
                    <a:pt x="412466" y="301423"/>
                    <a:pt x="427018" y="301423"/>
                  </a:cubicBezTo>
                  <a:close/>
                  <a:moveTo>
                    <a:pt x="104517" y="301423"/>
                  </a:moveTo>
                  <a:cubicBezTo>
                    <a:pt x="120233" y="301423"/>
                    <a:pt x="132974" y="313691"/>
                    <a:pt x="132974" y="328825"/>
                  </a:cubicBezTo>
                  <a:cubicBezTo>
                    <a:pt x="132974" y="343959"/>
                    <a:pt x="120233" y="356227"/>
                    <a:pt x="104517" y="356227"/>
                  </a:cubicBezTo>
                  <a:cubicBezTo>
                    <a:pt x="88801" y="356227"/>
                    <a:pt x="76060" y="343959"/>
                    <a:pt x="76060" y="328825"/>
                  </a:cubicBezTo>
                  <a:cubicBezTo>
                    <a:pt x="76060" y="313691"/>
                    <a:pt x="88801" y="301423"/>
                    <a:pt x="104517" y="301423"/>
                  </a:cubicBezTo>
                  <a:close/>
                  <a:moveTo>
                    <a:pt x="230531" y="212000"/>
                  </a:moveTo>
                  <a:lnTo>
                    <a:pt x="230531" y="281991"/>
                  </a:lnTo>
                  <a:lnTo>
                    <a:pt x="300826" y="281991"/>
                  </a:lnTo>
                  <a:lnTo>
                    <a:pt x="300826" y="212000"/>
                  </a:lnTo>
                  <a:close/>
                  <a:moveTo>
                    <a:pt x="194237" y="111716"/>
                  </a:moveTo>
                  <a:lnTo>
                    <a:pt x="337120" y="111716"/>
                  </a:lnTo>
                  <a:lnTo>
                    <a:pt x="337120" y="318285"/>
                  </a:lnTo>
                  <a:lnTo>
                    <a:pt x="194237" y="318285"/>
                  </a:lnTo>
                  <a:close/>
                  <a:moveTo>
                    <a:pt x="427018" y="71668"/>
                  </a:moveTo>
                  <a:cubicBezTo>
                    <a:pt x="441570" y="71668"/>
                    <a:pt x="453367" y="84409"/>
                    <a:pt x="453367" y="100125"/>
                  </a:cubicBezTo>
                  <a:cubicBezTo>
                    <a:pt x="453367" y="115841"/>
                    <a:pt x="441570" y="128582"/>
                    <a:pt x="427018" y="128582"/>
                  </a:cubicBezTo>
                  <a:cubicBezTo>
                    <a:pt x="412466" y="128582"/>
                    <a:pt x="400669" y="115841"/>
                    <a:pt x="400669" y="100125"/>
                  </a:cubicBezTo>
                  <a:cubicBezTo>
                    <a:pt x="400669" y="84409"/>
                    <a:pt x="412466" y="71668"/>
                    <a:pt x="427018" y="71668"/>
                  </a:cubicBezTo>
                  <a:close/>
                  <a:moveTo>
                    <a:pt x="104517" y="71668"/>
                  </a:moveTo>
                  <a:cubicBezTo>
                    <a:pt x="120233" y="71668"/>
                    <a:pt x="132974" y="84409"/>
                    <a:pt x="132974" y="100125"/>
                  </a:cubicBezTo>
                  <a:cubicBezTo>
                    <a:pt x="132974" y="115841"/>
                    <a:pt x="120233" y="128582"/>
                    <a:pt x="104517" y="128582"/>
                  </a:cubicBezTo>
                  <a:cubicBezTo>
                    <a:pt x="88801" y="128582"/>
                    <a:pt x="76060" y="115841"/>
                    <a:pt x="76060" y="100125"/>
                  </a:cubicBezTo>
                  <a:cubicBezTo>
                    <a:pt x="76060" y="84409"/>
                    <a:pt x="88801" y="71668"/>
                    <a:pt x="104517" y="71668"/>
                  </a:cubicBezTo>
                  <a:close/>
                  <a:moveTo>
                    <a:pt x="44325" y="44325"/>
                  </a:moveTo>
                  <a:lnTo>
                    <a:pt x="44325" y="385676"/>
                  </a:lnTo>
                  <a:lnTo>
                    <a:pt x="487031" y="385676"/>
                  </a:lnTo>
                  <a:lnTo>
                    <a:pt x="487031" y="44325"/>
                  </a:lnTo>
                  <a:close/>
                  <a:moveTo>
                    <a:pt x="0" y="0"/>
                  </a:moveTo>
                  <a:lnTo>
                    <a:pt x="531356" y="0"/>
                  </a:lnTo>
                  <a:lnTo>
                    <a:pt x="531356" y="430001"/>
                  </a:lnTo>
                  <a:lnTo>
                    <a:pt x="0" y="4300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3223281" y="1920517"/>
            <a:ext cx="1063118" cy="1063256"/>
            <a:chOff x="3314079" y="1982971"/>
            <a:chExt cx="1063256" cy="1063256"/>
          </a:xfrm>
          <a:solidFill>
            <a:schemeClr val="accent3"/>
          </a:solidFill>
        </p:grpSpPr>
        <p:sp>
          <p:nvSpPr>
            <p:cNvPr id="93" name="Oval 9"/>
            <p:cNvSpPr/>
            <p:nvPr/>
          </p:nvSpPr>
          <p:spPr>
            <a:xfrm>
              <a:off x="3314079"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4" name="Freeform 195"/>
            <p:cNvSpPr>
              <a:spLocks noChangeAspect="1" noEditPoints="1"/>
            </p:cNvSpPr>
            <p:nvPr/>
          </p:nvSpPr>
          <p:spPr bwMode="auto">
            <a:xfrm>
              <a:off x="3561147" y="2284242"/>
              <a:ext cx="569121" cy="460715"/>
            </a:xfrm>
            <a:custGeom>
              <a:avLst/>
              <a:gdLst>
                <a:gd name="T0" fmla="*/ 201 w 252"/>
                <a:gd name="T1" fmla="*/ 52 h 204"/>
                <a:gd name="T2" fmla="*/ 201 w 252"/>
                <a:gd name="T3" fmla="*/ 0 h 204"/>
                <a:gd name="T4" fmla="*/ 0 w 252"/>
                <a:gd name="T5" fmla="*/ 0 h 204"/>
                <a:gd name="T6" fmla="*/ 0 w 252"/>
                <a:gd name="T7" fmla="*/ 152 h 204"/>
                <a:gd name="T8" fmla="*/ 51 w 252"/>
                <a:gd name="T9" fmla="*/ 152 h 204"/>
                <a:gd name="T10" fmla="*/ 51 w 252"/>
                <a:gd name="T11" fmla="*/ 204 h 204"/>
                <a:gd name="T12" fmla="*/ 252 w 252"/>
                <a:gd name="T13" fmla="*/ 204 h 204"/>
                <a:gd name="T14" fmla="*/ 252 w 252"/>
                <a:gd name="T15" fmla="*/ 52 h 204"/>
                <a:gd name="T16" fmla="*/ 201 w 252"/>
                <a:gd name="T17" fmla="*/ 52 h 204"/>
                <a:gd name="T18" fmla="*/ 25 w 252"/>
                <a:gd name="T19" fmla="*/ 127 h 204"/>
                <a:gd name="T20" fmla="*/ 25 w 252"/>
                <a:gd name="T21" fmla="*/ 25 h 204"/>
                <a:gd name="T22" fmla="*/ 176 w 252"/>
                <a:gd name="T23" fmla="*/ 25 h 204"/>
                <a:gd name="T24" fmla="*/ 176 w 252"/>
                <a:gd name="T25" fmla="*/ 52 h 204"/>
                <a:gd name="T26" fmla="*/ 51 w 252"/>
                <a:gd name="T27" fmla="*/ 52 h 204"/>
                <a:gd name="T28" fmla="*/ 51 w 252"/>
                <a:gd name="T29" fmla="*/ 127 h 204"/>
                <a:gd name="T30" fmla="*/ 25 w 252"/>
                <a:gd name="T31" fmla="*/ 127 h 204"/>
                <a:gd name="T32" fmla="*/ 76 w 252"/>
                <a:gd name="T33" fmla="*/ 77 h 204"/>
                <a:gd name="T34" fmla="*/ 227 w 252"/>
                <a:gd name="T35" fmla="*/ 77 h 204"/>
                <a:gd name="T36" fmla="*/ 227 w 252"/>
                <a:gd name="T37" fmla="*/ 179 h 204"/>
                <a:gd name="T38" fmla="*/ 76 w 252"/>
                <a:gd name="T39" fmla="*/ 179 h 204"/>
                <a:gd name="T40" fmla="*/ 76 w 252"/>
                <a:gd name="T4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2" h="204">
                  <a:moveTo>
                    <a:pt x="201" y="52"/>
                  </a:moveTo>
                  <a:lnTo>
                    <a:pt x="201" y="0"/>
                  </a:lnTo>
                  <a:lnTo>
                    <a:pt x="0" y="0"/>
                  </a:lnTo>
                  <a:lnTo>
                    <a:pt x="0" y="152"/>
                  </a:lnTo>
                  <a:lnTo>
                    <a:pt x="51" y="152"/>
                  </a:lnTo>
                  <a:lnTo>
                    <a:pt x="51" y="204"/>
                  </a:lnTo>
                  <a:lnTo>
                    <a:pt x="252" y="204"/>
                  </a:lnTo>
                  <a:lnTo>
                    <a:pt x="252" y="52"/>
                  </a:lnTo>
                  <a:lnTo>
                    <a:pt x="201" y="52"/>
                  </a:lnTo>
                  <a:close/>
                  <a:moveTo>
                    <a:pt x="25" y="127"/>
                  </a:moveTo>
                  <a:lnTo>
                    <a:pt x="25" y="25"/>
                  </a:lnTo>
                  <a:lnTo>
                    <a:pt x="176" y="25"/>
                  </a:lnTo>
                  <a:lnTo>
                    <a:pt x="176" y="52"/>
                  </a:lnTo>
                  <a:lnTo>
                    <a:pt x="51" y="52"/>
                  </a:lnTo>
                  <a:lnTo>
                    <a:pt x="51" y="127"/>
                  </a:lnTo>
                  <a:lnTo>
                    <a:pt x="25" y="127"/>
                  </a:lnTo>
                  <a:close/>
                  <a:moveTo>
                    <a:pt x="76" y="77"/>
                  </a:moveTo>
                  <a:lnTo>
                    <a:pt x="227" y="77"/>
                  </a:lnTo>
                  <a:lnTo>
                    <a:pt x="227" y="179"/>
                  </a:lnTo>
                  <a:lnTo>
                    <a:pt x="76" y="179"/>
                  </a:lnTo>
                  <a:lnTo>
                    <a:pt x="76" y="77"/>
                  </a:lnTo>
                  <a:close/>
                </a:path>
              </a:pathLst>
            </a:custGeom>
            <a:solidFill>
              <a:schemeClr val="accent1"/>
            </a:solidFill>
            <a:ln>
              <a:noFill/>
            </a:ln>
          </p:spPr>
          <p:txBody>
            <a:bodyPr vert="horz" wrap="square" lIns="91440" tIns="45720" rIns="91440" bIns="45720" numCol="1" anchor="t" anchorCtr="0" compatLnSpc="1"/>
            <a:lstStyle/>
            <a:p>
              <a:endParaRPr lang="zh-CN" altLang="en-US">
                <a:latin typeface="Arial" panose="020B0604020202020204" pitchFamily="34" charset="0"/>
                <a:ea typeface="微软雅黑" panose="020B0503020204020204" charset="-122"/>
                <a:cs typeface="Arial" panose="020B0604020202020204" pitchFamily="34" charset="0"/>
              </a:endParaRPr>
            </a:p>
          </p:txBody>
        </p:sp>
      </p:grpSp>
      <p:grpSp>
        <p:nvGrpSpPr>
          <p:cNvPr id="96" name="组合 95"/>
          <p:cNvGrpSpPr/>
          <p:nvPr/>
        </p:nvGrpSpPr>
        <p:grpSpPr>
          <a:xfrm>
            <a:off x="4854454" y="1920517"/>
            <a:ext cx="1063118" cy="1063256"/>
            <a:chOff x="4924853" y="1982971"/>
            <a:chExt cx="1063256" cy="1063256"/>
          </a:xfrm>
          <a:solidFill>
            <a:schemeClr val="accent3"/>
          </a:solidFill>
        </p:grpSpPr>
        <p:sp>
          <p:nvSpPr>
            <p:cNvPr id="97" name="Oval 9"/>
            <p:cNvSpPr/>
            <p:nvPr/>
          </p:nvSpPr>
          <p:spPr>
            <a:xfrm>
              <a:off x="4924853" y="1982971"/>
              <a:ext cx="1063256" cy="1063256"/>
            </a:xfrm>
            <a:prstGeom prst="ellipse">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3"/>
                </a:solidFill>
                <a:latin typeface="FontAwesome" pitchFamily="2" charset="0"/>
              </a:endParaRPr>
            </a:p>
          </p:txBody>
        </p:sp>
        <p:sp>
          <p:nvSpPr>
            <p:cNvPr id="99" name="任意多边形 98"/>
            <p:cNvSpPr>
              <a:spLocks noChangeArrowheads="1"/>
            </p:cNvSpPr>
            <p:nvPr/>
          </p:nvSpPr>
          <p:spPr bwMode="auto">
            <a:xfrm>
              <a:off x="5169814" y="2299599"/>
              <a:ext cx="573334" cy="430001"/>
            </a:xfrm>
            <a:custGeom>
              <a:avLst/>
              <a:gdLst>
                <a:gd name="connsiteX0" fmla="*/ 343544 w 573334"/>
                <a:gd name="connsiteY0" fmla="*/ 293493 h 430001"/>
                <a:gd name="connsiteX1" fmla="*/ 389047 w 573334"/>
                <a:gd name="connsiteY1" fmla="*/ 293493 h 430001"/>
                <a:gd name="connsiteX2" fmla="*/ 389047 w 573334"/>
                <a:gd name="connsiteY2" fmla="*/ 345822 h 430001"/>
                <a:gd name="connsiteX3" fmla="*/ 343544 w 573334"/>
                <a:gd name="connsiteY3" fmla="*/ 345822 h 430001"/>
                <a:gd name="connsiteX4" fmla="*/ 102379 w 573334"/>
                <a:gd name="connsiteY4" fmla="*/ 245714 h 430001"/>
                <a:gd name="connsiteX5" fmla="*/ 147882 w 573334"/>
                <a:gd name="connsiteY5" fmla="*/ 245714 h 430001"/>
                <a:gd name="connsiteX6" fmla="*/ 147882 w 573334"/>
                <a:gd name="connsiteY6" fmla="*/ 345820 h 430001"/>
                <a:gd name="connsiteX7" fmla="*/ 102379 w 573334"/>
                <a:gd name="connsiteY7" fmla="*/ 345820 h 430001"/>
                <a:gd name="connsiteX8" fmla="*/ 261639 w 573334"/>
                <a:gd name="connsiteY8" fmla="*/ 182011 h 430001"/>
                <a:gd name="connsiteX9" fmla="*/ 309418 w 573334"/>
                <a:gd name="connsiteY9" fmla="*/ 182011 h 430001"/>
                <a:gd name="connsiteX10" fmla="*/ 309418 w 573334"/>
                <a:gd name="connsiteY10" fmla="*/ 345821 h 430001"/>
                <a:gd name="connsiteX11" fmla="*/ 261639 w 573334"/>
                <a:gd name="connsiteY11" fmla="*/ 345821 h 430001"/>
                <a:gd name="connsiteX12" fmla="*/ 182010 w 573334"/>
                <a:gd name="connsiteY12" fmla="*/ 131958 h 430001"/>
                <a:gd name="connsiteX13" fmla="*/ 229789 w 573334"/>
                <a:gd name="connsiteY13" fmla="*/ 131958 h 430001"/>
                <a:gd name="connsiteX14" fmla="*/ 229789 w 573334"/>
                <a:gd name="connsiteY14" fmla="*/ 345821 h 430001"/>
                <a:gd name="connsiteX15" fmla="*/ 182010 w 573334"/>
                <a:gd name="connsiteY15" fmla="*/ 345821 h 430001"/>
                <a:gd name="connsiteX16" fmla="*/ 423174 w 573334"/>
                <a:gd name="connsiteY16" fmla="*/ 91005 h 430001"/>
                <a:gd name="connsiteX17" fmla="*/ 470953 w 573334"/>
                <a:gd name="connsiteY17" fmla="*/ 91005 h 430001"/>
                <a:gd name="connsiteX18" fmla="*/ 470953 w 573334"/>
                <a:gd name="connsiteY18" fmla="*/ 345820 h 430001"/>
                <a:gd name="connsiteX19" fmla="*/ 423174 w 573334"/>
                <a:gd name="connsiteY19" fmla="*/ 345820 h 430001"/>
                <a:gd name="connsiteX20" fmla="*/ 48990 w 573334"/>
                <a:gd name="connsiteY20" fmla="*/ 48990 h 430001"/>
                <a:gd name="connsiteX21" fmla="*/ 48990 w 573334"/>
                <a:gd name="connsiteY21" fmla="*/ 381011 h 430001"/>
                <a:gd name="connsiteX22" fmla="*/ 524344 w 573334"/>
                <a:gd name="connsiteY22" fmla="*/ 381011 h 430001"/>
                <a:gd name="connsiteX23" fmla="*/ 524344 w 573334"/>
                <a:gd name="connsiteY23" fmla="*/ 48990 h 430001"/>
                <a:gd name="connsiteX24" fmla="*/ 0 w 573334"/>
                <a:gd name="connsiteY24" fmla="*/ 0 h 430001"/>
                <a:gd name="connsiteX25" fmla="*/ 573334 w 573334"/>
                <a:gd name="connsiteY25" fmla="*/ 0 h 430001"/>
                <a:gd name="connsiteX26" fmla="*/ 573334 w 573334"/>
                <a:gd name="connsiteY26" fmla="*/ 430001 h 430001"/>
                <a:gd name="connsiteX27" fmla="*/ 0 w 573334"/>
                <a:gd name="connsiteY27" fmla="*/ 430001 h 43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573334" h="430001">
                  <a:moveTo>
                    <a:pt x="343544" y="293493"/>
                  </a:moveTo>
                  <a:lnTo>
                    <a:pt x="389047" y="293493"/>
                  </a:lnTo>
                  <a:lnTo>
                    <a:pt x="389047" y="345822"/>
                  </a:lnTo>
                  <a:lnTo>
                    <a:pt x="343544" y="345822"/>
                  </a:lnTo>
                  <a:close/>
                  <a:moveTo>
                    <a:pt x="102379" y="245714"/>
                  </a:moveTo>
                  <a:lnTo>
                    <a:pt x="147882" y="245714"/>
                  </a:lnTo>
                  <a:lnTo>
                    <a:pt x="147882" y="345820"/>
                  </a:lnTo>
                  <a:lnTo>
                    <a:pt x="102379" y="345820"/>
                  </a:lnTo>
                  <a:close/>
                  <a:moveTo>
                    <a:pt x="261639" y="182011"/>
                  </a:moveTo>
                  <a:lnTo>
                    <a:pt x="309418" y="182011"/>
                  </a:lnTo>
                  <a:lnTo>
                    <a:pt x="309418" y="345821"/>
                  </a:lnTo>
                  <a:lnTo>
                    <a:pt x="261639" y="345821"/>
                  </a:lnTo>
                  <a:close/>
                  <a:moveTo>
                    <a:pt x="182010" y="131958"/>
                  </a:moveTo>
                  <a:lnTo>
                    <a:pt x="229789" y="131958"/>
                  </a:lnTo>
                  <a:lnTo>
                    <a:pt x="229789" y="345821"/>
                  </a:lnTo>
                  <a:lnTo>
                    <a:pt x="182010" y="345821"/>
                  </a:lnTo>
                  <a:close/>
                  <a:moveTo>
                    <a:pt x="423174" y="91005"/>
                  </a:moveTo>
                  <a:lnTo>
                    <a:pt x="470953" y="91005"/>
                  </a:lnTo>
                  <a:lnTo>
                    <a:pt x="470953" y="345820"/>
                  </a:lnTo>
                  <a:lnTo>
                    <a:pt x="423174" y="345820"/>
                  </a:lnTo>
                  <a:close/>
                  <a:moveTo>
                    <a:pt x="48990" y="48990"/>
                  </a:moveTo>
                  <a:lnTo>
                    <a:pt x="48990" y="381011"/>
                  </a:lnTo>
                  <a:lnTo>
                    <a:pt x="524344" y="381011"/>
                  </a:lnTo>
                  <a:lnTo>
                    <a:pt x="524344" y="48990"/>
                  </a:lnTo>
                  <a:close/>
                  <a:moveTo>
                    <a:pt x="0" y="0"/>
                  </a:moveTo>
                  <a:lnTo>
                    <a:pt x="573334" y="0"/>
                  </a:lnTo>
                  <a:lnTo>
                    <a:pt x="573334" y="430001"/>
                  </a:lnTo>
                  <a:lnTo>
                    <a:pt x="0" y="430001"/>
                  </a:lnTo>
                  <a:close/>
                </a:path>
              </a:pathLst>
            </a:custGeom>
            <a:solidFill>
              <a:schemeClr val="accent1"/>
            </a:solidFill>
            <a:ln>
              <a:no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charset="-122"/>
                <a:cs typeface="Arial" panose="020B0604020202020204" pitchFamily="34" charset="0"/>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dissolve">
                                      <p:cBhvr>
                                        <p:cTn id="7" dur="500"/>
                                        <p:tgtEl>
                                          <p:spTgt spid="5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right)">
                                      <p:cBhvr>
                                        <p:cTn id="11" dur="1000"/>
                                        <p:tgtEl>
                                          <p:spTgt spid="6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56"/>
                                        </p:tgtEl>
                                        <p:attrNameLst>
                                          <p:attrName>style.visibility</p:attrName>
                                        </p:attrNameLst>
                                      </p:cBhvr>
                                      <p:to>
                                        <p:strVal val="visible"/>
                                      </p:to>
                                    </p:set>
                                    <p:animEffect transition="in" filter="wipe(left)">
                                      <p:cBhvr>
                                        <p:cTn id="14" dur="500"/>
                                        <p:tgtEl>
                                          <p:spTgt spid="56"/>
                                        </p:tgtEl>
                                      </p:cBhvr>
                                    </p:animEffect>
                                  </p:childTnLst>
                                </p:cTn>
                              </p:par>
                              <p:par>
                                <p:cTn id="15" presetID="10" presetClass="entr" presetSubtype="0" fill="hold" nodeType="withEffect">
                                  <p:stCondLst>
                                    <p:cond delay="150"/>
                                  </p:stCondLst>
                                  <p:childTnLst>
                                    <p:set>
                                      <p:cBhvr>
                                        <p:cTn id="16" dur="1" fill="hold">
                                          <p:stCondLst>
                                            <p:cond delay="0"/>
                                          </p:stCondLst>
                                        </p:cTn>
                                        <p:tgtEl>
                                          <p:spTgt spid="79"/>
                                        </p:tgtEl>
                                        <p:attrNameLst>
                                          <p:attrName>style.visibility</p:attrName>
                                        </p:attrNameLst>
                                      </p:cBhvr>
                                      <p:to>
                                        <p:strVal val="visible"/>
                                      </p:to>
                                    </p:set>
                                    <p:animEffect transition="in" filter="fade">
                                      <p:cBhvr>
                                        <p:cTn id="17" dur="250"/>
                                        <p:tgtEl>
                                          <p:spTgt spid="79"/>
                                        </p:tgtEl>
                                      </p:cBhvr>
                                    </p:animEffect>
                                  </p:childTnLst>
                                </p:cTn>
                              </p:par>
                              <p:par>
                                <p:cTn id="18" presetID="10" presetClass="entr" presetSubtype="0" fill="hold" nodeType="withEffect">
                                  <p:stCondLst>
                                    <p:cond delay="350"/>
                                  </p:stCondLst>
                                  <p:childTnLst>
                                    <p:set>
                                      <p:cBhvr>
                                        <p:cTn id="19" dur="1" fill="hold">
                                          <p:stCondLst>
                                            <p:cond delay="0"/>
                                          </p:stCondLst>
                                        </p:cTn>
                                        <p:tgtEl>
                                          <p:spTgt spid="96"/>
                                        </p:tgtEl>
                                        <p:attrNameLst>
                                          <p:attrName>style.visibility</p:attrName>
                                        </p:attrNameLst>
                                      </p:cBhvr>
                                      <p:to>
                                        <p:strVal val="visible"/>
                                      </p:to>
                                    </p:set>
                                    <p:animEffect transition="in" filter="fade">
                                      <p:cBhvr>
                                        <p:cTn id="20" dur="250"/>
                                        <p:tgtEl>
                                          <p:spTgt spid="96"/>
                                        </p:tgtEl>
                                      </p:cBhvr>
                                    </p:animEffect>
                                  </p:childTnLst>
                                </p:cTn>
                              </p:par>
                              <p:par>
                                <p:cTn id="21" presetID="10" presetClass="entr" presetSubtype="0" fill="hold" nodeType="withEffect">
                                  <p:stCondLst>
                                    <p:cond delay="550"/>
                                  </p:stCondLst>
                                  <p:childTnLst>
                                    <p:set>
                                      <p:cBhvr>
                                        <p:cTn id="22" dur="1" fill="hold">
                                          <p:stCondLst>
                                            <p:cond delay="0"/>
                                          </p:stCondLst>
                                        </p:cTn>
                                        <p:tgtEl>
                                          <p:spTgt spid="91"/>
                                        </p:tgtEl>
                                        <p:attrNameLst>
                                          <p:attrName>style.visibility</p:attrName>
                                        </p:attrNameLst>
                                      </p:cBhvr>
                                      <p:to>
                                        <p:strVal val="visible"/>
                                      </p:to>
                                    </p:set>
                                    <p:animEffect transition="in" filter="fade">
                                      <p:cBhvr>
                                        <p:cTn id="23" dur="250"/>
                                        <p:tgtEl>
                                          <p:spTgt spid="91"/>
                                        </p:tgtEl>
                                      </p:cBhvr>
                                    </p:animEffect>
                                  </p:childTnLst>
                                </p:cTn>
                              </p:par>
                              <p:par>
                                <p:cTn id="24" presetID="10" presetClass="entr" presetSubtype="0" fill="hold" nodeType="withEffect">
                                  <p:stCondLst>
                                    <p:cond delay="750"/>
                                  </p:stCondLst>
                                  <p:childTnLst>
                                    <p:set>
                                      <p:cBhvr>
                                        <p:cTn id="25" dur="1" fill="hold">
                                          <p:stCondLst>
                                            <p:cond delay="0"/>
                                          </p:stCondLst>
                                        </p:cTn>
                                        <p:tgtEl>
                                          <p:spTgt spid="76"/>
                                        </p:tgtEl>
                                        <p:attrNameLst>
                                          <p:attrName>style.visibility</p:attrName>
                                        </p:attrNameLst>
                                      </p:cBhvr>
                                      <p:to>
                                        <p:strVal val="visible"/>
                                      </p:to>
                                    </p:set>
                                    <p:animEffect transition="in" filter="fade">
                                      <p:cBhvr>
                                        <p:cTn id="26" dur="250"/>
                                        <p:tgtEl>
                                          <p:spTgt spid="76"/>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62"/>
                                        </p:tgtEl>
                                        <p:attrNameLst>
                                          <p:attrName>ppt_y</p:attrName>
                                        </p:attrNameLst>
                                      </p:cBhvr>
                                      <p:tavLst>
                                        <p:tav tm="0">
                                          <p:val>
                                            <p:strVal val="#ppt_y"/>
                                          </p:val>
                                        </p:tav>
                                        <p:tav tm="100000">
                                          <p:val>
                                            <p:strVal val="#ppt_y"/>
                                          </p:val>
                                        </p:tav>
                                      </p:tavLst>
                                    </p:anim>
                                    <p:anim calcmode="lin" valueType="num">
                                      <p:cBhvr>
                                        <p:cTn id="32"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6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72"/>
                                        </p:tgtEl>
                                        <p:attrNameLst>
                                          <p:attrName>style.visibility</p:attrName>
                                        </p:attrNameLst>
                                      </p:cBhvr>
                                      <p:to>
                                        <p:strVal val="visible"/>
                                      </p:to>
                                    </p:set>
                                    <p:animEffect transition="in" filter="wipe(left)">
                                      <p:cBhvr>
                                        <p:cTn id="38" dur="500"/>
                                        <p:tgtEl>
                                          <p:spTgt spid="72"/>
                                        </p:tgtEl>
                                      </p:cBhvr>
                                    </p:animEffect>
                                  </p:childTnLst>
                                </p:cTn>
                              </p:par>
                            </p:childTnLst>
                          </p:cTn>
                        </p:par>
                        <p:par>
                          <p:cTn id="39" fill="hold">
                            <p:stCondLst>
                              <p:cond delay="2900"/>
                            </p:stCondLst>
                            <p:childTnLst>
                              <p:par>
                                <p:cTn id="40" presetID="42" presetClass="entr" presetSubtype="0" fill="hold" grpId="0"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250"/>
                                        <p:tgtEl>
                                          <p:spTgt spid="64"/>
                                        </p:tgtEl>
                                      </p:cBhvr>
                                    </p:animEffect>
                                    <p:anim calcmode="lin" valueType="num">
                                      <p:cBhvr>
                                        <p:cTn id="43" dur="250" fill="hold"/>
                                        <p:tgtEl>
                                          <p:spTgt spid="64"/>
                                        </p:tgtEl>
                                        <p:attrNameLst>
                                          <p:attrName>ppt_x</p:attrName>
                                        </p:attrNameLst>
                                      </p:cBhvr>
                                      <p:tavLst>
                                        <p:tav tm="0">
                                          <p:val>
                                            <p:strVal val="#ppt_x"/>
                                          </p:val>
                                        </p:tav>
                                        <p:tav tm="100000">
                                          <p:val>
                                            <p:strVal val="#ppt_x"/>
                                          </p:val>
                                        </p:tav>
                                      </p:tavLst>
                                    </p:anim>
                                    <p:anim calcmode="lin" valueType="num">
                                      <p:cBhvr>
                                        <p:cTn id="44" dur="250" fill="hold"/>
                                        <p:tgtEl>
                                          <p:spTgt spid="64"/>
                                        </p:tgtEl>
                                        <p:attrNameLst>
                                          <p:attrName>ppt_y</p:attrName>
                                        </p:attrNameLst>
                                      </p:cBhvr>
                                      <p:tavLst>
                                        <p:tav tm="0">
                                          <p:val>
                                            <p:strVal val="#ppt_y+.1"/>
                                          </p:val>
                                        </p:tav>
                                        <p:tav tm="100000">
                                          <p:val>
                                            <p:strVal val="#ppt_y"/>
                                          </p:val>
                                        </p:tav>
                                      </p:tavLst>
                                    </p:anim>
                                  </p:childTnLst>
                                </p:cTn>
                              </p:par>
                            </p:childTnLst>
                          </p:cTn>
                        </p:par>
                        <p:par>
                          <p:cTn id="45" fill="hold">
                            <p:stCondLst>
                              <p:cond delay="3400"/>
                            </p:stCondLst>
                            <p:childTnLst>
                              <p:par>
                                <p:cTn id="46" presetID="42" presetClass="entr" presetSubtype="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fade">
                                      <p:cBhvr>
                                        <p:cTn id="48" dur="250"/>
                                        <p:tgtEl>
                                          <p:spTgt spid="65"/>
                                        </p:tgtEl>
                                      </p:cBhvr>
                                    </p:animEffect>
                                    <p:anim calcmode="lin" valueType="num">
                                      <p:cBhvr>
                                        <p:cTn id="49" dur="250" fill="hold"/>
                                        <p:tgtEl>
                                          <p:spTgt spid="65"/>
                                        </p:tgtEl>
                                        <p:attrNameLst>
                                          <p:attrName>ppt_x</p:attrName>
                                        </p:attrNameLst>
                                      </p:cBhvr>
                                      <p:tavLst>
                                        <p:tav tm="0">
                                          <p:val>
                                            <p:strVal val="#ppt_x"/>
                                          </p:val>
                                        </p:tav>
                                        <p:tav tm="100000">
                                          <p:val>
                                            <p:strVal val="#ppt_x"/>
                                          </p:val>
                                        </p:tav>
                                      </p:tavLst>
                                    </p:anim>
                                    <p:anim calcmode="lin" valueType="num">
                                      <p:cBhvr>
                                        <p:cTn id="50" dur="250" fill="hold"/>
                                        <p:tgtEl>
                                          <p:spTgt spid="65"/>
                                        </p:tgtEl>
                                        <p:attrNameLst>
                                          <p:attrName>ppt_y</p:attrName>
                                        </p:attrNameLst>
                                      </p:cBhvr>
                                      <p:tavLst>
                                        <p:tav tm="0">
                                          <p:val>
                                            <p:strVal val="#ppt_y+.1"/>
                                          </p:val>
                                        </p:tav>
                                        <p:tav tm="100000">
                                          <p:val>
                                            <p:strVal val="#ppt_y"/>
                                          </p:val>
                                        </p:tav>
                                      </p:tavLst>
                                    </p:anim>
                                  </p:childTnLst>
                                </p:cTn>
                              </p:par>
                            </p:childTnLst>
                          </p:cTn>
                        </p:par>
                        <p:par>
                          <p:cTn id="51" fill="hold">
                            <p:stCondLst>
                              <p:cond delay="3900"/>
                            </p:stCondLst>
                            <p:childTnLst>
                              <p:par>
                                <p:cTn id="52" presetID="42" presetClass="entr" presetSubtype="0" fill="hold" grpId="0" nodeType="afterEffect">
                                  <p:stCondLst>
                                    <p:cond delay="0"/>
                                  </p:stCondLst>
                                  <p:childTnLst>
                                    <p:set>
                                      <p:cBhvr>
                                        <p:cTn id="53" dur="1" fill="hold">
                                          <p:stCondLst>
                                            <p:cond delay="0"/>
                                          </p:stCondLst>
                                        </p:cTn>
                                        <p:tgtEl>
                                          <p:spTgt spid="69"/>
                                        </p:tgtEl>
                                        <p:attrNameLst>
                                          <p:attrName>style.visibility</p:attrName>
                                        </p:attrNameLst>
                                      </p:cBhvr>
                                      <p:to>
                                        <p:strVal val="visible"/>
                                      </p:to>
                                    </p:set>
                                    <p:animEffect transition="in" filter="fade">
                                      <p:cBhvr>
                                        <p:cTn id="54" dur="250"/>
                                        <p:tgtEl>
                                          <p:spTgt spid="69"/>
                                        </p:tgtEl>
                                      </p:cBhvr>
                                    </p:animEffect>
                                    <p:anim calcmode="lin" valueType="num">
                                      <p:cBhvr>
                                        <p:cTn id="55" dur="250" fill="hold"/>
                                        <p:tgtEl>
                                          <p:spTgt spid="69"/>
                                        </p:tgtEl>
                                        <p:attrNameLst>
                                          <p:attrName>ppt_x</p:attrName>
                                        </p:attrNameLst>
                                      </p:cBhvr>
                                      <p:tavLst>
                                        <p:tav tm="0">
                                          <p:val>
                                            <p:strVal val="#ppt_x"/>
                                          </p:val>
                                        </p:tav>
                                        <p:tav tm="100000">
                                          <p:val>
                                            <p:strVal val="#ppt_x"/>
                                          </p:val>
                                        </p:tav>
                                      </p:tavLst>
                                    </p:anim>
                                    <p:anim calcmode="lin" valueType="num">
                                      <p:cBhvr>
                                        <p:cTn id="56" dur="250" fill="hold"/>
                                        <p:tgtEl>
                                          <p:spTgt spid="69"/>
                                        </p:tgtEl>
                                        <p:attrNameLst>
                                          <p:attrName>ppt_y</p:attrName>
                                        </p:attrNameLst>
                                      </p:cBhvr>
                                      <p:tavLst>
                                        <p:tav tm="0">
                                          <p:val>
                                            <p:strVal val="#ppt_y+.1"/>
                                          </p:val>
                                        </p:tav>
                                        <p:tav tm="100000">
                                          <p:val>
                                            <p:strVal val="#ppt_y"/>
                                          </p:val>
                                        </p:tav>
                                      </p:tavLst>
                                    </p:anim>
                                  </p:childTnLst>
                                </p:cTn>
                              </p:par>
                            </p:childTnLst>
                          </p:cTn>
                        </p:par>
                        <p:par>
                          <p:cTn id="57" fill="hold">
                            <p:stCondLst>
                              <p:cond delay="4400"/>
                            </p:stCondLst>
                            <p:childTnLst>
                              <p:par>
                                <p:cTn id="58" presetID="42" presetClass="entr" presetSubtype="0" fill="hold" grpId="0"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250"/>
                                        <p:tgtEl>
                                          <p:spTgt spid="70"/>
                                        </p:tgtEl>
                                      </p:cBhvr>
                                    </p:animEffect>
                                    <p:anim calcmode="lin" valueType="num">
                                      <p:cBhvr>
                                        <p:cTn id="61" dur="250" fill="hold"/>
                                        <p:tgtEl>
                                          <p:spTgt spid="70"/>
                                        </p:tgtEl>
                                        <p:attrNameLst>
                                          <p:attrName>ppt_x</p:attrName>
                                        </p:attrNameLst>
                                      </p:cBhvr>
                                      <p:tavLst>
                                        <p:tav tm="0">
                                          <p:val>
                                            <p:strVal val="#ppt_x"/>
                                          </p:val>
                                        </p:tav>
                                        <p:tav tm="100000">
                                          <p:val>
                                            <p:strVal val="#ppt_x"/>
                                          </p:val>
                                        </p:tav>
                                      </p:tavLst>
                                    </p:anim>
                                    <p:anim calcmode="lin" valueType="num">
                                      <p:cBhvr>
                                        <p:cTn id="62" dur="25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61" grpId="0" animBg="1"/>
      <p:bldP spid="62" grpId="0"/>
      <p:bldP spid="64" grpId="0"/>
      <p:bldP spid="65" grpId="0"/>
      <p:bldP spid="69" grpId="0"/>
      <p:bldP spid="70" grpId="0"/>
      <p:bldP spid="7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761" y="1564330"/>
            <a:ext cx="1701381" cy="2313635"/>
            <a:chOff x="1419399" y="1213071"/>
            <a:chExt cx="1385887" cy="1884363"/>
          </a:xfrm>
        </p:grpSpPr>
        <p:sp>
          <p:nvSpPr>
            <p:cNvPr id="5" name="任意多边形 29"/>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latin typeface="微软雅黑" panose="020B0503020204020204" charset="-122"/>
                <a:ea typeface="微软雅黑" panose="020B050302020402020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ln>
          </p:spPr>
          <p:txBody>
            <a:bodyPr lIns="0" tIns="0" rIns="0" bIns="0" anchor="ctr"/>
            <a:lstStyle/>
            <a:p>
              <a:pPr algn="ctr" eaLnBrk="1" hangingPunct="1"/>
              <a:r>
                <a:rPr lang="zh-CN" altLang="en-US" sz="1900" dirty="0">
                  <a:solidFill>
                    <a:srgbClr val="FFFFFF"/>
                  </a:solidFill>
                  <a:latin typeface="微软雅黑" panose="020B0503020204020204" charset="-122"/>
                  <a:ea typeface="微软雅黑" panose="020B0503020204020204" charset="-122"/>
                </a:rPr>
                <a:t>对时间节点的把握正确</a:t>
              </a:r>
            </a:p>
          </p:txBody>
        </p:sp>
        <p:grpSp>
          <p:nvGrpSpPr>
            <p:cNvPr id="8" name="椭圆 16"/>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微软雅黑" panose="020B0503020204020204" charset="-122"/>
                  <a:ea typeface="微软雅黑" panose="020B0503020204020204" charset="-122"/>
                </a:endParaRPr>
              </a:p>
            </p:txBody>
          </p:sp>
        </p:grpSp>
        <p:sp>
          <p:nvSpPr>
            <p:cNvPr id="9" name="任意多边形 5"/>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对市场的增长趋势正确</a:t>
              </a:r>
            </a:p>
          </p:txBody>
        </p:sp>
        <p:grpSp>
          <p:nvGrpSpPr>
            <p:cNvPr id="16" name="椭圆 46"/>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17" name="任意多边形 47"/>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对入市的操作方式正确</a:t>
              </a:r>
            </a:p>
          </p:txBody>
        </p:sp>
        <p:grpSp>
          <p:nvGrpSpPr>
            <p:cNvPr id="24" name="椭圆 71"/>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2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28" name="矩形 73"/>
          <p:cNvSpPr>
            <a:spLocks noChangeArrowheads="1"/>
          </p:cNvSpPr>
          <p:nvPr/>
        </p:nvSpPr>
        <p:spPr bwMode="auto">
          <a:xfrm>
            <a:off x="3659022" y="4060609"/>
            <a:ext cx="2148984"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088" y="4075623"/>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5947" y="1564330"/>
            <a:ext cx="1701381" cy="2313635"/>
            <a:chOff x="6213649" y="1213071"/>
            <a:chExt cx="1385887" cy="1884363"/>
          </a:xfrm>
        </p:grpSpPr>
        <p:sp>
          <p:nvSpPr>
            <p:cNvPr id="31" name="任意多边形 48"/>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4"/>
            </a:solidFill>
            <a:ln w="3175" cmpd="sng">
              <a:solidFill>
                <a:schemeClr val="bg1"/>
              </a:solidFill>
              <a:round/>
            </a:ln>
          </p:spPr>
          <p:txBody>
            <a:bodyPr lIns="0" tIns="0" rIns="0" bIns="0" anchor="ctr"/>
            <a:lstStyle/>
            <a:p>
              <a:pPr algn="ctr"/>
              <a:r>
                <a:rPr lang="zh-CN" altLang="en-US" sz="1900" dirty="0">
                  <a:solidFill>
                    <a:srgbClr val="FFFFFF"/>
                  </a:solidFill>
                  <a:latin typeface="微软雅黑" panose="020B0503020204020204" charset="-122"/>
                  <a:ea typeface="微软雅黑" panose="020B0503020204020204" charset="-122"/>
                </a:rPr>
                <a:t>对商品卖点的把握正确</a:t>
              </a:r>
            </a:p>
          </p:txBody>
        </p:sp>
        <p:grpSp>
          <p:nvGrpSpPr>
            <p:cNvPr id="34" name="椭圆 71"/>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900">
                  <a:solidFill>
                    <a:srgbClr val="FFFFFF"/>
                  </a:solidFill>
                  <a:latin typeface="微软雅黑" panose="020B0503020204020204" charset="-122"/>
                  <a:ea typeface="微软雅黑" panose="020B0503020204020204" charset="-122"/>
                </a:endParaRPr>
              </a:p>
            </p:txBody>
          </p:sp>
        </p:grpSp>
        <p:sp>
          <p:nvSpPr>
            <p:cNvPr id="35" name="任意多边形 72"/>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38" name="矩形 74"/>
          <p:cNvSpPr>
            <a:spLocks noChangeArrowheads="1"/>
          </p:cNvSpPr>
          <p:nvPr/>
        </p:nvSpPr>
        <p:spPr bwMode="auto">
          <a:xfrm>
            <a:off x="8829011" y="4060609"/>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anose="020B0503020204020204" charset="-122"/>
                <a:ea typeface="微软雅黑" panose="020B0503020204020204" charset="-122"/>
              </a:rPr>
              <a:t>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987">
      <a:dk1>
        <a:sysClr val="windowText" lastClr="000000"/>
      </a:dk1>
      <a:lt1>
        <a:sysClr val="window" lastClr="FFFFFF"/>
      </a:lt1>
      <a:dk2>
        <a:srgbClr val="ADBD84"/>
      </a:dk2>
      <a:lt2>
        <a:srgbClr val="708045"/>
      </a:lt2>
      <a:accent1>
        <a:srgbClr val="708045"/>
      </a:accent1>
      <a:accent2>
        <a:srgbClr val="ADBD84"/>
      </a:accent2>
      <a:accent3>
        <a:srgbClr val="708045"/>
      </a:accent3>
      <a:accent4>
        <a:srgbClr val="ADBD84"/>
      </a:accent4>
      <a:accent5>
        <a:srgbClr val="708045"/>
      </a:accent5>
      <a:accent6>
        <a:srgbClr val="ADBD84"/>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5357</Words>
  <Application>Microsoft Office PowerPoint</Application>
  <PresentationFormat>宽屏</PresentationFormat>
  <Paragraphs>487</Paragraphs>
  <Slides>39</Slides>
  <Notes>29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39</vt:i4>
      </vt:variant>
    </vt:vector>
  </HeadingPairs>
  <TitlesOfParts>
    <vt:vector size="55" baseType="lpstr">
      <vt:lpstr>Arial Rounded MT Bold</vt:lpstr>
      <vt:lpstr>Bebas</vt:lpstr>
      <vt:lpstr>Bodoni MT</vt:lpstr>
      <vt:lpstr>FontAwesome</vt:lpstr>
      <vt:lpstr>UKIJ Qolyazma</vt:lpstr>
      <vt:lpstr>方正兰亭黑简体</vt:lpstr>
      <vt:lpstr>华文黑体</vt:lpstr>
      <vt:lpstr>宋体</vt:lpstr>
      <vt:lpstr>微软雅黑</vt:lpstr>
      <vt:lpstr>Agency FB</vt:lpstr>
      <vt:lpstr>Arial</vt:lpstr>
      <vt:lpstr>Arial Black</vt:lpstr>
      <vt:lpstr>Calibri</vt:lpstr>
      <vt:lpstr>Impact</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28</cp:revision>
  <dcterms:created xsi:type="dcterms:W3CDTF">2015-05-05T08:02:00Z</dcterms:created>
  <dcterms:modified xsi:type="dcterms:W3CDTF">2020-06-29T11:39:51Z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