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7" r:id="rId2"/>
    <p:sldId id="258" r:id="rId3"/>
    <p:sldId id="259" r:id="rId4"/>
    <p:sldId id="292" r:id="rId5"/>
    <p:sldId id="264" r:id="rId6"/>
    <p:sldId id="267" r:id="rId7"/>
    <p:sldId id="303" r:id="rId8"/>
    <p:sldId id="302" r:id="rId9"/>
    <p:sldId id="266" r:id="rId10"/>
    <p:sldId id="260" r:id="rId11"/>
    <p:sldId id="293" r:id="rId12"/>
    <p:sldId id="271" r:id="rId13"/>
    <p:sldId id="301" r:id="rId14"/>
    <p:sldId id="298" r:id="rId15"/>
    <p:sldId id="268" r:id="rId16"/>
    <p:sldId id="272" r:id="rId17"/>
    <p:sldId id="300" r:id="rId18"/>
    <p:sldId id="289" r:id="rId19"/>
    <p:sldId id="287" r:id="rId20"/>
    <p:sldId id="273" r:id="rId21"/>
    <p:sldId id="288" r:id="rId22"/>
    <p:sldId id="297" r:id="rId23"/>
    <p:sldId id="299" r:id="rId24"/>
    <p:sldId id="304" r:id="rId25"/>
    <p:sldId id="305" r:id="rId26"/>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EDE1"/>
    <a:srgbClr val="EAEBED"/>
    <a:srgbClr val="FEFFFF"/>
    <a:srgbClr val="E676A9"/>
    <a:srgbClr val="8A8A8A"/>
    <a:srgbClr val="3DB7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9637" autoAdjust="0"/>
  </p:normalViewPr>
  <p:slideViewPr>
    <p:cSldViewPr snapToGrid="0">
      <p:cViewPr varScale="1">
        <p:scale>
          <a:sx n="108" d="100"/>
          <a:sy n="108" d="100"/>
        </p:scale>
        <p:origin x="96" y="288"/>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21A1DC-BD10-4DCA-8290-E647DCE6E72B}" type="datetimeFigureOut">
              <a:rPr lang="zh-CN" altLang="en-US" smtClean="0"/>
              <a:pPr/>
              <a:t>2020/6/30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BE1E47-812A-406D-8B81-E3C0B12E7407}" type="slidenum">
              <a:rPr lang="zh-CN" altLang="en-US" smtClean="0"/>
              <a:pPr/>
              <a:t>‹#›</a:t>
            </a:fld>
            <a:endParaRPr lang="zh-CN" altLang="en-US"/>
          </a:p>
        </p:txBody>
      </p:sp>
    </p:spTree>
    <p:extLst>
      <p:ext uri="{BB962C8B-B14F-4D97-AF65-F5344CB8AC3E}">
        <p14:creationId xmlns:p14="http://schemas.microsoft.com/office/powerpoint/2010/main" val="34036675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1218565" eaLnBrk="1" fontAlgn="auto" hangingPunct="1">
              <a:spcBef>
                <a:spcPts val="0"/>
              </a:spcBef>
              <a:spcAft>
                <a:spcPts val="0"/>
              </a:spcAft>
              <a:defRPr/>
            </a:pPr>
            <a:r>
              <a:rPr lang="zh-CN" altLang="en-US" sz="1865" dirty="0" smtClean="0"/>
              <a:t> </a:t>
            </a:r>
            <a:r>
              <a:rPr lang="en-US" altLang="zh-CN" sz="1865" dirty="0" smtClean="0"/>
              <a:t>Sunny</a:t>
            </a:r>
            <a:r>
              <a:rPr lang="zh-CN" altLang="en-US" sz="1865" dirty="0" smtClean="0"/>
              <a:t>旗舰店</a:t>
            </a:r>
            <a:r>
              <a:rPr lang="en-US" altLang="zh-CN" sz="1865" dirty="0" smtClean="0"/>
              <a:t>https://liangliangtuwen.tmall.com</a:t>
            </a:r>
            <a:endParaRPr lang="en-US" altLang="zh-CN" sz="1865" dirty="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FADC5A8A-2915-45FF-8245-75070A7CF0E2}" type="slidenum">
              <a:rPr lang="zh-CN" altLang="en-US" smtClean="0">
                <a:solidFill>
                  <a:schemeClr val="tx1"/>
                </a:solidFill>
              </a:rPr>
              <a:pPr defTabSz="1217295" fontAlgn="base">
                <a:spcBef>
                  <a:spcPct val="0"/>
                </a:spcBef>
                <a:spcAft>
                  <a:spcPct val="0"/>
                </a:spcAft>
                <a:buFontTx/>
                <a:buNone/>
              </a:pPr>
              <a:t>1</a:t>
            </a:fld>
            <a:endParaRPr lang="zh-CN" altLang="en-US">
              <a:solidFill>
                <a:schemeClr val="tx1"/>
              </a:solidFill>
            </a:endParaRPr>
          </a:p>
        </p:txBody>
      </p:sp>
    </p:spTree>
    <p:extLst>
      <p:ext uri="{BB962C8B-B14F-4D97-AF65-F5344CB8AC3E}">
        <p14:creationId xmlns:p14="http://schemas.microsoft.com/office/powerpoint/2010/main" val="2282899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1218565" eaLnBrk="1" fontAlgn="auto" hangingPunct="1">
              <a:spcBef>
                <a:spcPts val="0"/>
              </a:spcBef>
              <a:spcAft>
                <a:spcPts val="0"/>
              </a:spcAft>
              <a:defRPr/>
            </a:pPr>
            <a:r>
              <a:rPr lang="zh-CN" altLang="en-US" sz="1865" dirty="0" smtClean="0"/>
              <a:t> </a:t>
            </a:r>
            <a:r>
              <a:rPr lang="en-US" altLang="zh-CN" sz="1865" dirty="0" smtClean="0"/>
              <a:t>Sunny</a:t>
            </a:r>
            <a:r>
              <a:rPr lang="zh-CN" altLang="en-US" sz="1865" dirty="0" smtClean="0"/>
              <a:t>旗舰店</a:t>
            </a:r>
            <a:r>
              <a:rPr lang="en-US" altLang="zh-CN" sz="1865" dirty="0" smtClean="0"/>
              <a:t>https://liangliangtuwen.tmall.com</a:t>
            </a:r>
            <a:endParaRPr lang="en-US" altLang="zh-CN" sz="1865" dirty="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FADC5A8A-2915-45FF-8245-75070A7CF0E2}" type="slidenum">
              <a:rPr lang="zh-CN" altLang="en-US" smtClean="0">
                <a:solidFill>
                  <a:schemeClr val="tx1"/>
                </a:solidFill>
              </a:rPr>
              <a:pPr defTabSz="1217295" fontAlgn="base">
                <a:spcBef>
                  <a:spcPct val="0"/>
                </a:spcBef>
                <a:spcAft>
                  <a:spcPct val="0"/>
                </a:spcAft>
                <a:buFontTx/>
                <a:buNone/>
              </a:pPr>
              <a:t>24</a:t>
            </a:fld>
            <a:endParaRPr lang="zh-CN" altLang="en-US">
              <a:solidFill>
                <a:schemeClr val="tx1"/>
              </a:solidFill>
            </a:endParaRPr>
          </a:p>
        </p:txBody>
      </p:sp>
    </p:spTree>
    <p:extLst>
      <p:ext uri="{BB962C8B-B14F-4D97-AF65-F5344CB8AC3E}">
        <p14:creationId xmlns:p14="http://schemas.microsoft.com/office/powerpoint/2010/main" val="3205154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3458302" y="4668667"/>
            <a:ext cx="6741288" cy="643396"/>
          </a:xfrm>
        </p:spPr>
        <p:txBody>
          <a:bodyPr>
            <a:normAutofit/>
          </a:bodyPr>
          <a:lstStyle>
            <a:lvl1pPr marL="0" indent="0" algn="ctr">
              <a:lnSpc>
                <a:spcPct val="150000"/>
              </a:lnSpc>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29"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2020/6/30</a:t>
            </a:fld>
            <a:endParaRPr lang="zh-CN" altLang="en-US"/>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2" name="Title 1"/>
          <p:cNvSpPr>
            <a:spLocks noGrp="1"/>
          </p:cNvSpPr>
          <p:nvPr>
            <p:ph type="ctrTitle"/>
          </p:nvPr>
        </p:nvSpPr>
        <p:spPr>
          <a:xfrm>
            <a:off x="3103419" y="1939636"/>
            <a:ext cx="7412181" cy="2479964"/>
          </a:xfrm>
        </p:spPr>
        <p:txBody>
          <a:bodyPr anchor="ctr">
            <a:noAutofit/>
          </a:bodyPr>
          <a:lstStyle>
            <a:lvl1pPr algn="ctr">
              <a:lnSpc>
                <a:spcPct val="150000"/>
              </a:lnSpc>
              <a:defRPr sz="6000" b="1" i="0">
                <a:solidFill>
                  <a:schemeClr val="accent1"/>
                </a:solidFill>
              </a:defRPr>
            </a:lvl1pPr>
          </a:lstStyle>
          <a:p>
            <a:r>
              <a:rPr lang="zh-CN" altLang="en-US" dirty="0"/>
              <a:t>单击此处编辑母版标题样式</a:t>
            </a:r>
            <a:endParaRPr lang="en-US" dirty="0"/>
          </a:p>
        </p:txBody>
      </p:sp>
      <p:sp>
        <p:nvSpPr>
          <p:cNvPr id="31"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2020/6/30</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2020/6/30</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9_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11506202" y="311154"/>
            <a:ext cx="342900" cy="365125"/>
          </a:xfrm>
          <a:solidFill>
            <a:schemeClr val="accent1"/>
          </a:solidFill>
        </p:spPr>
        <p:txBody>
          <a:bodyPr/>
          <a:lstStyle>
            <a:lvl1pPr>
              <a:defRPr sz="1000">
                <a:solidFill>
                  <a:schemeClr val="bg1"/>
                </a:solidFill>
              </a:defRPr>
            </a:lvl1pPr>
          </a:lstStyle>
          <a:p>
            <a:fld id="{16F919D3-A0D6-4586-82A8-25A537D2BD8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p:txBody>
      </p:sp>
      <p:sp>
        <p:nvSpPr>
          <p:cNvPr id="4"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2020/6/30</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922964" y="1801091"/>
            <a:ext cx="7341443" cy="2132017"/>
          </a:xfrm>
        </p:spPr>
        <p:txBody>
          <a:bodyPr anchor="ctr"/>
          <a:lstStyle>
            <a:lvl1pPr algn="ctr">
              <a:lnSpc>
                <a:spcPct val="100000"/>
              </a:lnSpc>
              <a:defRPr sz="60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hasCustomPrompt="1"/>
          </p:nvPr>
        </p:nvSpPr>
        <p:spPr>
          <a:xfrm>
            <a:off x="3013436" y="4080419"/>
            <a:ext cx="7160499" cy="869239"/>
          </a:xfrm>
        </p:spPr>
        <p:txBody>
          <a:bodyPr/>
          <a:lstStyle>
            <a:lvl1pPr marL="0" indent="0" algn="ctr">
              <a:lnSpc>
                <a:spcPct val="150000"/>
              </a:lnSpc>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2020/6/30</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hasCustomPrompt="1"/>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hasCustomPrompt="1"/>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2020/6/30</a:t>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2020/6/30</a:t>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EFE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a:p>
        </p:txBody>
      </p:sp>
      <p:sp>
        <p:nvSpPr>
          <p:cNvPr id="3" name="Date Placeholder 1"/>
          <p:cNvSpPr>
            <a:spLocks noGrp="1"/>
          </p:cNvSpPr>
          <p:nvPr>
            <p:ph type="dt" sz="half" idx="10"/>
          </p:nvPr>
        </p:nvSpPr>
        <p:spPr/>
        <p:txBody>
          <a:bodyPr/>
          <a:lstStyle>
            <a:lvl1pPr>
              <a:defRPr/>
            </a:lvl1pPr>
          </a:lstStyle>
          <a:p>
            <a:fld id="{F6E5DE64-B7A0-4DA6-A0DE-A26D6DC60E89}" type="datetimeFigureOut">
              <a:rPr lang="zh-CN" altLang="en-US" smtClean="0"/>
              <a:pPr/>
              <a:t>2020/6/30</a:t>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2020/6/30</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2020/6/30</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754063" y="1585054"/>
            <a:ext cx="10680700" cy="477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fld id="{F6E5DE64-B7A0-4DA6-A0DE-A26D6DC60E89}" type="datetimeFigureOut">
              <a:rPr lang="zh-CN" altLang="en-US" smtClean="0"/>
              <a:pPr/>
              <a:t>2020/6/30</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fld id="{53F6BB2C-9590-4B57-BD58-1710C11E557A}" type="slidenum">
              <a:rPr lang="zh-CN" altLang="en-US" smtClean="0"/>
              <a:pPr/>
              <a:t>‹#›</a:t>
            </a:fld>
            <a:endParaRPr lang="zh-CN" altLang="en-US"/>
          </a:p>
        </p:txBody>
      </p:sp>
      <p:sp>
        <p:nvSpPr>
          <p:cNvPr id="1031" name="Title Placeholder 1"/>
          <p:cNvSpPr>
            <a:spLocks noGrp="1"/>
          </p:cNvSpPr>
          <p:nvPr>
            <p:ph type="title"/>
          </p:nvPr>
        </p:nvSpPr>
        <p:spPr bwMode="auto">
          <a:xfrm>
            <a:off x="2161309" y="368300"/>
            <a:ext cx="8494226"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lnSpc>
          <a:spcPct val="90000"/>
        </a:lnSpc>
        <a:spcBef>
          <a:spcPct val="0"/>
        </a:spcBef>
        <a:spcAft>
          <a:spcPct val="0"/>
        </a:spcAft>
        <a:defRPr sz="4000" kern="1200">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1" fontAlgn="base" hangingPunct="1">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1" fontAlgn="base" hangingPunct="1">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png"/><Relationship Id="rId7"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png"/><Relationship Id="rId7"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 Id="rId9" Type="http://schemas.openxmlformats.org/officeDocument/2006/relationships/image" Target="../media/image33.png"/></Relationships>
</file>

<file path=ppt/slides/_rels/slide1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png"/><Relationship Id="rId7"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6.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png"/><Relationship Id="rId7"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 Id="rId9" Type="http://schemas.openxmlformats.org/officeDocument/2006/relationships/image" Target="../media/image38.png"/></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2.png"/><Relationship Id="rId18" Type="http://schemas.openxmlformats.org/officeDocument/2006/relationships/image" Target="../media/image9.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1.png"/><Relationship Id="rId17" Type="http://schemas.openxmlformats.org/officeDocument/2006/relationships/image" Target="../media/image8.png"/><Relationship Id="rId2" Type="http://schemas.openxmlformats.org/officeDocument/2006/relationships/tags" Target="../tags/tag2.xml"/><Relationship Id="rId16" Type="http://schemas.openxmlformats.org/officeDocument/2006/relationships/image" Target="../media/image7.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7.xml"/><Relationship Id="rId5" Type="http://schemas.openxmlformats.org/officeDocument/2006/relationships/tags" Target="../tags/tag5.xml"/><Relationship Id="rId15" Type="http://schemas.openxmlformats.org/officeDocument/2006/relationships/slide" Target="slide3.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0.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png"/><Relationship Id="rId7" Type="http://schemas.openxmlformats.org/officeDocument/2006/relationships/image" Target="../media/image38.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11" Type="http://schemas.openxmlformats.org/officeDocument/2006/relationships/image" Target="../media/image44.png"/><Relationship Id="rId5" Type="http://schemas.openxmlformats.org/officeDocument/2006/relationships/image" Target="../media/image7.png"/><Relationship Id="rId10" Type="http://schemas.openxmlformats.org/officeDocument/2006/relationships/image" Target="../media/image43.png"/><Relationship Id="rId4" Type="http://schemas.openxmlformats.org/officeDocument/2006/relationships/image" Target="../media/image15.png"/><Relationship Id="rId9"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3.emf"/><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pn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19.png"/><Relationship Id="rId3" Type="http://schemas.openxmlformats.org/officeDocument/2006/relationships/tags" Target="../tags/tag13.xml"/><Relationship Id="rId7" Type="http://schemas.openxmlformats.org/officeDocument/2006/relationships/slideLayout" Target="../slideLayouts/slideLayout6.xml"/><Relationship Id="rId12" Type="http://schemas.openxmlformats.org/officeDocument/2006/relationships/image" Target="../media/image16.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image" Target="../media/image7.png"/><Relationship Id="rId5" Type="http://schemas.openxmlformats.org/officeDocument/2006/relationships/tags" Target="../tags/tag15.xml"/><Relationship Id="rId10" Type="http://schemas.openxmlformats.org/officeDocument/2006/relationships/image" Target="../media/image15.png"/><Relationship Id="rId4" Type="http://schemas.openxmlformats.org/officeDocument/2006/relationships/tags" Target="../tags/tag14.xml"/><Relationship Id="rId9"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3.emf"/><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png"/><Relationship Id="rId7"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923182"/>
            <a:ext cx="12192000" cy="5934818"/>
            <a:chOff x="0" y="923182"/>
            <a:chExt cx="12192000" cy="5934818"/>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t="7450" r="12604"/>
            <a:stretch/>
          </p:blipFill>
          <p:spPr>
            <a:xfrm>
              <a:off x="1536700" y="923182"/>
              <a:ext cx="10655300" cy="3819989"/>
            </a:xfrm>
            <a:prstGeom prst="rect">
              <a:avLst/>
            </a:prstGeom>
          </p:spPr>
        </p:pic>
      </p:grpSp>
      <p:sp>
        <p:nvSpPr>
          <p:cNvPr id="7" name="副标题 6"/>
          <p:cNvSpPr>
            <a:spLocks noGrp="1"/>
          </p:cNvSpPr>
          <p:nvPr>
            <p:ph type="subTitle" idx="1"/>
          </p:nvPr>
        </p:nvSpPr>
        <p:spPr>
          <a:xfrm>
            <a:off x="2672928" y="3166219"/>
            <a:ext cx="6741288" cy="643396"/>
          </a:xfrm>
        </p:spPr>
        <p:txBody>
          <a:bodyPr>
            <a:normAutofit/>
          </a:bodyPr>
          <a:lstStyle/>
          <a:p>
            <a:r>
              <a:rPr lang="zh-CN" altLang="en-US" sz="2000" dirty="0">
                <a:latin typeface="+mj-ea"/>
                <a:ea typeface="+mj-ea"/>
              </a:rPr>
              <a:t>汇报人</a:t>
            </a:r>
            <a:r>
              <a:rPr lang="zh-CN" altLang="en-US" sz="2000" dirty="0" smtClean="0">
                <a:latin typeface="+mj-ea"/>
                <a:ea typeface="+mj-ea"/>
              </a:rPr>
              <a:t>：</a:t>
            </a:r>
            <a:r>
              <a:rPr lang="en-US" altLang="zh-CN" sz="2000" dirty="0" smtClean="0">
                <a:latin typeface="+mj-ea"/>
                <a:ea typeface="+mj-ea"/>
              </a:rPr>
              <a:t>Sunny</a:t>
            </a:r>
            <a:r>
              <a:rPr lang="zh-CN" altLang="en-US" sz="2000" dirty="0" smtClean="0">
                <a:latin typeface="+mj-ea"/>
                <a:ea typeface="+mj-ea"/>
              </a:rPr>
              <a:t>   汇</a:t>
            </a:r>
            <a:r>
              <a:rPr lang="zh-CN" altLang="en-US" sz="2000" dirty="0">
                <a:latin typeface="+mj-ea"/>
                <a:ea typeface="+mj-ea"/>
              </a:rPr>
              <a:t>报时间</a:t>
            </a:r>
            <a:r>
              <a:rPr lang="zh-CN" altLang="en-US" sz="2000" dirty="0" smtClean="0">
                <a:latin typeface="+mj-ea"/>
                <a:ea typeface="+mj-ea"/>
              </a:rPr>
              <a:t>：</a:t>
            </a:r>
            <a:r>
              <a:rPr lang="en-US" altLang="zh-CN" sz="2000" dirty="0" smtClean="0">
                <a:latin typeface="+mj-ea"/>
                <a:ea typeface="+mj-ea"/>
              </a:rPr>
              <a:t>2020.06</a:t>
            </a:r>
            <a:endParaRPr lang="en-US" altLang="zh-CN" sz="2000" dirty="0">
              <a:latin typeface="+mj-ea"/>
              <a:ea typeface="+mj-ea"/>
            </a:endParaRPr>
          </a:p>
        </p:txBody>
      </p:sp>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7963"/>
          <a:stretch/>
        </p:blipFill>
        <p:spPr>
          <a:xfrm flipH="1">
            <a:off x="-1" y="546100"/>
            <a:ext cx="2863462" cy="6311900"/>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27904" y="4060731"/>
            <a:ext cx="3736191" cy="2387600"/>
          </a:xfrm>
          <a:prstGeom prst="rect">
            <a:avLst/>
          </a:prstGeom>
        </p:spPr>
      </p:pic>
      <p:sp>
        <p:nvSpPr>
          <p:cNvPr id="10" name="矩形 9"/>
          <p:cNvSpPr/>
          <p:nvPr/>
        </p:nvSpPr>
        <p:spPr>
          <a:xfrm>
            <a:off x="1758269" y="2150556"/>
            <a:ext cx="8081058" cy="1015663"/>
          </a:xfrm>
          <a:prstGeom prst="rect">
            <a:avLst/>
          </a:prstGeom>
        </p:spPr>
        <p:txBody>
          <a:bodyPr wrap="none">
            <a:spAutoFit/>
          </a:bodyPr>
          <a:lstStyle/>
          <a:p>
            <a:r>
              <a:rPr lang="zh-CN" altLang="en-US" sz="6000" dirty="0">
                <a:solidFill>
                  <a:schemeClr val="accent1">
                    <a:lumMod val="50000"/>
                  </a:schemeClr>
                </a:solidFill>
                <a:latin typeface="演示新手书" panose="00000500000000000000" pitchFamily="2" charset="-122"/>
                <a:ea typeface="演示新手书" panose="00000500000000000000" pitchFamily="2" charset="-122"/>
              </a:rPr>
              <a:t>水</a:t>
            </a:r>
            <a:r>
              <a:rPr lang="zh-CN" altLang="en-US" sz="6000" dirty="0" smtClean="0">
                <a:solidFill>
                  <a:schemeClr val="accent1">
                    <a:lumMod val="50000"/>
                  </a:schemeClr>
                </a:solidFill>
                <a:latin typeface="演示新手书" panose="00000500000000000000" pitchFamily="2" charset="-122"/>
                <a:ea typeface="演示新手书" panose="00000500000000000000" pitchFamily="2" charset="-122"/>
              </a:rPr>
              <a:t>墨</a:t>
            </a:r>
            <a:r>
              <a:rPr lang="zh-CN" altLang="en-US" sz="6000" dirty="0">
                <a:solidFill>
                  <a:schemeClr val="accent1">
                    <a:lumMod val="50000"/>
                  </a:schemeClr>
                </a:solidFill>
                <a:latin typeface="演示新手书" panose="00000500000000000000" pitchFamily="2" charset="-122"/>
                <a:ea typeface="演示新手书" panose="00000500000000000000" pitchFamily="2" charset="-122"/>
              </a:rPr>
              <a:t>山水</a:t>
            </a:r>
            <a:r>
              <a:rPr lang="zh-CN" altLang="en-US" sz="6000" dirty="0" smtClean="0">
                <a:solidFill>
                  <a:schemeClr val="accent1">
                    <a:lumMod val="50000"/>
                  </a:schemeClr>
                </a:solidFill>
                <a:latin typeface="演示新手书" panose="00000500000000000000" pitchFamily="2" charset="-122"/>
                <a:ea typeface="演示新手书" panose="00000500000000000000" pitchFamily="2" charset="-122"/>
              </a:rPr>
              <a:t>中</a:t>
            </a:r>
            <a:r>
              <a:rPr lang="zh-CN" altLang="en-US" sz="6000" dirty="0">
                <a:solidFill>
                  <a:schemeClr val="accent1">
                    <a:lumMod val="50000"/>
                  </a:schemeClr>
                </a:solidFill>
                <a:latin typeface="演示新手书" panose="00000500000000000000" pitchFamily="2" charset="-122"/>
                <a:ea typeface="演示新手书" panose="00000500000000000000" pitchFamily="2" charset="-122"/>
              </a:rPr>
              <a:t>国风PPT模板</a:t>
            </a:r>
          </a:p>
        </p:txBody>
      </p:sp>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834884">
            <a:off x="9647502" y="2492298"/>
            <a:ext cx="871538" cy="1188130"/>
          </a:xfrm>
          <a:prstGeom prst="rect">
            <a:avLst/>
          </a:prstGeom>
        </p:spPr>
      </p:pic>
      <p:pic>
        <p:nvPicPr>
          <p:cNvPr id="14" name="图片 13"/>
          <p:cNvPicPr>
            <a:picLocks noChangeAspect="1"/>
          </p:cNvPicPr>
          <p:nvPr/>
        </p:nvPicPr>
        <p:blipFill rotWithShape="1">
          <a:blip r:embed="rId8"/>
          <a:srcRect r="14250"/>
          <a:stretch/>
        </p:blipFill>
        <p:spPr>
          <a:xfrm>
            <a:off x="1" y="293131"/>
            <a:ext cx="12204700" cy="1542857"/>
          </a:xfrm>
          <a:prstGeom prst="rect">
            <a:avLst/>
          </a:prstGeom>
        </p:spPr>
      </p:pic>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17033"/>
            <a:ext cx="12192000" cy="6975033"/>
            <a:chOff x="0" y="-117033"/>
            <a:chExt cx="12192000" cy="6975033"/>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17"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18" name="图片 17"/>
          <p:cNvPicPr>
            <a:picLocks noChangeAspect="1"/>
          </p:cNvPicPr>
          <p:nvPr/>
        </p:nvPicPr>
        <p:blipFill rotWithShape="1">
          <a:blip r:embed="rId4"/>
          <a:srcRect r="48565"/>
          <a:stretch/>
        </p:blipFill>
        <p:spPr>
          <a:xfrm>
            <a:off x="0" y="-14187"/>
            <a:ext cx="2007218" cy="900408"/>
          </a:xfrm>
          <a:prstGeom prst="rect">
            <a:avLst/>
          </a:prstGeom>
        </p:spPr>
      </p:pic>
      <p:pic>
        <p:nvPicPr>
          <p:cNvPr id="19"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p:cNvPicPr>
            <a:picLocks noChangeAspect="1"/>
          </p:cNvPicPr>
          <p:nvPr/>
        </p:nvPicPr>
        <p:blipFill>
          <a:blip r:embed="rId6"/>
          <a:stretch>
            <a:fillRect/>
          </a:stretch>
        </p:blipFill>
        <p:spPr>
          <a:xfrm>
            <a:off x="0" y="6078583"/>
            <a:ext cx="12192000" cy="779471"/>
          </a:xfrm>
          <a:prstGeom prst="rect">
            <a:avLst/>
          </a:prstGeom>
        </p:spPr>
      </p:pic>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4061629">
            <a:off x="239111" y="749611"/>
            <a:ext cx="6682249" cy="6249038"/>
          </a:xfrm>
          <a:prstGeom prst="rect">
            <a:avLst/>
          </a:prstGeom>
        </p:spPr>
      </p:pic>
      <p:sp>
        <p:nvSpPr>
          <p:cNvPr id="24" name="文本框 23"/>
          <p:cNvSpPr txBox="1"/>
          <p:nvPr/>
        </p:nvSpPr>
        <p:spPr>
          <a:xfrm>
            <a:off x="2298658" y="2084506"/>
            <a:ext cx="2563154" cy="646331"/>
          </a:xfrm>
          <a:prstGeom prst="rect">
            <a:avLst/>
          </a:prstGeom>
          <a:noFill/>
        </p:spPr>
        <p:txBody>
          <a:bodyPr wrap="square" rtlCol="0">
            <a:spAutoFit/>
          </a:bodyPr>
          <a:lstStyle/>
          <a:p>
            <a:pPr algn="ctr"/>
            <a:r>
              <a:rPr lang="zh-CN" altLang="en-US" sz="3600" b="1" dirty="0">
                <a:solidFill>
                  <a:schemeClr val="accent1">
                    <a:lumMod val="20000"/>
                    <a:lumOff val="80000"/>
                  </a:schemeClr>
                </a:solidFill>
                <a:latin typeface="+mj-ea"/>
                <a:ea typeface="+mj-ea"/>
              </a:rPr>
              <a:t>请输入文本</a:t>
            </a:r>
          </a:p>
        </p:txBody>
      </p:sp>
      <p:sp>
        <p:nvSpPr>
          <p:cNvPr id="25" name="矩形 24"/>
          <p:cNvSpPr/>
          <p:nvPr/>
        </p:nvSpPr>
        <p:spPr>
          <a:xfrm>
            <a:off x="2214251" y="2976912"/>
            <a:ext cx="2740072" cy="146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bg2"/>
                </a:solidFill>
                <a:latin typeface="+mn-ea"/>
              </a:rPr>
              <a:t>请输入文本请输入文本请输入文本请输入文本请输入文本请输入文本</a:t>
            </a:r>
            <a:endParaRPr lang="zh-CN" altLang="zh-CN" sz="1800" dirty="0">
              <a:solidFill>
                <a:schemeClr val="bg2"/>
              </a:solidFill>
              <a:latin typeface="+mn-ea"/>
            </a:endParaRPr>
          </a:p>
        </p:txBody>
      </p:sp>
      <p:pic>
        <p:nvPicPr>
          <p:cNvPr id="29"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8997087" y="120162"/>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7391419" y="2087773"/>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1" name="圆角矩形 34"/>
          <p:cNvSpPr/>
          <p:nvPr/>
        </p:nvSpPr>
        <p:spPr>
          <a:xfrm>
            <a:off x="7500267" y="1219394"/>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accent1"/>
                </a:solidFill>
                <a:latin typeface="+mj-ea"/>
                <a:ea typeface="+mj-ea"/>
              </a:rPr>
              <a:t>请输入文本</a:t>
            </a:r>
            <a:endParaRPr lang="zh-CN" altLang="zh-CN" dirty="0">
              <a:solidFill>
                <a:schemeClr val="accent1"/>
              </a:solidFill>
              <a:latin typeface="+mj-ea"/>
              <a:ea typeface="+mj-ea"/>
            </a:endParaRPr>
          </a:p>
        </p:txBody>
      </p:sp>
      <p:pic>
        <p:nvPicPr>
          <p:cNvPr id="32"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8997087" y="2636520"/>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矩形 32"/>
          <p:cNvSpPr/>
          <p:nvPr/>
        </p:nvSpPr>
        <p:spPr>
          <a:xfrm>
            <a:off x="7391419" y="4604131"/>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4" name="圆角矩形 34"/>
          <p:cNvSpPr/>
          <p:nvPr/>
        </p:nvSpPr>
        <p:spPr>
          <a:xfrm>
            <a:off x="7500267" y="3735752"/>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accent1"/>
                </a:solidFill>
                <a:latin typeface="+mj-ea"/>
                <a:ea typeface="+mj-ea"/>
              </a:rPr>
              <a:t>请输入文本</a:t>
            </a:r>
            <a:endParaRPr lang="zh-CN" altLang="zh-CN" dirty="0">
              <a:solidFill>
                <a:schemeClr val="accent1"/>
              </a:solidFill>
              <a:latin typeface="+mj-ea"/>
              <a:ea typeface="+mj-ea"/>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117033"/>
            <a:ext cx="12192000" cy="6975033"/>
            <a:chOff x="0" y="-117033"/>
            <a:chExt cx="12192000" cy="6975033"/>
          </a:xfrm>
        </p:grpSpPr>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21"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22" name="图片 21"/>
          <p:cNvPicPr>
            <a:picLocks noChangeAspect="1"/>
          </p:cNvPicPr>
          <p:nvPr/>
        </p:nvPicPr>
        <p:blipFill rotWithShape="1">
          <a:blip r:embed="rId4"/>
          <a:srcRect r="48565"/>
          <a:stretch/>
        </p:blipFill>
        <p:spPr>
          <a:xfrm>
            <a:off x="0" y="-14187"/>
            <a:ext cx="2007218" cy="900408"/>
          </a:xfrm>
          <a:prstGeom prst="rect">
            <a:avLst/>
          </a:prstGeom>
        </p:spPr>
      </p:pic>
      <p:pic>
        <p:nvPicPr>
          <p:cNvPr id="23"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p:cNvPicPr>
            <a:picLocks noChangeAspect="1"/>
          </p:cNvPicPr>
          <p:nvPr/>
        </p:nvPicPr>
        <p:blipFill>
          <a:blip r:embed="rId6"/>
          <a:stretch>
            <a:fillRect/>
          </a:stretch>
        </p:blipFill>
        <p:spPr>
          <a:xfrm>
            <a:off x="0" y="6078583"/>
            <a:ext cx="12192000" cy="779471"/>
          </a:xfrm>
          <a:prstGeom prst="rect">
            <a:avLst/>
          </a:prstGeom>
        </p:spPr>
      </p:pic>
      <p:sp>
        <p:nvSpPr>
          <p:cNvPr id="27" name="任意多边形 1"/>
          <p:cNvSpPr/>
          <p:nvPr/>
        </p:nvSpPr>
        <p:spPr>
          <a:xfrm>
            <a:off x="6273361" y="2451028"/>
            <a:ext cx="3565367" cy="2220306"/>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80000" bIns="180000" rtlCol="0" anchor="ctr">
            <a:normAutofit/>
          </a:bodyPr>
          <a:lstStyle/>
          <a:p>
            <a:pPr algn="ctr">
              <a:lnSpc>
                <a:spcPct val="150000"/>
              </a:lnSpc>
            </a:pPr>
            <a:r>
              <a:rPr lang="zh-CN" altLang="en-US" dirty="0">
                <a:solidFill>
                  <a:srgbClr val="FEFFFF"/>
                </a:solidFill>
              </a:rPr>
              <a:t>请输入文本请输入文本</a:t>
            </a:r>
          </a:p>
        </p:txBody>
      </p:sp>
      <p:sp>
        <p:nvSpPr>
          <p:cNvPr id="31" name="矩形 30"/>
          <p:cNvSpPr/>
          <p:nvPr/>
        </p:nvSpPr>
        <p:spPr>
          <a:xfrm>
            <a:off x="5211496" y="5479280"/>
            <a:ext cx="1943881" cy="6478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3" name="椭圆 32"/>
          <p:cNvSpPr/>
          <p:nvPr/>
        </p:nvSpPr>
        <p:spPr>
          <a:xfrm>
            <a:off x="5710809" y="4256762"/>
            <a:ext cx="945256" cy="945256"/>
          </a:xfrm>
          <a:prstGeom prst="ellipse">
            <a:avLst/>
          </a:prstGeom>
          <a:solidFill>
            <a:srgbClr val="FE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endParaRPr>
          </a:p>
        </p:txBody>
      </p:sp>
      <p:sp>
        <p:nvSpPr>
          <p:cNvPr id="34" name="任意多边形 6"/>
          <p:cNvSpPr/>
          <p:nvPr/>
        </p:nvSpPr>
        <p:spPr>
          <a:xfrm>
            <a:off x="2528146" y="1724496"/>
            <a:ext cx="3565367" cy="2220306"/>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80000" bIns="180000" rtlCol="0" anchor="ctr">
            <a:normAutofit/>
          </a:bodyPr>
          <a:lstStyle/>
          <a:p>
            <a:pPr algn="ctr">
              <a:lnSpc>
                <a:spcPct val="150000"/>
              </a:lnSpc>
            </a:pPr>
            <a:r>
              <a:rPr lang="zh-CN" altLang="en-US" dirty="0">
                <a:solidFill>
                  <a:srgbClr val="FEFFFF"/>
                </a:solidFill>
              </a:rPr>
              <a:t>请输入文本请输入文本</a:t>
            </a:r>
          </a:p>
        </p:txBody>
      </p:sp>
      <p:sp>
        <p:nvSpPr>
          <p:cNvPr id="35" name="矩形 34"/>
          <p:cNvSpPr/>
          <p:nvPr/>
        </p:nvSpPr>
        <p:spPr>
          <a:xfrm>
            <a:off x="1466281" y="4752748"/>
            <a:ext cx="1943881" cy="6478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6" name="椭圆 35"/>
          <p:cNvSpPr/>
          <p:nvPr/>
        </p:nvSpPr>
        <p:spPr>
          <a:xfrm>
            <a:off x="1965594" y="3530230"/>
            <a:ext cx="945256" cy="945256"/>
          </a:xfrm>
          <a:prstGeom prst="ellipse">
            <a:avLst/>
          </a:prstGeom>
          <a:solidFill>
            <a:srgbClr val="FE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endParaRPr>
          </a:p>
        </p:txBody>
      </p:sp>
      <p:sp>
        <p:nvSpPr>
          <p:cNvPr id="37" name="文本框 36"/>
          <p:cNvSpPr txBox="1"/>
          <p:nvPr/>
        </p:nvSpPr>
        <p:spPr>
          <a:xfrm>
            <a:off x="625022" y="3436970"/>
            <a:ext cx="1018607" cy="1015663"/>
          </a:xfrm>
          <a:prstGeom prst="rect">
            <a:avLst/>
          </a:prstGeom>
          <a:noFill/>
        </p:spPr>
        <p:txBody>
          <a:bodyPr wrap="square" rtlCol="0">
            <a:spAutoFit/>
          </a:bodyPr>
          <a:lstStyle/>
          <a:p>
            <a:r>
              <a:rPr lang="zh-CN" altLang="en-US" sz="6000" b="1" dirty="0">
                <a:solidFill>
                  <a:schemeClr val="accent1"/>
                </a:solidFill>
                <a:latin typeface="Bauhaus 93" panose="04030905020B02020C02" pitchFamily="82" charset="0"/>
              </a:rPr>
              <a:t>“</a:t>
            </a:r>
          </a:p>
        </p:txBody>
      </p:sp>
      <p:sp>
        <p:nvSpPr>
          <p:cNvPr id="38" name="文本框 37"/>
          <p:cNvSpPr txBox="1"/>
          <p:nvPr/>
        </p:nvSpPr>
        <p:spPr>
          <a:xfrm>
            <a:off x="4354508" y="4256762"/>
            <a:ext cx="1018607" cy="1015663"/>
          </a:xfrm>
          <a:prstGeom prst="rect">
            <a:avLst/>
          </a:prstGeom>
          <a:noFill/>
        </p:spPr>
        <p:txBody>
          <a:bodyPr wrap="square" rtlCol="0">
            <a:spAutoFit/>
          </a:bodyPr>
          <a:lstStyle/>
          <a:p>
            <a:r>
              <a:rPr lang="zh-CN" altLang="en-US" sz="6000" b="1" dirty="0">
                <a:solidFill>
                  <a:schemeClr val="accent1"/>
                </a:solidFill>
                <a:latin typeface="Bauhaus 93" panose="04030905020B02020C02" pitchFamily="82" charset="0"/>
              </a:rPr>
              <a:t>“</a:t>
            </a:r>
          </a:p>
        </p:txBody>
      </p:sp>
      <p:sp>
        <p:nvSpPr>
          <p:cNvPr id="39" name="KSO_Shape"/>
          <p:cNvSpPr/>
          <p:nvPr/>
        </p:nvSpPr>
        <p:spPr bwMode="auto">
          <a:xfrm>
            <a:off x="5988071" y="4568864"/>
            <a:ext cx="390732" cy="32105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latin typeface="+mn-lt"/>
              <a:ea typeface="+mn-ea"/>
            </a:endParaRPr>
          </a:p>
        </p:txBody>
      </p:sp>
      <p:sp>
        <p:nvSpPr>
          <p:cNvPr id="40" name="KSO_Shape"/>
          <p:cNvSpPr/>
          <p:nvPr/>
        </p:nvSpPr>
        <p:spPr bwMode="auto">
          <a:xfrm>
            <a:off x="2242856" y="3856659"/>
            <a:ext cx="390732" cy="292398"/>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2">
                  <a:lumMod val="10000"/>
                </a:schemeClr>
              </a:solidFill>
              <a:latin typeface="+mn-lt"/>
              <a:ea typeface="+mn-ea"/>
            </a:endParaRPr>
          </a:p>
        </p:txBody>
      </p:sp>
      <p:pic>
        <p:nvPicPr>
          <p:cNvPr id="41" name="图片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26722" y="1469568"/>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752360" y="2009169"/>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38251" y="5970806"/>
            <a:ext cx="671312" cy="34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82597" y="5369600"/>
            <a:ext cx="872510" cy="45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0" y="-117033"/>
            <a:ext cx="12192000" cy="6975033"/>
            <a:chOff x="0" y="-117033"/>
            <a:chExt cx="12192000" cy="6975033"/>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16"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18" name="图片 17"/>
          <p:cNvPicPr>
            <a:picLocks noChangeAspect="1"/>
          </p:cNvPicPr>
          <p:nvPr/>
        </p:nvPicPr>
        <p:blipFill rotWithShape="1">
          <a:blip r:embed="rId4"/>
          <a:srcRect r="48565"/>
          <a:stretch/>
        </p:blipFill>
        <p:spPr>
          <a:xfrm>
            <a:off x="0" y="-14187"/>
            <a:ext cx="2007218" cy="900408"/>
          </a:xfrm>
          <a:prstGeom prst="rect">
            <a:avLst/>
          </a:prstGeom>
        </p:spPr>
      </p:pic>
      <p:pic>
        <p:nvPicPr>
          <p:cNvPr id="24"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p:cNvPicPr>
            <a:picLocks noChangeAspect="1"/>
          </p:cNvPicPr>
          <p:nvPr/>
        </p:nvPicPr>
        <p:blipFill>
          <a:blip r:embed="rId6"/>
          <a:stretch>
            <a:fillRect/>
          </a:stretch>
        </p:blipFill>
        <p:spPr>
          <a:xfrm>
            <a:off x="0" y="6078583"/>
            <a:ext cx="12192000" cy="779471"/>
          </a:xfrm>
          <a:prstGeom prst="rect">
            <a:avLst/>
          </a:prstGeom>
        </p:spPr>
      </p:pic>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937670">
            <a:off x="1297289" y="2440610"/>
            <a:ext cx="1632994" cy="1527127"/>
          </a:xfrm>
          <a:prstGeom prst="rect">
            <a:avLst/>
          </a:prstGeom>
        </p:spPr>
      </p:pic>
      <p:sp>
        <p:nvSpPr>
          <p:cNvPr id="19" name="矩形 18"/>
          <p:cNvSpPr/>
          <p:nvPr/>
        </p:nvSpPr>
        <p:spPr>
          <a:xfrm>
            <a:off x="1661104" y="1312601"/>
            <a:ext cx="3388505" cy="10758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0" name="Freeform 16"/>
          <p:cNvSpPr>
            <a:spLocks noEditPoints="1"/>
          </p:cNvSpPr>
          <p:nvPr/>
        </p:nvSpPr>
        <p:spPr bwMode="auto">
          <a:xfrm>
            <a:off x="2073443" y="2605091"/>
            <a:ext cx="3030070" cy="1048949"/>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bg1"/>
          </a:solidFill>
          <a:ln w="36513" cap="flat">
            <a:solidFill>
              <a:schemeClr val="accent1"/>
            </a:solidFill>
            <a:prstDash val="solid"/>
            <a:miter lim="800000"/>
          </a:ln>
        </p:spPr>
        <p:txBody>
          <a:bodyPr vert="horz" wrap="square" lIns="91440" tIns="45720" rIns="91440" bIns="45720" numCol="1" anchor="t" anchorCtr="0" compatLnSpc="1"/>
          <a:lstStyle/>
          <a:p>
            <a:endParaRPr lang="zh-CN" altLang="en-US">
              <a:solidFill>
                <a:prstClr val="black"/>
              </a:solidFill>
            </a:endParaRPr>
          </a:p>
        </p:txBody>
      </p:sp>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937670">
            <a:off x="7088489" y="2440610"/>
            <a:ext cx="1632994" cy="1527127"/>
          </a:xfrm>
          <a:prstGeom prst="rect">
            <a:avLst/>
          </a:prstGeom>
        </p:spPr>
      </p:pic>
      <p:sp>
        <p:nvSpPr>
          <p:cNvPr id="17" name="矩形 16"/>
          <p:cNvSpPr/>
          <p:nvPr/>
        </p:nvSpPr>
        <p:spPr>
          <a:xfrm>
            <a:off x="7452304" y="1312601"/>
            <a:ext cx="3388505" cy="10758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1" name="Freeform 16"/>
          <p:cNvSpPr>
            <a:spLocks noEditPoints="1"/>
          </p:cNvSpPr>
          <p:nvPr/>
        </p:nvSpPr>
        <p:spPr bwMode="auto">
          <a:xfrm>
            <a:off x="7864643" y="2605091"/>
            <a:ext cx="3030070" cy="1048949"/>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bg1"/>
          </a:solidFill>
          <a:ln w="36513" cap="flat">
            <a:solidFill>
              <a:schemeClr val="accent1"/>
            </a:solidFill>
            <a:prstDash val="solid"/>
            <a:miter lim="800000"/>
          </a:ln>
        </p:spPr>
        <p:txBody>
          <a:bodyPr vert="horz" wrap="square" lIns="91440" tIns="45720" rIns="91440" bIns="45720" numCol="1" anchor="t" anchorCtr="0" compatLnSpc="1"/>
          <a:lstStyle/>
          <a:p>
            <a:endParaRPr lang="zh-CN" altLang="en-US">
              <a:solidFill>
                <a:prstClr val="black"/>
              </a:solidFill>
            </a:endParaRPr>
          </a:p>
        </p:txBody>
      </p:sp>
      <p:pic>
        <p:nvPicPr>
          <p:cNvPr id="22"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6002888" y="-1793283"/>
            <a:ext cx="186227" cy="1233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653144" y="4522769"/>
            <a:ext cx="10885714" cy="1555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UcPeriod"/>
            </a:pPr>
            <a:r>
              <a:rPr lang="zh-CN" altLang="en-US" sz="1800" dirty="0">
                <a:solidFill>
                  <a:schemeClr val="tx1"/>
                </a:solidFill>
                <a:latin typeface="+mn-ea"/>
              </a:rPr>
              <a:t>请输入文本请输入文本请输入文本请输入文本请输入文本请输入文本请输入文本请输入文本请输入文本</a:t>
            </a:r>
            <a:endParaRPr lang="en-US" altLang="zh-CN" sz="1800" dirty="0">
              <a:solidFill>
                <a:schemeClr val="tx1"/>
              </a:solidFill>
              <a:latin typeface="+mn-ea"/>
            </a:endParaRPr>
          </a:p>
          <a:p>
            <a:pPr marL="342900" indent="-342900">
              <a:lnSpc>
                <a:spcPct val="150000"/>
              </a:lnSpc>
              <a:buFont typeface="+mj-lt"/>
              <a:buAutoNum type="alphaUcPeriod"/>
            </a:pPr>
            <a:r>
              <a:rPr lang="zh-CN" altLang="en-US" sz="1800" dirty="0">
                <a:solidFill>
                  <a:schemeClr val="tx1"/>
                </a:solidFill>
                <a:latin typeface="+mn-ea"/>
              </a:rPr>
              <a:t>请输入文本请输入文本请输入文本请输入文本请输入文本请输入文本请输入文本请输入文本请输入文本</a:t>
            </a:r>
            <a:endParaRPr lang="en-US" altLang="zh-CN" sz="1800" dirty="0">
              <a:solidFill>
                <a:schemeClr val="tx1"/>
              </a:solidFill>
              <a:latin typeface="+mn-ea"/>
            </a:endParaRPr>
          </a:p>
          <a:p>
            <a:pPr marL="342900" indent="-342900">
              <a:lnSpc>
                <a:spcPct val="150000"/>
              </a:lnSpc>
              <a:buFont typeface="+mj-lt"/>
              <a:buAutoNum type="alphaUcPeriod"/>
            </a:pPr>
            <a:r>
              <a:rPr lang="zh-CN" altLang="en-US" sz="1800" dirty="0">
                <a:solidFill>
                  <a:schemeClr val="tx1"/>
                </a:solidFill>
                <a:latin typeface="+mn-ea"/>
              </a:rPr>
              <a:t>请输入文本请输入文本请输入文本请输入文本请输入文本请输入文本请输入文本请输入文本请输入文本</a:t>
            </a:r>
            <a:endParaRPr lang="en-US" altLang="zh-CN" sz="1800" dirty="0">
              <a:solidFill>
                <a:schemeClr val="tx1"/>
              </a:solidFill>
              <a:latin typeface="+mn-ea"/>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117033"/>
            <a:ext cx="12192000" cy="6975033"/>
            <a:chOff x="0" y="-117033"/>
            <a:chExt cx="12192000" cy="6975033"/>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13"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14" name="图片 13"/>
          <p:cNvPicPr>
            <a:picLocks noChangeAspect="1"/>
          </p:cNvPicPr>
          <p:nvPr/>
        </p:nvPicPr>
        <p:blipFill rotWithShape="1">
          <a:blip r:embed="rId4"/>
          <a:srcRect r="48565"/>
          <a:stretch/>
        </p:blipFill>
        <p:spPr>
          <a:xfrm>
            <a:off x="0" y="-14187"/>
            <a:ext cx="2007218" cy="900408"/>
          </a:xfrm>
          <a:prstGeom prst="rect">
            <a:avLst/>
          </a:prstGeom>
        </p:spPr>
      </p:pic>
      <p:pic>
        <p:nvPicPr>
          <p:cNvPr id="15"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noChangeAspect="1"/>
          </p:cNvPicPr>
          <p:nvPr/>
        </p:nvPicPr>
        <p:blipFill>
          <a:blip r:embed="rId6"/>
          <a:stretch>
            <a:fillRect/>
          </a:stretch>
        </p:blipFill>
        <p:spPr>
          <a:xfrm>
            <a:off x="0" y="6078583"/>
            <a:ext cx="12192000" cy="779471"/>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8585" y="1788084"/>
            <a:ext cx="1383393" cy="1383393"/>
          </a:xfrm>
          <a:prstGeom prst="rect">
            <a:avLst/>
          </a:prstGeom>
        </p:spPr>
      </p:pic>
      <p:pic>
        <p:nvPicPr>
          <p:cNvPr id="16" name="图片 15"/>
          <p:cNvPicPr>
            <a:picLocks noChangeAspect="1"/>
          </p:cNvPicPr>
          <p:nvPr/>
        </p:nvPicPr>
        <p:blipFill rotWithShape="1">
          <a:blip r:embed="rId8" cstate="email"/>
          <a:srcRect/>
          <a:stretch>
            <a:fillRect/>
          </a:stretch>
        </p:blipFill>
        <p:spPr>
          <a:xfrm>
            <a:off x="9294379" y="2028240"/>
            <a:ext cx="2722311" cy="2897945"/>
          </a:xfrm>
          <a:prstGeom prst="rect">
            <a:avLst/>
          </a:prstGeom>
        </p:spPr>
      </p:pic>
      <p:sp>
        <p:nvSpPr>
          <p:cNvPr id="18" name="矩形 17"/>
          <p:cNvSpPr/>
          <p:nvPr/>
        </p:nvSpPr>
        <p:spPr>
          <a:xfrm>
            <a:off x="2422626" y="1623027"/>
            <a:ext cx="5716724" cy="1713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mn-ea"/>
            </a:endParaRPr>
          </a:p>
        </p:txBody>
      </p:sp>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8585" y="4234487"/>
            <a:ext cx="1383393" cy="1383393"/>
          </a:xfrm>
          <a:prstGeom prst="rect">
            <a:avLst/>
          </a:prstGeom>
        </p:spPr>
      </p:pic>
      <p:sp>
        <p:nvSpPr>
          <p:cNvPr id="20" name="矩形 19"/>
          <p:cNvSpPr/>
          <p:nvPr/>
        </p:nvSpPr>
        <p:spPr>
          <a:xfrm>
            <a:off x="2422626" y="4069430"/>
            <a:ext cx="5716724" cy="1713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1+#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117033"/>
            <a:ext cx="12192000" cy="6975033"/>
            <a:chOff x="0" y="-117033"/>
            <a:chExt cx="12192000" cy="6975033"/>
          </a:xfrm>
        </p:grpSpPr>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13"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16" name="图片 15"/>
          <p:cNvPicPr>
            <a:picLocks noChangeAspect="1"/>
          </p:cNvPicPr>
          <p:nvPr/>
        </p:nvPicPr>
        <p:blipFill rotWithShape="1">
          <a:blip r:embed="rId4"/>
          <a:srcRect r="48565"/>
          <a:stretch/>
        </p:blipFill>
        <p:spPr>
          <a:xfrm>
            <a:off x="0" y="-14187"/>
            <a:ext cx="2007218" cy="900408"/>
          </a:xfrm>
          <a:prstGeom prst="rect">
            <a:avLst/>
          </a:prstGeom>
        </p:spPr>
      </p:pic>
      <p:pic>
        <p:nvPicPr>
          <p:cNvPr id="17"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p:cNvPicPr>
            <a:picLocks noChangeAspect="1"/>
          </p:cNvPicPr>
          <p:nvPr/>
        </p:nvPicPr>
        <p:blipFill>
          <a:blip r:embed="rId6"/>
          <a:stretch>
            <a:fillRect/>
          </a:stretch>
        </p:blipFill>
        <p:spPr>
          <a:xfrm>
            <a:off x="0" y="6078583"/>
            <a:ext cx="12192000" cy="779471"/>
          </a:xfrm>
          <a:prstGeom prst="rect">
            <a:avLst/>
          </a:prstGeom>
        </p:spPr>
      </p:pic>
      <p:pic>
        <p:nvPicPr>
          <p:cNvPr id="14" name="Picture 3" descr="F:\超棒ppt模板\我收集的图标\中国风\3.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98939" y="221027"/>
            <a:ext cx="4605597" cy="5478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1293458" y="341401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0" name="Rectangle 42"/>
          <p:cNvSpPr>
            <a:spLocks noChangeArrowheads="1"/>
          </p:cNvSpPr>
          <p:nvPr/>
        </p:nvSpPr>
        <p:spPr bwMode="auto">
          <a:xfrm>
            <a:off x="1548108" y="2249651"/>
            <a:ext cx="1811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5400" dirty="0">
                <a:solidFill>
                  <a:schemeClr val="accent1"/>
                </a:solidFill>
                <a:latin typeface="+mn-lt"/>
              </a:rPr>
              <a:t>86</a:t>
            </a:r>
            <a:r>
              <a:rPr lang="en-US" altLang="zh-CN" sz="2000" dirty="0">
                <a:solidFill>
                  <a:schemeClr val="accent1"/>
                </a:solidFill>
                <a:latin typeface="+mn-lt"/>
              </a:rPr>
              <a:t>%</a:t>
            </a:r>
            <a:endParaRPr lang="zh-CN" altLang="en-US" sz="4000" dirty="0">
              <a:solidFill>
                <a:schemeClr val="accent1"/>
              </a:solidFill>
              <a:latin typeface="+mn-lt"/>
            </a:endParaRPr>
          </a:p>
        </p:txBody>
      </p:sp>
      <p:sp>
        <p:nvSpPr>
          <p:cNvPr id="21" name="矩形 20"/>
          <p:cNvSpPr/>
          <p:nvPr/>
        </p:nvSpPr>
        <p:spPr>
          <a:xfrm>
            <a:off x="4543095" y="341401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2" name="Rectangle 42"/>
          <p:cNvSpPr>
            <a:spLocks noChangeArrowheads="1"/>
          </p:cNvSpPr>
          <p:nvPr/>
        </p:nvSpPr>
        <p:spPr bwMode="auto">
          <a:xfrm>
            <a:off x="4797745" y="2249651"/>
            <a:ext cx="1811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5400" dirty="0">
                <a:solidFill>
                  <a:schemeClr val="accent1"/>
                </a:solidFill>
                <a:latin typeface="+mn-lt"/>
              </a:rPr>
              <a:t>72</a:t>
            </a:r>
            <a:r>
              <a:rPr lang="en-US" altLang="zh-CN" sz="2000" dirty="0">
                <a:solidFill>
                  <a:schemeClr val="accent1"/>
                </a:solidFill>
                <a:latin typeface="+mn-lt"/>
              </a:rPr>
              <a:t>%</a:t>
            </a:r>
            <a:endParaRPr lang="zh-CN" altLang="en-US" sz="4000" dirty="0">
              <a:solidFill>
                <a:schemeClr val="accent1"/>
              </a:solidFill>
              <a:latin typeface="+mn-lt"/>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0" y="-117033"/>
            <a:ext cx="12192000" cy="6975033"/>
            <a:chOff x="0" y="-117033"/>
            <a:chExt cx="12192000" cy="6975033"/>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29" name="图片 28"/>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30"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31" name="图片 30"/>
          <p:cNvPicPr>
            <a:picLocks noChangeAspect="1"/>
          </p:cNvPicPr>
          <p:nvPr/>
        </p:nvPicPr>
        <p:blipFill rotWithShape="1">
          <a:blip r:embed="rId4"/>
          <a:srcRect r="48565"/>
          <a:stretch/>
        </p:blipFill>
        <p:spPr>
          <a:xfrm>
            <a:off x="0" y="-14187"/>
            <a:ext cx="2007218" cy="900408"/>
          </a:xfrm>
          <a:prstGeom prst="rect">
            <a:avLst/>
          </a:prstGeom>
        </p:spPr>
      </p:pic>
      <p:pic>
        <p:nvPicPr>
          <p:cNvPr id="32"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32"/>
          <p:cNvPicPr>
            <a:picLocks noChangeAspect="1"/>
          </p:cNvPicPr>
          <p:nvPr/>
        </p:nvPicPr>
        <p:blipFill>
          <a:blip r:embed="rId6"/>
          <a:stretch>
            <a:fillRect/>
          </a:stretch>
        </p:blipFill>
        <p:spPr>
          <a:xfrm>
            <a:off x="0" y="6078583"/>
            <a:ext cx="12192000" cy="779471"/>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26059" y="1310485"/>
            <a:ext cx="4139883" cy="4139883"/>
          </a:xfrm>
          <a:prstGeom prst="rect">
            <a:avLst/>
          </a:prstGeom>
        </p:spPr>
      </p:pic>
      <p:pic>
        <p:nvPicPr>
          <p:cNvPr id="9"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2061714" y="112777"/>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456046" y="2080388"/>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1" name="圆角矩形 34"/>
          <p:cNvSpPr/>
          <p:nvPr/>
        </p:nvSpPr>
        <p:spPr>
          <a:xfrm>
            <a:off x="564894" y="1212009"/>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accent1"/>
                </a:solidFill>
                <a:latin typeface="+mj-ea"/>
                <a:ea typeface="+mj-ea"/>
              </a:rPr>
              <a:t>请输入文本</a:t>
            </a:r>
            <a:endParaRPr lang="zh-CN" altLang="zh-CN" dirty="0">
              <a:solidFill>
                <a:schemeClr val="accent1"/>
              </a:solidFill>
              <a:latin typeface="+mj-ea"/>
              <a:ea typeface="+mj-ea"/>
            </a:endParaRPr>
          </a:p>
        </p:txBody>
      </p:sp>
      <p:pic>
        <p:nvPicPr>
          <p:cNvPr id="12"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0080299" y="112777"/>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8474631" y="2080388"/>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5" name="圆角矩形 34"/>
          <p:cNvSpPr/>
          <p:nvPr/>
        </p:nvSpPr>
        <p:spPr>
          <a:xfrm>
            <a:off x="8583479" y="1212009"/>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accent1"/>
                </a:solidFill>
                <a:latin typeface="+mj-ea"/>
                <a:ea typeface="+mj-ea"/>
              </a:rPr>
              <a:t>请输入文本</a:t>
            </a:r>
            <a:endParaRPr lang="zh-CN" altLang="zh-CN" dirty="0">
              <a:solidFill>
                <a:schemeClr val="accent1"/>
              </a:solidFill>
              <a:latin typeface="+mj-ea"/>
              <a:ea typeface="+mj-ea"/>
            </a:endParaRPr>
          </a:p>
        </p:txBody>
      </p:sp>
      <p:pic>
        <p:nvPicPr>
          <p:cNvPr id="18"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2061714" y="2629135"/>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nvSpPr>
        <p:spPr>
          <a:xfrm>
            <a:off x="456046" y="4596746"/>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0" name="圆角矩形 34"/>
          <p:cNvSpPr/>
          <p:nvPr/>
        </p:nvSpPr>
        <p:spPr>
          <a:xfrm>
            <a:off x="564894" y="3728367"/>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accent1"/>
                </a:solidFill>
                <a:latin typeface="+mj-ea"/>
                <a:ea typeface="+mj-ea"/>
              </a:rPr>
              <a:t>请输入文本</a:t>
            </a:r>
            <a:endParaRPr lang="zh-CN" altLang="zh-CN" dirty="0">
              <a:solidFill>
                <a:schemeClr val="accent1"/>
              </a:solidFill>
              <a:latin typeface="+mj-ea"/>
              <a:ea typeface="+mj-ea"/>
            </a:endParaRPr>
          </a:p>
        </p:txBody>
      </p:sp>
      <p:pic>
        <p:nvPicPr>
          <p:cNvPr id="21"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0080299" y="2629135"/>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p:cNvSpPr/>
          <p:nvPr/>
        </p:nvSpPr>
        <p:spPr>
          <a:xfrm>
            <a:off x="8474631" y="4596746"/>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3" name="圆角矩形 34"/>
          <p:cNvSpPr/>
          <p:nvPr/>
        </p:nvSpPr>
        <p:spPr>
          <a:xfrm>
            <a:off x="8583479" y="3728367"/>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accent1"/>
                </a:solidFill>
                <a:latin typeface="+mj-ea"/>
                <a:ea typeface="+mj-ea"/>
              </a:rPr>
              <a:t>请输入文本</a:t>
            </a:r>
            <a:endParaRPr lang="zh-CN" altLang="zh-CN" dirty="0">
              <a:solidFill>
                <a:schemeClr val="accent1"/>
              </a:solidFill>
              <a:latin typeface="+mj-ea"/>
              <a:ea typeface="+mj-ea"/>
            </a:endParaRPr>
          </a:p>
        </p:txBody>
      </p:sp>
      <p:grpSp>
        <p:nvGrpSpPr>
          <p:cNvPr id="24" name="组合 23"/>
          <p:cNvGrpSpPr/>
          <p:nvPr/>
        </p:nvGrpSpPr>
        <p:grpSpPr>
          <a:xfrm>
            <a:off x="5218331" y="2077122"/>
            <a:ext cx="1755339" cy="4116836"/>
            <a:chOff x="2208416" y="-2008033"/>
            <a:chExt cx="3634966" cy="8525169"/>
          </a:xfrm>
        </p:grpSpPr>
        <p:pic>
          <p:nvPicPr>
            <p:cNvPr id="27" name="图片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87825" y="2576064"/>
              <a:ext cx="2523749" cy="3941072"/>
            </a:xfrm>
            <a:prstGeom prst="rect">
              <a:avLst/>
            </a:prstGeom>
          </p:spPr>
        </p:pic>
        <p:pic>
          <p:nvPicPr>
            <p:cNvPr id="28" name="图片 27"/>
            <p:cNvPicPr>
              <a:picLocks noChangeAspect="1"/>
            </p:cNvPicPr>
            <p:nvPr/>
          </p:nvPicPr>
          <p:blipFill rotWithShape="1">
            <a:blip r:embed="rId9" cstate="print">
              <a:extLst>
                <a:ext uri="{28A0092B-C50C-407E-A947-70E740481C1C}">
                  <a14:useLocalDpi xmlns:a14="http://schemas.microsoft.com/office/drawing/2010/main" val="0"/>
                </a:ext>
              </a:extLst>
            </a:blip>
            <a:srcRect l="32222" t="19260" r="47500" b="62037"/>
            <a:stretch>
              <a:fillRect/>
            </a:stretch>
          </p:blipFill>
          <p:spPr>
            <a:xfrm>
              <a:off x="2208416" y="-2008033"/>
              <a:ext cx="3634966" cy="5029200"/>
            </a:xfrm>
            <a:prstGeom prst="rect">
              <a:avLst/>
            </a:prstGeom>
          </p:spPr>
        </p:pic>
      </p:gr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117033"/>
            <a:ext cx="12192000" cy="6975033"/>
            <a:chOff x="0" y="-117033"/>
            <a:chExt cx="12192000" cy="6975033"/>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19"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20" name="图片 19"/>
          <p:cNvPicPr>
            <a:picLocks noChangeAspect="1"/>
          </p:cNvPicPr>
          <p:nvPr/>
        </p:nvPicPr>
        <p:blipFill rotWithShape="1">
          <a:blip r:embed="rId4"/>
          <a:srcRect r="48565"/>
          <a:stretch/>
        </p:blipFill>
        <p:spPr>
          <a:xfrm>
            <a:off x="0" y="-14187"/>
            <a:ext cx="2007218" cy="900408"/>
          </a:xfrm>
          <a:prstGeom prst="rect">
            <a:avLst/>
          </a:prstGeom>
        </p:spPr>
      </p:pic>
      <p:pic>
        <p:nvPicPr>
          <p:cNvPr id="21"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p:cNvPicPr>
            <a:picLocks noChangeAspect="1"/>
          </p:cNvPicPr>
          <p:nvPr/>
        </p:nvPicPr>
        <p:blipFill>
          <a:blip r:embed="rId6"/>
          <a:stretch>
            <a:fillRect/>
          </a:stretch>
        </p:blipFill>
        <p:spPr>
          <a:xfrm>
            <a:off x="0" y="6078583"/>
            <a:ext cx="12192000" cy="779471"/>
          </a:xfrm>
          <a:prstGeom prst="rect">
            <a:avLst/>
          </a:prstGeom>
        </p:spPr>
      </p:pic>
      <p:sp>
        <p:nvSpPr>
          <p:cNvPr id="16" name="文本框 15"/>
          <p:cNvSpPr txBox="1"/>
          <p:nvPr/>
        </p:nvSpPr>
        <p:spPr>
          <a:xfrm>
            <a:off x="8482186" y="4887184"/>
            <a:ext cx="2563154" cy="646331"/>
          </a:xfrm>
          <a:prstGeom prst="rect">
            <a:avLst/>
          </a:prstGeom>
          <a:noFill/>
        </p:spPr>
        <p:txBody>
          <a:bodyPr wrap="square" rtlCol="0">
            <a:spAutoFit/>
          </a:bodyPr>
          <a:lstStyle/>
          <a:p>
            <a:pPr algn="ctr"/>
            <a:r>
              <a:rPr lang="zh-CN" altLang="en-US" sz="3600" b="1" dirty="0">
                <a:solidFill>
                  <a:schemeClr val="accent1"/>
                </a:solidFill>
                <a:latin typeface="+mj-ea"/>
                <a:ea typeface="+mj-ea"/>
              </a:rPr>
              <a:t>请输入文本</a:t>
            </a:r>
          </a:p>
        </p:txBody>
      </p:sp>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82186" y="2050248"/>
            <a:ext cx="2164399" cy="1752600"/>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811259" y="1181762"/>
            <a:ext cx="3506255" cy="3489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2082501" y="1606167"/>
            <a:ext cx="746543"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2"/>
          <p:cNvSpPr>
            <a:spLocks noChangeArrowheads="1"/>
          </p:cNvSpPr>
          <p:nvPr/>
        </p:nvSpPr>
        <p:spPr bwMode="auto">
          <a:xfrm>
            <a:off x="921879" y="2050248"/>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93</a:t>
            </a:r>
            <a:r>
              <a:rPr lang="en-US" altLang="zh-CN" sz="4000" dirty="0">
                <a:solidFill>
                  <a:schemeClr val="accent1"/>
                </a:solidFill>
                <a:latin typeface="+mn-lt"/>
              </a:rPr>
              <a:t>%</a:t>
            </a:r>
            <a:endParaRPr lang="zh-CN" altLang="en-US" sz="5400" dirty="0">
              <a:solidFill>
                <a:schemeClr val="accent1"/>
              </a:solidFill>
              <a:latin typeface="+mn-lt"/>
            </a:endParaRPr>
          </a:p>
        </p:txBody>
      </p:sp>
      <p:sp>
        <p:nvSpPr>
          <p:cNvPr id="11" name="矩形 10"/>
          <p:cNvSpPr/>
          <p:nvPr/>
        </p:nvSpPr>
        <p:spPr>
          <a:xfrm>
            <a:off x="670766" y="3767711"/>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pic>
        <p:nvPicPr>
          <p:cNvPr id="12"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5652514" y="1606167"/>
            <a:ext cx="746543"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42"/>
          <p:cNvSpPr>
            <a:spLocks noChangeArrowheads="1"/>
          </p:cNvSpPr>
          <p:nvPr/>
        </p:nvSpPr>
        <p:spPr bwMode="auto">
          <a:xfrm>
            <a:off x="4491892" y="2050248"/>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88</a:t>
            </a:r>
            <a:r>
              <a:rPr lang="en-US" altLang="zh-CN" sz="4000" dirty="0">
                <a:solidFill>
                  <a:schemeClr val="accent1"/>
                </a:solidFill>
                <a:latin typeface="+mn-lt"/>
              </a:rPr>
              <a:t>%</a:t>
            </a:r>
            <a:endParaRPr lang="zh-CN" altLang="en-US" sz="5400" dirty="0">
              <a:solidFill>
                <a:schemeClr val="accent1"/>
              </a:solidFill>
              <a:latin typeface="+mn-lt"/>
            </a:endParaRPr>
          </a:p>
        </p:txBody>
      </p:sp>
      <p:sp>
        <p:nvSpPr>
          <p:cNvPr id="14" name="矩形 13"/>
          <p:cNvSpPr/>
          <p:nvPr/>
        </p:nvSpPr>
        <p:spPr>
          <a:xfrm>
            <a:off x="4240779" y="3767711"/>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117033"/>
            <a:ext cx="12192000" cy="6975033"/>
            <a:chOff x="0" y="-117033"/>
            <a:chExt cx="12192000" cy="6975033"/>
          </a:xfrm>
        </p:grpSpPr>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28" name="图片 27"/>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29"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30" name="图片 29"/>
          <p:cNvPicPr>
            <a:picLocks noChangeAspect="1"/>
          </p:cNvPicPr>
          <p:nvPr/>
        </p:nvPicPr>
        <p:blipFill rotWithShape="1">
          <a:blip r:embed="rId4"/>
          <a:srcRect r="48565"/>
          <a:stretch/>
        </p:blipFill>
        <p:spPr>
          <a:xfrm>
            <a:off x="0" y="-14187"/>
            <a:ext cx="2007218" cy="900408"/>
          </a:xfrm>
          <a:prstGeom prst="rect">
            <a:avLst/>
          </a:prstGeom>
        </p:spPr>
      </p:pic>
      <p:pic>
        <p:nvPicPr>
          <p:cNvPr id="31"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图片 31"/>
          <p:cNvPicPr>
            <a:picLocks noChangeAspect="1"/>
          </p:cNvPicPr>
          <p:nvPr/>
        </p:nvPicPr>
        <p:blipFill>
          <a:blip r:embed="rId6"/>
          <a:stretch>
            <a:fillRect/>
          </a:stretch>
        </p:blipFill>
        <p:spPr>
          <a:xfrm>
            <a:off x="0" y="6078583"/>
            <a:ext cx="12192000" cy="779471"/>
          </a:xfrm>
          <a:prstGeom prst="rect">
            <a:avLst/>
          </a:prstGeom>
        </p:spPr>
      </p:pic>
      <p:pic>
        <p:nvPicPr>
          <p:cNvPr id="17" name="图片 4"/>
          <p:cNvPicPr>
            <a:picLocks noChangeAspect="1"/>
          </p:cNvPicPr>
          <p:nvPr/>
        </p:nvPicPr>
        <p:blipFill>
          <a:blip r:embed="rId7" cstate="print">
            <a:extLst>
              <a:ext uri="{28A0092B-C50C-407E-A947-70E740481C1C}">
                <a14:useLocalDpi xmlns:a14="http://schemas.microsoft.com/office/drawing/2010/main" val="0"/>
              </a:ext>
            </a:extLst>
          </a:blip>
          <a:srcRect l="48779" t="10107" b="21075"/>
          <a:stretch>
            <a:fillRect/>
          </a:stretch>
        </p:blipFill>
        <p:spPr bwMode="auto">
          <a:xfrm rot="5400000">
            <a:off x="1625204" y="2244511"/>
            <a:ext cx="1009824" cy="26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2208390" y="2335587"/>
            <a:ext cx="263073" cy="347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4"/>
          <p:cNvPicPr>
            <a:picLocks noChangeAspect="1"/>
          </p:cNvPicPr>
          <p:nvPr/>
        </p:nvPicPr>
        <p:blipFill>
          <a:blip r:embed="rId7" cstate="print">
            <a:extLst>
              <a:ext uri="{28A0092B-C50C-407E-A947-70E740481C1C}">
                <a14:useLocalDpi xmlns:a14="http://schemas.microsoft.com/office/drawing/2010/main" val="0"/>
              </a:ext>
            </a:extLst>
          </a:blip>
          <a:srcRect l="48779" t="10107" b="21075"/>
          <a:stretch>
            <a:fillRect/>
          </a:stretch>
        </p:blipFill>
        <p:spPr bwMode="auto">
          <a:xfrm rot="5400000">
            <a:off x="4129253" y="2244512"/>
            <a:ext cx="1009824" cy="26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4712439" y="2335588"/>
            <a:ext cx="263073" cy="347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4"/>
          <p:cNvPicPr>
            <a:picLocks noChangeAspect="1"/>
          </p:cNvPicPr>
          <p:nvPr/>
        </p:nvPicPr>
        <p:blipFill>
          <a:blip r:embed="rId7" cstate="print">
            <a:extLst>
              <a:ext uri="{28A0092B-C50C-407E-A947-70E740481C1C}">
                <a14:useLocalDpi xmlns:a14="http://schemas.microsoft.com/office/drawing/2010/main" val="0"/>
              </a:ext>
            </a:extLst>
          </a:blip>
          <a:srcRect l="48779" t="10107" b="21075"/>
          <a:stretch>
            <a:fillRect/>
          </a:stretch>
        </p:blipFill>
        <p:spPr bwMode="auto">
          <a:xfrm rot="5400000">
            <a:off x="6633302" y="2244513"/>
            <a:ext cx="1009824" cy="26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7216488" y="2335589"/>
            <a:ext cx="263073" cy="347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4"/>
          <p:cNvPicPr>
            <a:picLocks noChangeAspect="1"/>
          </p:cNvPicPr>
          <p:nvPr/>
        </p:nvPicPr>
        <p:blipFill>
          <a:blip r:embed="rId7" cstate="print">
            <a:extLst>
              <a:ext uri="{28A0092B-C50C-407E-A947-70E740481C1C}">
                <a14:useLocalDpi xmlns:a14="http://schemas.microsoft.com/office/drawing/2010/main" val="0"/>
              </a:ext>
            </a:extLst>
          </a:blip>
          <a:srcRect l="48779" t="10107" b="21075"/>
          <a:stretch>
            <a:fillRect/>
          </a:stretch>
        </p:blipFill>
        <p:spPr bwMode="auto">
          <a:xfrm rot="5400000">
            <a:off x="9137351" y="2244514"/>
            <a:ext cx="1009824" cy="26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9720537" y="2335590"/>
            <a:ext cx="263073" cy="347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42"/>
          <p:cNvSpPr>
            <a:spLocks noChangeArrowheads="1"/>
          </p:cNvSpPr>
          <p:nvPr/>
        </p:nvSpPr>
        <p:spPr bwMode="auto">
          <a:xfrm>
            <a:off x="1349862" y="3548684"/>
            <a:ext cx="155843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3200" dirty="0" smtClean="0">
                <a:solidFill>
                  <a:schemeClr val="accent1"/>
                </a:solidFill>
                <a:latin typeface="+mn-lt"/>
              </a:rPr>
              <a:t>2018</a:t>
            </a:r>
            <a:endParaRPr lang="zh-CN" altLang="en-US" sz="2000" dirty="0">
              <a:solidFill>
                <a:schemeClr val="accent1"/>
              </a:solidFill>
              <a:latin typeface="+mn-lt"/>
            </a:endParaRPr>
          </a:p>
        </p:txBody>
      </p:sp>
      <p:sp>
        <p:nvSpPr>
          <p:cNvPr id="33" name="Rectangle 42"/>
          <p:cNvSpPr>
            <a:spLocks noChangeArrowheads="1"/>
          </p:cNvSpPr>
          <p:nvPr/>
        </p:nvSpPr>
        <p:spPr bwMode="auto">
          <a:xfrm>
            <a:off x="3853911" y="3548684"/>
            <a:ext cx="155843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3200" dirty="0" smtClean="0">
                <a:solidFill>
                  <a:schemeClr val="accent1"/>
                </a:solidFill>
                <a:latin typeface="+mn-lt"/>
              </a:rPr>
              <a:t>2019</a:t>
            </a:r>
            <a:endParaRPr lang="zh-CN" altLang="en-US" sz="2000" dirty="0">
              <a:solidFill>
                <a:schemeClr val="accent1"/>
              </a:solidFill>
              <a:latin typeface="+mn-lt"/>
            </a:endParaRPr>
          </a:p>
        </p:txBody>
      </p:sp>
      <p:sp>
        <p:nvSpPr>
          <p:cNvPr id="34" name="Rectangle 42"/>
          <p:cNvSpPr>
            <a:spLocks noChangeArrowheads="1"/>
          </p:cNvSpPr>
          <p:nvPr/>
        </p:nvSpPr>
        <p:spPr bwMode="auto">
          <a:xfrm>
            <a:off x="6357960" y="3548684"/>
            <a:ext cx="155843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3200" dirty="0" smtClean="0">
                <a:solidFill>
                  <a:schemeClr val="accent1"/>
                </a:solidFill>
                <a:latin typeface="+mn-lt"/>
              </a:rPr>
              <a:t>2020</a:t>
            </a:r>
            <a:endParaRPr lang="zh-CN" altLang="en-US" sz="2000" dirty="0">
              <a:solidFill>
                <a:schemeClr val="accent1"/>
              </a:solidFill>
              <a:latin typeface="+mn-lt"/>
            </a:endParaRPr>
          </a:p>
        </p:txBody>
      </p:sp>
      <p:sp>
        <p:nvSpPr>
          <p:cNvPr id="35" name="Rectangle 42"/>
          <p:cNvSpPr>
            <a:spLocks noChangeArrowheads="1"/>
          </p:cNvSpPr>
          <p:nvPr/>
        </p:nvSpPr>
        <p:spPr bwMode="auto">
          <a:xfrm>
            <a:off x="8862009" y="3548684"/>
            <a:ext cx="155843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3200" dirty="0" smtClean="0">
                <a:solidFill>
                  <a:schemeClr val="accent1"/>
                </a:solidFill>
                <a:latin typeface="+mn-lt"/>
              </a:rPr>
              <a:t>2021</a:t>
            </a:r>
            <a:endParaRPr lang="zh-CN" altLang="en-US" sz="2000" dirty="0">
              <a:solidFill>
                <a:schemeClr val="accent1"/>
              </a:solidFill>
              <a:latin typeface="+mn-lt"/>
            </a:endParaRPr>
          </a:p>
        </p:txBody>
      </p:sp>
      <p:sp>
        <p:nvSpPr>
          <p:cNvPr id="36" name="矩形 35"/>
          <p:cNvSpPr/>
          <p:nvPr/>
        </p:nvSpPr>
        <p:spPr>
          <a:xfrm>
            <a:off x="1079516" y="4328481"/>
            <a:ext cx="2082350" cy="1818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7" name="矩形 36"/>
          <p:cNvSpPr/>
          <p:nvPr/>
        </p:nvSpPr>
        <p:spPr>
          <a:xfrm>
            <a:off x="3591951" y="4328481"/>
            <a:ext cx="2082350" cy="1818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8" name="矩形 37"/>
          <p:cNvSpPr/>
          <p:nvPr/>
        </p:nvSpPr>
        <p:spPr>
          <a:xfrm>
            <a:off x="6104386" y="4328481"/>
            <a:ext cx="2082350" cy="1818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9" name="矩形 38"/>
          <p:cNvSpPr/>
          <p:nvPr/>
        </p:nvSpPr>
        <p:spPr>
          <a:xfrm>
            <a:off x="8616821" y="4328481"/>
            <a:ext cx="2082350" cy="1818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40" name="矩形 39"/>
          <p:cNvSpPr/>
          <p:nvPr/>
        </p:nvSpPr>
        <p:spPr>
          <a:xfrm>
            <a:off x="1136129" y="1422849"/>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mn-ea"/>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117033"/>
            <a:ext cx="12192000" cy="6975033"/>
            <a:chOff x="0" y="-117033"/>
            <a:chExt cx="12192000" cy="6975033"/>
          </a:xfrm>
        </p:grpSpPr>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24"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25" name="图片 24"/>
          <p:cNvPicPr>
            <a:picLocks noChangeAspect="1"/>
          </p:cNvPicPr>
          <p:nvPr/>
        </p:nvPicPr>
        <p:blipFill rotWithShape="1">
          <a:blip r:embed="rId4"/>
          <a:srcRect r="48565"/>
          <a:stretch/>
        </p:blipFill>
        <p:spPr>
          <a:xfrm>
            <a:off x="0" y="-14187"/>
            <a:ext cx="2007218" cy="900408"/>
          </a:xfrm>
          <a:prstGeom prst="rect">
            <a:avLst/>
          </a:prstGeom>
        </p:spPr>
      </p:pic>
      <p:pic>
        <p:nvPicPr>
          <p:cNvPr id="26"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p:cNvPicPr>
            <a:picLocks noChangeAspect="1"/>
          </p:cNvPicPr>
          <p:nvPr/>
        </p:nvPicPr>
        <p:blipFill>
          <a:blip r:embed="rId6"/>
          <a:stretch>
            <a:fillRect/>
          </a:stretch>
        </p:blipFill>
        <p:spPr>
          <a:xfrm>
            <a:off x="0" y="6078583"/>
            <a:ext cx="12192000" cy="779471"/>
          </a:xfrm>
          <a:prstGeom prst="rect">
            <a:avLst/>
          </a:prstGeom>
        </p:spPr>
      </p:pic>
      <p:pic>
        <p:nvPicPr>
          <p:cNvPr id="20"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8387639" flipH="1">
            <a:off x="3372608" y="659810"/>
            <a:ext cx="746543"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椭圆 20"/>
          <p:cNvSpPr/>
          <p:nvPr/>
        </p:nvSpPr>
        <p:spPr>
          <a:xfrm>
            <a:off x="4316778" y="2911804"/>
            <a:ext cx="1447800" cy="1447800"/>
          </a:xfrm>
          <a:prstGeom prst="ellipse">
            <a:avLst/>
          </a:prstGeom>
          <a:solidFill>
            <a:srgbClr val="FF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accent1"/>
                </a:solidFill>
              </a:rPr>
              <a:t>上半年</a:t>
            </a:r>
          </a:p>
        </p:txBody>
      </p:sp>
      <p:sp>
        <p:nvSpPr>
          <p:cNvPr id="23" name="矩形 22"/>
          <p:cNvSpPr/>
          <p:nvPr/>
        </p:nvSpPr>
        <p:spPr>
          <a:xfrm>
            <a:off x="648538" y="314238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2" name="Rectangle 42"/>
          <p:cNvSpPr>
            <a:spLocks noChangeArrowheads="1"/>
          </p:cNvSpPr>
          <p:nvPr/>
        </p:nvSpPr>
        <p:spPr bwMode="auto">
          <a:xfrm>
            <a:off x="432022" y="1890819"/>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93</a:t>
            </a:r>
            <a:r>
              <a:rPr lang="zh-CN" altLang="en-US" sz="4000" dirty="0">
                <a:solidFill>
                  <a:schemeClr val="accent1"/>
                </a:solidFill>
                <a:latin typeface="+mn-lt"/>
              </a:rPr>
              <a:t>万</a:t>
            </a:r>
            <a:endParaRPr lang="zh-CN" altLang="en-US" sz="5400" dirty="0">
              <a:solidFill>
                <a:schemeClr val="accent1"/>
              </a:solidFill>
              <a:latin typeface="+mn-lt"/>
            </a:endParaRPr>
          </a:p>
        </p:txBody>
      </p:sp>
      <p:pic>
        <p:nvPicPr>
          <p:cNvPr id="13"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8387639" flipH="1">
            <a:off x="9163806" y="659810"/>
            <a:ext cx="746543"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椭圆 13"/>
          <p:cNvSpPr/>
          <p:nvPr/>
        </p:nvSpPr>
        <p:spPr>
          <a:xfrm>
            <a:off x="10107976" y="2911804"/>
            <a:ext cx="1447800" cy="1447800"/>
          </a:xfrm>
          <a:prstGeom prst="ellipse">
            <a:avLst/>
          </a:prstGeom>
          <a:solidFill>
            <a:srgbClr val="FF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accent1"/>
                </a:solidFill>
              </a:rPr>
              <a:t>下半年</a:t>
            </a:r>
          </a:p>
        </p:txBody>
      </p:sp>
      <p:sp>
        <p:nvSpPr>
          <p:cNvPr id="15" name="矩形 14"/>
          <p:cNvSpPr/>
          <p:nvPr/>
        </p:nvSpPr>
        <p:spPr>
          <a:xfrm>
            <a:off x="6439736" y="314238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6" name="Rectangle 42"/>
          <p:cNvSpPr>
            <a:spLocks noChangeArrowheads="1"/>
          </p:cNvSpPr>
          <p:nvPr/>
        </p:nvSpPr>
        <p:spPr bwMode="auto">
          <a:xfrm>
            <a:off x="6223220" y="1890819"/>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86</a:t>
            </a:r>
            <a:r>
              <a:rPr lang="zh-CN" altLang="en-US" sz="4000" dirty="0">
                <a:solidFill>
                  <a:schemeClr val="accent1"/>
                </a:solidFill>
                <a:latin typeface="+mn-lt"/>
              </a:rPr>
              <a:t>万</a:t>
            </a:r>
            <a:endParaRPr lang="zh-CN" altLang="en-US" sz="5400" dirty="0">
              <a:solidFill>
                <a:schemeClr val="accent1"/>
              </a:solidFill>
              <a:latin typeface="+mn-lt"/>
            </a:endParaRPr>
          </a:p>
        </p:txBody>
      </p:sp>
      <p:sp>
        <p:nvSpPr>
          <p:cNvPr id="17" name="矩形 16"/>
          <p:cNvSpPr/>
          <p:nvPr/>
        </p:nvSpPr>
        <p:spPr>
          <a:xfrm>
            <a:off x="1136129" y="4968239"/>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mn-ea"/>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117033"/>
            <a:ext cx="12192000" cy="6975033"/>
            <a:chOff x="0" y="-117033"/>
            <a:chExt cx="12192000" cy="6975033"/>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20"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21" name="图片 20"/>
          <p:cNvPicPr>
            <a:picLocks noChangeAspect="1"/>
          </p:cNvPicPr>
          <p:nvPr/>
        </p:nvPicPr>
        <p:blipFill rotWithShape="1">
          <a:blip r:embed="rId4"/>
          <a:srcRect r="48565"/>
          <a:stretch/>
        </p:blipFill>
        <p:spPr>
          <a:xfrm>
            <a:off x="0" y="-14187"/>
            <a:ext cx="2007218" cy="900408"/>
          </a:xfrm>
          <a:prstGeom prst="rect">
            <a:avLst/>
          </a:prstGeom>
        </p:spPr>
      </p:pic>
      <p:pic>
        <p:nvPicPr>
          <p:cNvPr id="22"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22"/>
          <p:cNvPicPr>
            <a:picLocks noChangeAspect="1"/>
          </p:cNvPicPr>
          <p:nvPr/>
        </p:nvPicPr>
        <p:blipFill>
          <a:blip r:embed="rId6"/>
          <a:stretch>
            <a:fillRect/>
          </a:stretch>
        </p:blipFill>
        <p:spPr>
          <a:xfrm>
            <a:off x="0" y="6078583"/>
            <a:ext cx="12192000" cy="779471"/>
          </a:xfrm>
          <a:prstGeom prst="rect">
            <a:avLst/>
          </a:prstGeom>
        </p:spPr>
      </p:pic>
      <p:grpSp>
        <p:nvGrpSpPr>
          <p:cNvPr id="9" name="组合 8"/>
          <p:cNvGrpSpPr/>
          <p:nvPr/>
        </p:nvGrpSpPr>
        <p:grpSpPr>
          <a:xfrm>
            <a:off x="7674823" y="1095274"/>
            <a:ext cx="1645937" cy="3860254"/>
            <a:chOff x="2208416" y="-2008033"/>
            <a:chExt cx="3634966" cy="8525169"/>
          </a:xfrm>
        </p:grpSpPr>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87825" y="2576064"/>
              <a:ext cx="2523749" cy="3941072"/>
            </a:xfrm>
            <a:prstGeom prst="rect">
              <a:avLst/>
            </a:prstGeom>
          </p:spPr>
        </p:pic>
        <p:pic>
          <p:nvPicPr>
            <p:cNvPr id="11" name="图片 10"/>
            <p:cNvPicPr>
              <a:picLocks noChangeAspect="1"/>
            </p:cNvPicPr>
            <p:nvPr/>
          </p:nvPicPr>
          <p:blipFill rotWithShape="1">
            <a:blip r:embed="rId8" cstate="print">
              <a:extLst>
                <a:ext uri="{28A0092B-C50C-407E-A947-70E740481C1C}">
                  <a14:useLocalDpi xmlns:a14="http://schemas.microsoft.com/office/drawing/2010/main" val="0"/>
                </a:ext>
              </a:extLst>
            </a:blip>
            <a:srcRect l="32222" t="19260" r="47500" b="62037"/>
            <a:stretch>
              <a:fillRect/>
            </a:stretch>
          </p:blipFill>
          <p:spPr>
            <a:xfrm>
              <a:off x="2208416" y="-2008033"/>
              <a:ext cx="3634966" cy="5029200"/>
            </a:xfrm>
            <a:prstGeom prst="rect">
              <a:avLst/>
            </a:prstGeom>
          </p:spPr>
        </p:pic>
      </p:grpSp>
      <p:pic>
        <p:nvPicPr>
          <p:cNvPr id="14" name="Picture 2" descr="C:\Users\Thinkpad\Desktop\PNG\1_0008_图层-16-副本.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5400000">
            <a:off x="5940307" y="977058"/>
            <a:ext cx="936282" cy="2058197"/>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1001942" y="1265888"/>
            <a:ext cx="4814728" cy="1418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pic>
        <p:nvPicPr>
          <p:cNvPr id="18" name="Picture 2" descr="C:\Users\Thinkpad\Desktop\PNG\1_0008_图层-16-副本.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5400000">
            <a:off x="5940307" y="2606383"/>
            <a:ext cx="936282" cy="2058197"/>
          </a:xfrm>
          <a:prstGeom prst="rect">
            <a:avLst/>
          </a:prstGeom>
          <a:noFill/>
          <a:extLst>
            <a:ext uri="{909E8E84-426E-40DD-AFC4-6F175D3DCCD1}">
              <a14:hiddenFill xmlns:a14="http://schemas.microsoft.com/office/drawing/2010/main">
                <a:solidFill>
                  <a:srgbClr val="FFFFFF"/>
                </a:solidFill>
              </a14:hiddenFill>
            </a:ext>
          </a:extLst>
        </p:spPr>
      </p:pic>
      <p:sp>
        <p:nvSpPr>
          <p:cNvPr id="25" name="矩形 24"/>
          <p:cNvSpPr/>
          <p:nvPr/>
        </p:nvSpPr>
        <p:spPr>
          <a:xfrm>
            <a:off x="1001942" y="2895213"/>
            <a:ext cx="4814728" cy="1418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pic>
        <p:nvPicPr>
          <p:cNvPr id="26" name="Picture 2" descr="C:\Users\Thinkpad\Desktop\PNG\1_0008_图层-16-副本.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5400000">
            <a:off x="5940307" y="4235708"/>
            <a:ext cx="936282" cy="2058197"/>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p:cNvSpPr/>
          <p:nvPr/>
        </p:nvSpPr>
        <p:spPr>
          <a:xfrm>
            <a:off x="1001942" y="4524538"/>
            <a:ext cx="4814728" cy="1418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8" name="矩形 27"/>
          <p:cNvSpPr/>
          <p:nvPr/>
        </p:nvSpPr>
        <p:spPr>
          <a:xfrm>
            <a:off x="9303437" y="3226627"/>
            <a:ext cx="2511517" cy="876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j-ea"/>
                <a:ea typeface="+mj-ea"/>
              </a:rPr>
              <a:t>请输入您的小标题</a:t>
            </a:r>
            <a:endParaRPr lang="zh-CN" altLang="zh-CN" sz="2000" dirty="0">
              <a:solidFill>
                <a:schemeClr val="tx1"/>
              </a:solidFill>
              <a:latin typeface="+mj-ea"/>
              <a:ea typeface="+mj-ea"/>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19"/>
          <p:cNvGrpSpPr/>
          <p:nvPr/>
        </p:nvGrpSpPr>
        <p:grpSpPr>
          <a:xfrm>
            <a:off x="0" y="923182"/>
            <a:ext cx="12192000" cy="5934818"/>
            <a:chOff x="0" y="923182"/>
            <a:chExt cx="12192000" cy="5934818"/>
          </a:xfrm>
        </p:grpSpPr>
        <p:pic>
          <p:nvPicPr>
            <p:cNvPr id="22" name="图片 2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27" name="图片 26"/>
            <p:cNvPicPr>
              <a:picLocks noChangeAspect="1"/>
            </p:cNvPicPr>
            <p:nvPr/>
          </p:nvPicPr>
          <p:blipFill rotWithShape="1">
            <a:blip r:embed="rId13">
              <a:extLst>
                <a:ext uri="{28A0092B-C50C-407E-A947-70E740481C1C}">
                  <a14:useLocalDpi xmlns:a14="http://schemas.microsoft.com/office/drawing/2010/main" val="0"/>
                </a:ext>
              </a:extLst>
            </a:blip>
            <a:srcRect t="7450" r="12604"/>
            <a:stretch/>
          </p:blipFill>
          <p:spPr>
            <a:xfrm>
              <a:off x="1536700" y="923182"/>
              <a:ext cx="10655300" cy="3819989"/>
            </a:xfrm>
            <a:prstGeom prst="rect">
              <a:avLst/>
            </a:prstGeom>
          </p:spPr>
        </p:pic>
      </p:grpSp>
      <p:pic>
        <p:nvPicPr>
          <p:cNvPr id="28" name="图片 27"/>
          <p:cNvPicPr>
            <a:picLocks noChangeAspect="1"/>
          </p:cNvPicPr>
          <p:nvPr/>
        </p:nvPicPr>
        <p:blipFill rotWithShape="1">
          <a:blip r:embed="rId14">
            <a:extLst>
              <a:ext uri="{28A0092B-C50C-407E-A947-70E740481C1C}">
                <a14:useLocalDpi xmlns:a14="http://schemas.microsoft.com/office/drawing/2010/main" val="0"/>
              </a:ext>
            </a:extLst>
          </a:blip>
          <a:srcRect t="7963"/>
          <a:stretch/>
        </p:blipFill>
        <p:spPr>
          <a:xfrm flipH="1">
            <a:off x="-1" y="546100"/>
            <a:ext cx="2863462" cy="6311900"/>
          </a:xfrm>
          <a:prstGeom prst="rect">
            <a:avLst/>
          </a:prstGeom>
        </p:spPr>
      </p:pic>
      <p:sp>
        <p:nvSpPr>
          <p:cNvPr id="35" name="Text Box 147"/>
          <p:cNvSpPr txBox="1">
            <a:spLocks noChangeArrowheads="1"/>
          </p:cNvSpPr>
          <p:nvPr/>
        </p:nvSpPr>
        <p:spPr bwMode="auto">
          <a:xfrm>
            <a:off x="9115093" y="760024"/>
            <a:ext cx="1415772" cy="2554545"/>
          </a:xfrm>
          <a:prstGeom prst="rect">
            <a:avLst/>
          </a:prstGeom>
          <a:noFill/>
          <a:ln w="2857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a:spAutoFit/>
          </a:bodyPr>
          <a:lstStyle/>
          <a:p>
            <a:pPr algn="dist">
              <a:buFont typeface="Arial" panose="020B0604020202020204" pitchFamily="34" charset="0"/>
              <a:buNone/>
              <a:defRPr/>
            </a:pPr>
            <a:r>
              <a:rPr lang="zh-CN" altLang="en-US" sz="8000" b="1" dirty="0">
                <a:solidFill>
                  <a:schemeClr val="accent1">
                    <a:lumMod val="50000"/>
                  </a:schemeClr>
                </a:solidFill>
                <a:latin typeface="演示新手书" panose="00000500000000000000" pitchFamily="2" charset="-122"/>
                <a:ea typeface="演示新手书" panose="00000500000000000000" pitchFamily="2" charset="-122"/>
              </a:rPr>
              <a:t>目录</a:t>
            </a:r>
            <a:endParaRPr lang="en-US" altLang="zh-CN" sz="8000" b="1" dirty="0">
              <a:solidFill>
                <a:schemeClr val="accent1">
                  <a:lumMod val="50000"/>
                </a:schemeClr>
              </a:solidFill>
              <a:latin typeface="演示新手书" panose="00000500000000000000" pitchFamily="2" charset="-122"/>
              <a:ea typeface="演示新手书" panose="00000500000000000000" pitchFamily="2" charset="-122"/>
            </a:endParaRPr>
          </a:p>
        </p:txBody>
      </p:sp>
      <p:sp>
        <p:nvSpPr>
          <p:cNvPr id="12" name="MH_Entry_1">
            <a:hlinkClick r:id="rId15" action="ppaction://hlinksldjump"/>
          </p:cNvPr>
          <p:cNvSpPr txBox="1"/>
          <p:nvPr>
            <p:custDataLst>
              <p:tags r:id="rId1"/>
            </p:custDataLst>
          </p:nvPr>
        </p:nvSpPr>
        <p:spPr>
          <a:xfrm>
            <a:off x="4517378" y="1400750"/>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sp>
        <p:nvSpPr>
          <p:cNvPr id="14" name="MH_Number_1">
            <a:hlinkClick r:id="rId15" action="ppaction://hlinksldjump"/>
          </p:cNvPr>
          <p:cNvSpPr txBox="1"/>
          <p:nvPr>
            <p:custDataLst>
              <p:tags r:id="rId2"/>
            </p:custDataLst>
          </p:nvPr>
        </p:nvSpPr>
        <p:spPr>
          <a:xfrm>
            <a:off x="3259893" y="1352597"/>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1</a:t>
            </a:r>
            <a:endParaRPr lang="zh-CN" altLang="en-US"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sp>
        <p:nvSpPr>
          <p:cNvPr id="31" name="MH_Entry_1">
            <a:hlinkClick r:id="rId15" action="ppaction://hlinksldjump"/>
          </p:cNvPr>
          <p:cNvSpPr txBox="1"/>
          <p:nvPr>
            <p:custDataLst>
              <p:tags r:id="rId3"/>
            </p:custDataLst>
          </p:nvPr>
        </p:nvSpPr>
        <p:spPr>
          <a:xfrm>
            <a:off x="4517378" y="2286121"/>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sp>
        <p:nvSpPr>
          <p:cNvPr id="32" name="MH_Number_1">
            <a:hlinkClick r:id="rId15" action="ppaction://hlinksldjump"/>
          </p:cNvPr>
          <p:cNvSpPr txBox="1"/>
          <p:nvPr>
            <p:custDataLst>
              <p:tags r:id="rId4"/>
            </p:custDataLst>
          </p:nvPr>
        </p:nvSpPr>
        <p:spPr>
          <a:xfrm>
            <a:off x="3259893" y="2237968"/>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2</a:t>
            </a:r>
            <a:endParaRPr lang="zh-CN" altLang="en-US"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sp>
        <p:nvSpPr>
          <p:cNvPr id="34" name="MH_Entry_1">
            <a:hlinkClick r:id="rId15" action="ppaction://hlinksldjump"/>
          </p:cNvPr>
          <p:cNvSpPr txBox="1"/>
          <p:nvPr>
            <p:custDataLst>
              <p:tags r:id="rId5"/>
            </p:custDataLst>
          </p:nvPr>
        </p:nvSpPr>
        <p:spPr>
          <a:xfrm>
            <a:off x="4517378" y="3171492"/>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sp>
        <p:nvSpPr>
          <p:cNvPr id="36" name="MH_Number_1">
            <a:hlinkClick r:id="rId15" action="ppaction://hlinksldjump"/>
          </p:cNvPr>
          <p:cNvSpPr txBox="1"/>
          <p:nvPr>
            <p:custDataLst>
              <p:tags r:id="rId6"/>
            </p:custDataLst>
          </p:nvPr>
        </p:nvSpPr>
        <p:spPr>
          <a:xfrm>
            <a:off x="3259893" y="3123339"/>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3</a:t>
            </a:r>
            <a:endParaRPr lang="zh-CN" altLang="en-US"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sp>
        <p:nvSpPr>
          <p:cNvPr id="38" name="MH_Entry_1">
            <a:hlinkClick r:id="rId15" action="ppaction://hlinksldjump"/>
          </p:cNvPr>
          <p:cNvSpPr txBox="1"/>
          <p:nvPr>
            <p:custDataLst>
              <p:tags r:id="rId7"/>
            </p:custDataLst>
          </p:nvPr>
        </p:nvSpPr>
        <p:spPr>
          <a:xfrm>
            <a:off x="4517378" y="4056863"/>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sp>
        <p:nvSpPr>
          <p:cNvPr id="39" name="MH_Number_1">
            <a:hlinkClick r:id="rId15" action="ppaction://hlinksldjump"/>
          </p:cNvPr>
          <p:cNvSpPr txBox="1"/>
          <p:nvPr>
            <p:custDataLst>
              <p:tags r:id="rId8"/>
            </p:custDataLst>
          </p:nvPr>
        </p:nvSpPr>
        <p:spPr>
          <a:xfrm>
            <a:off x="3259893" y="4008710"/>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4</a:t>
            </a:r>
            <a:endParaRPr lang="zh-CN" altLang="en-US"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sp>
        <p:nvSpPr>
          <p:cNvPr id="41" name="MH_Entry_1">
            <a:hlinkClick r:id="rId15" action="ppaction://hlinksldjump"/>
          </p:cNvPr>
          <p:cNvSpPr txBox="1"/>
          <p:nvPr>
            <p:custDataLst>
              <p:tags r:id="rId9"/>
            </p:custDataLst>
          </p:nvPr>
        </p:nvSpPr>
        <p:spPr>
          <a:xfrm>
            <a:off x="4517378" y="4942234"/>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sp>
        <p:nvSpPr>
          <p:cNvPr id="42" name="MH_Number_1">
            <a:hlinkClick r:id="rId15" action="ppaction://hlinksldjump"/>
          </p:cNvPr>
          <p:cNvSpPr txBox="1"/>
          <p:nvPr>
            <p:custDataLst>
              <p:tags r:id="rId10"/>
            </p:custDataLst>
          </p:nvPr>
        </p:nvSpPr>
        <p:spPr>
          <a:xfrm>
            <a:off x="3259893" y="4894081"/>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5</a:t>
            </a:r>
            <a:endParaRPr lang="zh-CN" altLang="en-US"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pic>
        <p:nvPicPr>
          <p:cNvPr id="21" name="Picture 9" descr="F:\ppt素材\图标\我收集的图标\字体\3.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rot="16200000" flipV="1">
            <a:off x="6292549" y="-441876"/>
            <a:ext cx="49091" cy="49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9" descr="F:\ppt素材\图标\我收集的图标\字体\3.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rot="16200000" flipV="1">
            <a:off x="6292549" y="460082"/>
            <a:ext cx="49091" cy="49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9" descr="F:\ppt素材\图标\我收集的图标\字体\3.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rot="16200000" flipV="1">
            <a:off x="6292549" y="1362040"/>
            <a:ext cx="49091" cy="49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9" descr="F:\ppt素材\图标\我收集的图标\字体\3.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rot="16200000" flipV="1">
            <a:off x="6292549" y="2263998"/>
            <a:ext cx="49091" cy="49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9" descr="F:\ppt素材\图标\我收集的图标\字体\3.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rot="16200000" flipV="1">
            <a:off x="6292549" y="3165956"/>
            <a:ext cx="49091" cy="49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377784" y="3507968"/>
            <a:ext cx="2203648" cy="2184125"/>
          </a:xfrm>
          <a:prstGeom prst="rect">
            <a:avLst/>
          </a:prstGeom>
        </p:spPr>
      </p:pic>
      <p:pic>
        <p:nvPicPr>
          <p:cNvPr id="3" name="图片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569892" y="4655290"/>
            <a:ext cx="655623" cy="893783"/>
          </a:xfrm>
          <a:prstGeom prst="rect">
            <a:avLst/>
          </a:prstGeom>
        </p:spPr>
      </p:pic>
      <p:pic>
        <p:nvPicPr>
          <p:cNvPr id="30" name="图片 29"/>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569892" y="3768572"/>
            <a:ext cx="655623" cy="893783"/>
          </a:xfrm>
          <a:prstGeom prst="rect">
            <a:avLst/>
          </a:prstGeom>
        </p:spPr>
      </p:pic>
      <p:pic>
        <p:nvPicPr>
          <p:cNvPr id="33" name="图片 3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569892" y="2874234"/>
            <a:ext cx="655623" cy="893783"/>
          </a:xfrm>
          <a:prstGeom prst="rect">
            <a:avLst/>
          </a:prstGeom>
        </p:spPr>
      </p:pic>
      <p:pic>
        <p:nvPicPr>
          <p:cNvPr id="37" name="图片 36"/>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569892" y="1987516"/>
            <a:ext cx="655623" cy="893783"/>
          </a:xfrm>
          <a:prstGeom prst="rect">
            <a:avLst/>
          </a:prstGeom>
        </p:spPr>
      </p:pic>
      <p:pic>
        <p:nvPicPr>
          <p:cNvPr id="40" name="图片 39"/>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569892" y="1093178"/>
            <a:ext cx="655623" cy="893783"/>
          </a:xfrm>
          <a:prstGeom prst="rect">
            <a:avLst/>
          </a:prstGeom>
        </p:spPr>
      </p:pic>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0" y="-117033"/>
            <a:ext cx="12192000" cy="6975033"/>
            <a:chOff x="0" y="-117033"/>
            <a:chExt cx="12192000" cy="6975033"/>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15"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23" name="图片 22"/>
          <p:cNvPicPr>
            <a:picLocks noChangeAspect="1"/>
          </p:cNvPicPr>
          <p:nvPr/>
        </p:nvPicPr>
        <p:blipFill rotWithShape="1">
          <a:blip r:embed="rId4"/>
          <a:srcRect r="48565"/>
          <a:stretch/>
        </p:blipFill>
        <p:spPr>
          <a:xfrm>
            <a:off x="0" y="-14187"/>
            <a:ext cx="2007218" cy="900408"/>
          </a:xfrm>
          <a:prstGeom prst="rect">
            <a:avLst/>
          </a:prstGeom>
        </p:spPr>
      </p:pic>
      <p:pic>
        <p:nvPicPr>
          <p:cNvPr id="24"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p:cNvPicPr>
            <a:picLocks noChangeAspect="1"/>
          </p:cNvPicPr>
          <p:nvPr/>
        </p:nvPicPr>
        <p:blipFill>
          <a:blip r:embed="rId6"/>
          <a:stretch>
            <a:fillRect/>
          </a:stretch>
        </p:blipFill>
        <p:spPr>
          <a:xfrm>
            <a:off x="0" y="6078583"/>
            <a:ext cx="12192000" cy="779471"/>
          </a:xfrm>
          <a:prstGeom prst="rect">
            <a:avLst/>
          </a:prstGeom>
        </p:spPr>
      </p:pic>
      <p:sp>
        <p:nvSpPr>
          <p:cNvPr id="11" name="AutoShape 33"/>
          <p:cNvSpPr>
            <a:spLocks noChangeArrowheads="1"/>
          </p:cNvSpPr>
          <p:nvPr/>
        </p:nvSpPr>
        <p:spPr bwMode="auto">
          <a:xfrm rot="5400000">
            <a:off x="2396148" y="881936"/>
            <a:ext cx="1610082" cy="4187612"/>
          </a:xfrm>
          <a:prstGeom prst="roundRect">
            <a:avLst>
              <a:gd name="adj" fmla="val 13292"/>
            </a:avLst>
          </a:prstGeom>
          <a:noFill/>
          <a:ln w="57150" cmpd="dbl">
            <a:solidFill>
              <a:schemeClr val="accent1">
                <a:alpha val="74117"/>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350">
              <a:solidFill>
                <a:srgbClr val="B70002"/>
              </a:solidFill>
            </a:endParaRPr>
          </a:p>
        </p:txBody>
      </p:sp>
      <p:pic>
        <p:nvPicPr>
          <p:cNvPr id="16" name="图片 15"/>
          <p:cNvPicPr>
            <a:picLocks noChangeAspect="1"/>
          </p:cNvPicPr>
          <p:nvPr/>
        </p:nvPicPr>
        <p:blipFill>
          <a:blip r:embed="rId7" cstate="print">
            <a:duotone>
              <a:prstClr val="black"/>
              <a:schemeClr val="tx2">
                <a:tint val="45000"/>
                <a:satMod val="400000"/>
              </a:schemeClr>
            </a:duotone>
          </a:blip>
          <a:stretch>
            <a:fillRect/>
          </a:stretch>
        </p:blipFill>
        <p:spPr>
          <a:xfrm>
            <a:off x="497859" y="1561177"/>
            <a:ext cx="1219048" cy="1219048"/>
          </a:xfrm>
          <a:prstGeom prst="rect">
            <a:avLst/>
          </a:prstGeom>
        </p:spPr>
      </p:pic>
      <p:sp>
        <p:nvSpPr>
          <p:cNvPr id="17" name="矩形 16"/>
          <p:cNvSpPr/>
          <p:nvPr/>
        </p:nvSpPr>
        <p:spPr>
          <a:xfrm>
            <a:off x="1466850" y="2170700"/>
            <a:ext cx="3828145" cy="15950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tx1"/>
                </a:solidFill>
                <a:latin typeface="+mn-ea"/>
              </a:rPr>
              <a:t>请输入文本请输入文本请输入文本请输入文本请输入文本请输入文本</a:t>
            </a:r>
            <a:endParaRPr lang="zh-CN" altLang="zh-CN" dirty="0">
              <a:solidFill>
                <a:schemeClr val="tx1"/>
              </a:solidFill>
              <a:latin typeface="+mn-ea"/>
            </a:endParaRPr>
          </a:p>
        </p:txBody>
      </p:sp>
      <p:sp>
        <p:nvSpPr>
          <p:cNvPr id="18" name="AutoShape 33"/>
          <p:cNvSpPr>
            <a:spLocks noChangeArrowheads="1"/>
          </p:cNvSpPr>
          <p:nvPr/>
        </p:nvSpPr>
        <p:spPr bwMode="auto">
          <a:xfrm rot="5400000">
            <a:off x="8454953" y="881936"/>
            <a:ext cx="1610082" cy="4187612"/>
          </a:xfrm>
          <a:prstGeom prst="roundRect">
            <a:avLst>
              <a:gd name="adj" fmla="val 13292"/>
            </a:avLst>
          </a:prstGeom>
          <a:noFill/>
          <a:ln w="57150" cmpd="dbl">
            <a:solidFill>
              <a:schemeClr val="accent1">
                <a:alpha val="74117"/>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350">
              <a:solidFill>
                <a:srgbClr val="B70002"/>
              </a:solidFill>
            </a:endParaRPr>
          </a:p>
        </p:txBody>
      </p:sp>
      <p:pic>
        <p:nvPicPr>
          <p:cNvPr id="19" name="图片 18"/>
          <p:cNvPicPr>
            <a:picLocks noChangeAspect="1"/>
          </p:cNvPicPr>
          <p:nvPr/>
        </p:nvPicPr>
        <p:blipFill>
          <a:blip r:embed="rId7" cstate="print">
            <a:duotone>
              <a:prstClr val="black"/>
              <a:schemeClr val="tx2">
                <a:tint val="45000"/>
                <a:satMod val="400000"/>
              </a:schemeClr>
            </a:duotone>
          </a:blip>
          <a:stretch>
            <a:fillRect/>
          </a:stretch>
        </p:blipFill>
        <p:spPr>
          <a:xfrm>
            <a:off x="6556664" y="1561177"/>
            <a:ext cx="1219048" cy="1219048"/>
          </a:xfrm>
          <a:prstGeom prst="rect">
            <a:avLst/>
          </a:prstGeom>
        </p:spPr>
      </p:pic>
      <p:sp>
        <p:nvSpPr>
          <p:cNvPr id="20" name="矩形 19"/>
          <p:cNvSpPr/>
          <p:nvPr/>
        </p:nvSpPr>
        <p:spPr>
          <a:xfrm>
            <a:off x="7525655" y="2170700"/>
            <a:ext cx="3828145" cy="15950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tx1"/>
                </a:solidFill>
                <a:latin typeface="+mn-ea"/>
              </a:rPr>
              <a:t>请输入文本请输入文本请输入文本请输入文本请输入文本请输入文本</a:t>
            </a:r>
            <a:endParaRPr lang="zh-CN" altLang="zh-CN" dirty="0">
              <a:solidFill>
                <a:schemeClr val="tx1"/>
              </a:solidFill>
              <a:latin typeface="+mn-ea"/>
            </a:endParaRPr>
          </a:p>
        </p:txBody>
      </p:sp>
      <p:sp>
        <p:nvSpPr>
          <p:cNvPr id="21" name="矩形 20"/>
          <p:cNvSpPr/>
          <p:nvPr/>
        </p:nvSpPr>
        <p:spPr>
          <a:xfrm>
            <a:off x="1136129" y="4699200"/>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cxnSp>
        <p:nvCxnSpPr>
          <p:cNvPr id="22" name="直接连接符 21"/>
          <p:cNvCxnSpPr/>
          <p:nvPr/>
        </p:nvCxnSpPr>
        <p:spPr>
          <a:xfrm>
            <a:off x="1145338" y="4519606"/>
            <a:ext cx="990132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117033"/>
            <a:ext cx="12192000" cy="6975033"/>
            <a:chOff x="0" y="-117033"/>
            <a:chExt cx="12192000" cy="6975033"/>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14"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15" name="图片 14"/>
          <p:cNvPicPr>
            <a:picLocks noChangeAspect="1"/>
          </p:cNvPicPr>
          <p:nvPr/>
        </p:nvPicPr>
        <p:blipFill rotWithShape="1">
          <a:blip r:embed="rId4"/>
          <a:srcRect r="48565"/>
          <a:stretch/>
        </p:blipFill>
        <p:spPr>
          <a:xfrm>
            <a:off x="0" y="-14187"/>
            <a:ext cx="2007218" cy="900408"/>
          </a:xfrm>
          <a:prstGeom prst="rect">
            <a:avLst/>
          </a:prstGeom>
        </p:spPr>
      </p:pic>
      <p:pic>
        <p:nvPicPr>
          <p:cNvPr id="16"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noChangeAspect="1"/>
          </p:cNvPicPr>
          <p:nvPr/>
        </p:nvPicPr>
        <p:blipFill>
          <a:blip r:embed="rId6"/>
          <a:stretch>
            <a:fillRect/>
          </a:stretch>
        </p:blipFill>
        <p:spPr>
          <a:xfrm>
            <a:off x="0" y="6078583"/>
            <a:ext cx="12192000" cy="779471"/>
          </a:xfrm>
          <a:prstGeom prst="rect">
            <a:avLst/>
          </a:prstGeom>
        </p:spPr>
      </p:pic>
      <p:pic>
        <p:nvPicPr>
          <p:cNvPr id="11" name="Picture 2" descr="C:\Users\Thinkpad\Desktop\PNG\1_0003_图层-20.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9583656">
            <a:off x="2175991" y="1178918"/>
            <a:ext cx="3746415" cy="3810168"/>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382094" y="1990597"/>
            <a:ext cx="4371569" cy="1905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pic>
        <p:nvPicPr>
          <p:cNvPr id="7" name="Picture 2" descr="C:\Users\Thinkpad\Desktop\PNG\1_0003_图层-20.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9583656">
            <a:off x="7690527" y="2416875"/>
            <a:ext cx="3746415" cy="381016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5896630" y="3228554"/>
            <a:ext cx="4371569" cy="1905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117033"/>
            <a:ext cx="12192000" cy="6975033"/>
            <a:chOff x="0" y="-117033"/>
            <a:chExt cx="12192000" cy="6975033"/>
          </a:xfrm>
        </p:grpSpPr>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24"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25" name="图片 24"/>
          <p:cNvPicPr>
            <a:picLocks noChangeAspect="1"/>
          </p:cNvPicPr>
          <p:nvPr/>
        </p:nvPicPr>
        <p:blipFill rotWithShape="1">
          <a:blip r:embed="rId4"/>
          <a:srcRect r="48565"/>
          <a:stretch/>
        </p:blipFill>
        <p:spPr>
          <a:xfrm>
            <a:off x="0" y="-14187"/>
            <a:ext cx="2007218" cy="900408"/>
          </a:xfrm>
          <a:prstGeom prst="rect">
            <a:avLst/>
          </a:prstGeom>
        </p:spPr>
      </p:pic>
      <p:pic>
        <p:nvPicPr>
          <p:cNvPr id="26"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p:cNvPicPr>
            <a:picLocks noChangeAspect="1"/>
          </p:cNvPicPr>
          <p:nvPr/>
        </p:nvPicPr>
        <p:blipFill>
          <a:blip r:embed="rId6"/>
          <a:stretch>
            <a:fillRect/>
          </a:stretch>
        </p:blipFill>
        <p:spPr>
          <a:xfrm>
            <a:off x="0" y="6078583"/>
            <a:ext cx="12192000" cy="779471"/>
          </a:xfrm>
          <a:prstGeom prst="rect">
            <a:avLst/>
          </a:prstGeom>
        </p:spPr>
      </p:pic>
      <p:sp>
        <p:nvSpPr>
          <p:cNvPr id="32" name="Freeform 21"/>
          <p:cNvSpPr/>
          <p:nvPr/>
        </p:nvSpPr>
        <p:spPr bwMode="auto">
          <a:xfrm>
            <a:off x="1134915" y="1691010"/>
            <a:ext cx="1912101" cy="1912101"/>
          </a:xfrm>
          <a:prstGeom prst="ellipse">
            <a:avLst/>
          </a:prstGeom>
          <a:solidFill>
            <a:srgbClr val="FEFFFF"/>
          </a:solidFill>
          <a:ln>
            <a:solidFill>
              <a:schemeClr val="accent1"/>
            </a:solidFill>
          </a:ln>
        </p:spPr>
        <p:txBody>
          <a:bodyPr/>
          <a:lstStyle/>
          <a:p>
            <a:endParaRPr lang="zh-CN" altLang="en-US"/>
          </a:p>
        </p:txBody>
      </p:sp>
      <p:sp>
        <p:nvSpPr>
          <p:cNvPr id="49" name="矩形 48"/>
          <p:cNvSpPr/>
          <p:nvPr/>
        </p:nvSpPr>
        <p:spPr>
          <a:xfrm>
            <a:off x="766939" y="3784208"/>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n-ea"/>
              </a:rPr>
              <a:t>请输入文本请输入文本请输入文本请输入文本请输入文本</a:t>
            </a:r>
            <a:endParaRPr lang="zh-CN" altLang="zh-CN" sz="2000" dirty="0">
              <a:solidFill>
                <a:schemeClr val="tx1"/>
              </a:solidFill>
              <a:latin typeface="+mn-ea"/>
            </a:endParaRPr>
          </a:p>
        </p:txBody>
      </p:sp>
      <p:sp>
        <p:nvSpPr>
          <p:cNvPr id="34" name="Freeform 21"/>
          <p:cNvSpPr/>
          <p:nvPr/>
        </p:nvSpPr>
        <p:spPr bwMode="auto">
          <a:xfrm>
            <a:off x="5139950" y="1691010"/>
            <a:ext cx="1912101" cy="1912101"/>
          </a:xfrm>
          <a:prstGeom prst="ellipse">
            <a:avLst/>
          </a:prstGeom>
          <a:solidFill>
            <a:srgbClr val="FEFFFF"/>
          </a:solidFill>
          <a:ln>
            <a:solidFill>
              <a:schemeClr val="accent1"/>
            </a:solidFill>
          </a:ln>
        </p:spPr>
        <p:txBody>
          <a:bodyPr/>
          <a:lstStyle/>
          <a:p>
            <a:endParaRPr lang="zh-CN" altLang="en-US"/>
          </a:p>
        </p:txBody>
      </p:sp>
      <p:sp>
        <p:nvSpPr>
          <p:cNvPr id="50" name="矩形 49"/>
          <p:cNvSpPr/>
          <p:nvPr/>
        </p:nvSpPr>
        <p:spPr>
          <a:xfrm>
            <a:off x="4771974" y="3784208"/>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n-ea"/>
              </a:rPr>
              <a:t>请输入文本请输入文本请输入文本请输入文本请输入文本</a:t>
            </a:r>
            <a:endParaRPr lang="zh-CN" altLang="zh-CN" sz="2000" dirty="0">
              <a:solidFill>
                <a:schemeClr val="tx1"/>
              </a:solidFill>
              <a:latin typeface="+mn-ea"/>
            </a:endParaRPr>
          </a:p>
        </p:txBody>
      </p:sp>
      <p:sp>
        <p:nvSpPr>
          <p:cNvPr id="39" name="Freeform 21"/>
          <p:cNvSpPr/>
          <p:nvPr/>
        </p:nvSpPr>
        <p:spPr bwMode="auto">
          <a:xfrm>
            <a:off x="9144986" y="1691010"/>
            <a:ext cx="1912101" cy="1912101"/>
          </a:xfrm>
          <a:prstGeom prst="ellipse">
            <a:avLst/>
          </a:prstGeom>
          <a:solidFill>
            <a:srgbClr val="FEFFFF"/>
          </a:solidFill>
          <a:ln>
            <a:solidFill>
              <a:schemeClr val="accent1"/>
            </a:solidFill>
          </a:ln>
        </p:spPr>
        <p:txBody>
          <a:bodyPr/>
          <a:lstStyle/>
          <a:p>
            <a:endParaRPr lang="zh-CN" altLang="en-US"/>
          </a:p>
        </p:txBody>
      </p:sp>
      <p:sp>
        <p:nvSpPr>
          <p:cNvPr id="51" name="矩形 50"/>
          <p:cNvSpPr/>
          <p:nvPr/>
        </p:nvSpPr>
        <p:spPr>
          <a:xfrm>
            <a:off x="8777010" y="3784208"/>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n-ea"/>
              </a:rPr>
              <a:t>请输入文本请输入文本请输入文本请输入文本请输入文本</a:t>
            </a:r>
            <a:endParaRPr lang="zh-CN" altLang="zh-CN" sz="2000" dirty="0">
              <a:solidFill>
                <a:schemeClr val="tx1"/>
              </a:solidFill>
              <a:latin typeface="+mn-ea"/>
            </a:endParaRPr>
          </a:p>
        </p:txBody>
      </p:sp>
      <p:pic>
        <p:nvPicPr>
          <p:cNvPr id="16" name="Picture 2" descr="C:\Users\Thinkpad\Desktop\PNG\1_0008_图层-16-副本.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5400000">
            <a:off x="3619576" y="1617962"/>
            <a:ext cx="936282" cy="205819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Thinkpad\Desktop\PNG\1_0008_图层-16-副本.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5400000">
            <a:off x="7613009" y="1617963"/>
            <a:ext cx="936282" cy="2058197"/>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p:nvPicPr>
        <p:blipFill>
          <a:blip r:embed="rId8" cstate="print"/>
          <a:stretch>
            <a:fillRect/>
          </a:stretch>
        </p:blipFill>
        <p:spPr>
          <a:xfrm>
            <a:off x="1466850" y="2029921"/>
            <a:ext cx="1262702" cy="1262702"/>
          </a:xfrm>
          <a:prstGeom prst="rect">
            <a:avLst/>
          </a:prstGeom>
        </p:spPr>
      </p:pic>
      <p:grpSp>
        <p:nvGrpSpPr>
          <p:cNvPr id="15" name="组合 14"/>
          <p:cNvGrpSpPr/>
          <p:nvPr/>
        </p:nvGrpSpPr>
        <p:grpSpPr>
          <a:xfrm>
            <a:off x="5756351" y="1864683"/>
            <a:ext cx="679300" cy="1593178"/>
            <a:chOff x="2208416" y="-2008033"/>
            <a:chExt cx="3634966" cy="8525169"/>
          </a:xfrm>
        </p:grpSpPr>
        <p:pic>
          <p:nvPicPr>
            <p:cNvPr id="18" name="图片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687825" y="2576064"/>
              <a:ext cx="2523749" cy="3941072"/>
            </a:xfrm>
            <a:prstGeom prst="rect">
              <a:avLst/>
            </a:prstGeom>
          </p:spPr>
        </p:pic>
        <p:pic>
          <p:nvPicPr>
            <p:cNvPr id="19" name="图片 18"/>
            <p:cNvPicPr>
              <a:picLocks noChangeAspect="1"/>
            </p:cNvPicPr>
            <p:nvPr/>
          </p:nvPicPr>
          <p:blipFill rotWithShape="1">
            <a:blip r:embed="rId10" cstate="print">
              <a:extLst>
                <a:ext uri="{28A0092B-C50C-407E-A947-70E740481C1C}">
                  <a14:useLocalDpi xmlns:a14="http://schemas.microsoft.com/office/drawing/2010/main" val="0"/>
                </a:ext>
              </a:extLst>
            </a:blip>
            <a:srcRect l="32222" t="19260" r="47500" b="62037"/>
            <a:stretch>
              <a:fillRect/>
            </a:stretch>
          </p:blipFill>
          <p:spPr>
            <a:xfrm>
              <a:off x="2208416" y="-2008033"/>
              <a:ext cx="3634966" cy="5029200"/>
            </a:xfrm>
            <a:prstGeom prst="rect">
              <a:avLst/>
            </a:prstGeom>
          </p:spPr>
        </p:pic>
      </p:grpSp>
      <p:pic>
        <p:nvPicPr>
          <p:cNvPr id="20" name="图片 1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364212" y="1957131"/>
            <a:ext cx="1473647" cy="1193270"/>
          </a:xfrm>
          <a:prstGeom prst="rect">
            <a:avLst/>
          </a:prstGeom>
        </p:spPr>
      </p:pic>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117033"/>
            <a:ext cx="12192000" cy="6975033"/>
            <a:chOff x="0" y="-117033"/>
            <a:chExt cx="12192000" cy="6975033"/>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20"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21" name="图片 20"/>
          <p:cNvPicPr>
            <a:picLocks noChangeAspect="1"/>
          </p:cNvPicPr>
          <p:nvPr/>
        </p:nvPicPr>
        <p:blipFill rotWithShape="1">
          <a:blip r:embed="rId4"/>
          <a:srcRect r="48565"/>
          <a:stretch/>
        </p:blipFill>
        <p:spPr>
          <a:xfrm>
            <a:off x="0" y="-14187"/>
            <a:ext cx="2007218" cy="900408"/>
          </a:xfrm>
          <a:prstGeom prst="rect">
            <a:avLst/>
          </a:prstGeom>
        </p:spPr>
      </p:pic>
      <p:pic>
        <p:nvPicPr>
          <p:cNvPr id="22"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22"/>
          <p:cNvPicPr>
            <a:picLocks noChangeAspect="1"/>
          </p:cNvPicPr>
          <p:nvPr/>
        </p:nvPicPr>
        <p:blipFill>
          <a:blip r:embed="rId6"/>
          <a:stretch>
            <a:fillRect/>
          </a:stretch>
        </p:blipFill>
        <p:spPr>
          <a:xfrm>
            <a:off x="0" y="6078583"/>
            <a:ext cx="12192000" cy="779471"/>
          </a:xfrm>
          <a:prstGeom prst="rect">
            <a:avLst/>
          </a:prstGeom>
        </p:spPr>
      </p:pic>
      <p:sp>
        <p:nvSpPr>
          <p:cNvPr id="51" name="矩形 50"/>
          <p:cNvSpPr/>
          <p:nvPr/>
        </p:nvSpPr>
        <p:spPr>
          <a:xfrm>
            <a:off x="572877" y="2920054"/>
            <a:ext cx="2511517" cy="2355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a:t>
            </a:r>
            <a:endParaRPr lang="zh-CN" altLang="zh-CN" sz="1800" dirty="0">
              <a:solidFill>
                <a:schemeClr val="tx1"/>
              </a:solidFill>
              <a:latin typeface="+mn-ea"/>
            </a:endParaRPr>
          </a:p>
        </p:txBody>
      </p:sp>
      <p:pic>
        <p:nvPicPr>
          <p:cNvPr id="62" name="图片 61"/>
          <p:cNvPicPr>
            <a:picLocks noChangeAspect="1"/>
          </p:cNvPicPr>
          <p:nvPr/>
        </p:nvPicPr>
        <p:blipFill>
          <a:blip r:embed="rId7" cstate="print">
            <a:lum contrast="40000"/>
          </a:blip>
          <a:stretch>
            <a:fillRect/>
          </a:stretch>
        </p:blipFill>
        <p:spPr>
          <a:xfrm>
            <a:off x="10095998" y="3506910"/>
            <a:ext cx="1454787" cy="1454787"/>
          </a:xfrm>
          <a:prstGeom prst="rect">
            <a:avLst/>
          </a:prstGeom>
        </p:spPr>
      </p:pic>
      <p:pic>
        <p:nvPicPr>
          <p:cNvPr id="63" name="图片 62"/>
          <p:cNvPicPr>
            <a:picLocks noChangeAspect="1"/>
          </p:cNvPicPr>
          <p:nvPr/>
        </p:nvPicPr>
        <p:blipFill>
          <a:blip r:embed="rId7" cstate="print">
            <a:lum contrast="40000"/>
          </a:blip>
          <a:stretch>
            <a:fillRect/>
          </a:stretch>
        </p:blipFill>
        <p:spPr>
          <a:xfrm>
            <a:off x="10443544" y="1468206"/>
            <a:ext cx="759697" cy="759697"/>
          </a:xfrm>
          <a:prstGeom prst="rect">
            <a:avLst/>
          </a:prstGeom>
        </p:spPr>
      </p:pic>
      <p:pic>
        <p:nvPicPr>
          <p:cNvPr id="64" name="图片 63"/>
          <p:cNvPicPr>
            <a:picLocks noChangeAspect="1"/>
          </p:cNvPicPr>
          <p:nvPr/>
        </p:nvPicPr>
        <p:blipFill>
          <a:blip r:embed="rId7" cstate="print">
            <a:lum contrast="40000"/>
          </a:blip>
          <a:stretch>
            <a:fillRect/>
          </a:stretch>
        </p:blipFill>
        <p:spPr>
          <a:xfrm>
            <a:off x="8994865" y="2795941"/>
            <a:ext cx="444660" cy="444660"/>
          </a:xfrm>
          <a:prstGeom prst="rect">
            <a:avLst/>
          </a:prstGeom>
        </p:spPr>
      </p:pic>
      <p:pic>
        <p:nvPicPr>
          <p:cNvPr id="26"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777023" y="1450894"/>
            <a:ext cx="222331" cy="293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572877" y="1931891"/>
            <a:ext cx="2511517" cy="876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j-ea"/>
                <a:ea typeface="+mj-ea"/>
              </a:rPr>
              <a:t>请输入您的小标题</a:t>
            </a:r>
            <a:endParaRPr lang="zh-CN" altLang="zh-CN" sz="2000" dirty="0">
              <a:solidFill>
                <a:schemeClr val="tx1"/>
              </a:solidFill>
              <a:latin typeface="+mj-ea"/>
              <a:ea typeface="+mj-ea"/>
            </a:endParaRPr>
          </a:p>
        </p:txBody>
      </p:sp>
      <p:sp>
        <p:nvSpPr>
          <p:cNvPr id="28" name="矩形 27"/>
          <p:cNvSpPr/>
          <p:nvPr/>
        </p:nvSpPr>
        <p:spPr>
          <a:xfrm>
            <a:off x="3313020" y="2920055"/>
            <a:ext cx="2511517" cy="2355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a:t>
            </a:r>
            <a:endParaRPr lang="zh-CN" altLang="zh-CN" sz="1800" dirty="0">
              <a:solidFill>
                <a:schemeClr val="tx1"/>
              </a:solidFill>
              <a:latin typeface="+mn-ea"/>
            </a:endParaRPr>
          </a:p>
        </p:txBody>
      </p:sp>
      <p:pic>
        <p:nvPicPr>
          <p:cNvPr id="29"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4517166" y="1450895"/>
            <a:ext cx="222331" cy="293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3313020" y="1931892"/>
            <a:ext cx="2511517" cy="876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j-ea"/>
                <a:ea typeface="+mj-ea"/>
              </a:rPr>
              <a:t>请输入您的小标题</a:t>
            </a:r>
            <a:endParaRPr lang="zh-CN" altLang="zh-CN" sz="2000" dirty="0">
              <a:solidFill>
                <a:schemeClr val="tx1"/>
              </a:solidFill>
              <a:latin typeface="+mj-ea"/>
              <a:ea typeface="+mj-ea"/>
            </a:endParaRPr>
          </a:p>
        </p:txBody>
      </p:sp>
      <p:sp>
        <p:nvSpPr>
          <p:cNvPr id="32" name="矩形 31"/>
          <p:cNvSpPr/>
          <p:nvPr/>
        </p:nvSpPr>
        <p:spPr>
          <a:xfrm>
            <a:off x="6053163" y="2920056"/>
            <a:ext cx="2511517" cy="2355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a:t>
            </a:r>
            <a:endParaRPr lang="zh-CN" altLang="zh-CN" sz="1800" dirty="0">
              <a:solidFill>
                <a:schemeClr val="tx1"/>
              </a:solidFill>
              <a:latin typeface="+mn-ea"/>
            </a:endParaRPr>
          </a:p>
        </p:txBody>
      </p:sp>
      <p:pic>
        <p:nvPicPr>
          <p:cNvPr id="33"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7257309" y="1450896"/>
            <a:ext cx="222331" cy="293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矩形 33"/>
          <p:cNvSpPr/>
          <p:nvPr/>
        </p:nvSpPr>
        <p:spPr>
          <a:xfrm>
            <a:off x="6053163" y="1931893"/>
            <a:ext cx="2511517" cy="876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j-ea"/>
                <a:ea typeface="+mj-ea"/>
              </a:rPr>
              <a:t>请输入您的小标题</a:t>
            </a:r>
            <a:endParaRPr lang="zh-CN" altLang="zh-CN" sz="2000" dirty="0">
              <a:solidFill>
                <a:schemeClr val="tx1"/>
              </a:solidFill>
              <a:latin typeface="+mj-ea"/>
              <a:ea typeface="+mj-ea"/>
            </a:endParaRP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923182"/>
            <a:ext cx="12192000" cy="5934818"/>
            <a:chOff x="0" y="923182"/>
            <a:chExt cx="12192000" cy="5934818"/>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t="7450" r="12604"/>
            <a:stretch/>
          </p:blipFill>
          <p:spPr>
            <a:xfrm>
              <a:off x="1536700" y="923182"/>
              <a:ext cx="10655300" cy="3819989"/>
            </a:xfrm>
            <a:prstGeom prst="rect">
              <a:avLst/>
            </a:prstGeom>
          </p:spPr>
        </p:pic>
      </p:grpSp>
      <p:sp>
        <p:nvSpPr>
          <p:cNvPr id="7" name="副标题 6"/>
          <p:cNvSpPr>
            <a:spLocks noGrp="1"/>
          </p:cNvSpPr>
          <p:nvPr>
            <p:ph type="subTitle" idx="1"/>
          </p:nvPr>
        </p:nvSpPr>
        <p:spPr>
          <a:xfrm>
            <a:off x="2672928" y="3166219"/>
            <a:ext cx="6741288" cy="643396"/>
          </a:xfrm>
        </p:spPr>
        <p:txBody>
          <a:bodyPr>
            <a:normAutofit/>
          </a:bodyPr>
          <a:lstStyle/>
          <a:p>
            <a:r>
              <a:rPr lang="zh-CN" altLang="en-US" sz="2000" dirty="0">
                <a:latin typeface="+mj-ea"/>
                <a:ea typeface="+mj-ea"/>
              </a:rPr>
              <a:t>汇报人</a:t>
            </a:r>
            <a:r>
              <a:rPr lang="zh-CN" altLang="en-US" sz="2000" dirty="0" smtClean="0">
                <a:latin typeface="+mj-ea"/>
                <a:ea typeface="+mj-ea"/>
              </a:rPr>
              <a:t>：</a:t>
            </a:r>
            <a:r>
              <a:rPr lang="en-US" altLang="zh-CN" sz="2000" dirty="0" smtClean="0">
                <a:latin typeface="+mj-ea"/>
                <a:ea typeface="+mj-ea"/>
              </a:rPr>
              <a:t>Sunny</a:t>
            </a:r>
            <a:r>
              <a:rPr lang="zh-CN" altLang="en-US" sz="2000" dirty="0" smtClean="0">
                <a:latin typeface="+mj-ea"/>
                <a:ea typeface="+mj-ea"/>
              </a:rPr>
              <a:t>   汇</a:t>
            </a:r>
            <a:r>
              <a:rPr lang="zh-CN" altLang="en-US" sz="2000" dirty="0">
                <a:latin typeface="+mj-ea"/>
                <a:ea typeface="+mj-ea"/>
              </a:rPr>
              <a:t>报时间</a:t>
            </a:r>
            <a:r>
              <a:rPr lang="zh-CN" altLang="en-US" sz="2000" dirty="0" smtClean="0">
                <a:latin typeface="+mj-ea"/>
                <a:ea typeface="+mj-ea"/>
              </a:rPr>
              <a:t>：</a:t>
            </a:r>
            <a:r>
              <a:rPr lang="en-US" altLang="zh-CN" sz="2000" dirty="0" smtClean="0">
                <a:latin typeface="+mj-ea"/>
                <a:ea typeface="+mj-ea"/>
              </a:rPr>
              <a:t>2020.06</a:t>
            </a:r>
            <a:endParaRPr lang="en-US" altLang="zh-CN" sz="2000" dirty="0">
              <a:latin typeface="+mj-ea"/>
              <a:ea typeface="+mj-ea"/>
            </a:endParaRPr>
          </a:p>
        </p:txBody>
      </p:sp>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t="7963"/>
          <a:stretch/>
        </p:blipFill>
        <p:spPr>
          <a:xfrm flipH="1">
            <a:off x="-1" y="546100"/>
            <a:ext cx="2863462" cy="6311900"/>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27904" y="4060731"/>
            <a:ext cx="3736191" cy="2387600"/>
          </a:xfrm>
          <a:prstGeom prst="rect">
            <a:avLst/>
          </a:prstGeom>
        </p:spPr>
      </p:pic>
      <p:sp>
        <p:nvSpPr>
          <p:cNvPr id="10" name="矩形 9"/>
          <p:cNvSpPr/>
          <p:nvPr/>
        </p:nvSpPr>
        <p:spPr>
          <a:xfrm>
            <a:off x="4553078" y="2150556"/>
            <a:ext cx="3108543" cy="1015663"/>
          </a:xfrm>
          <a:prstGeom prst="rect">
            <a:avLst/>
          </a:prstGeom>
        </p:spPr>
        <p:txBody>
          <a:bodyPr wrap="none">
            <a:spAutoFit/>
          </a:bodyPr>
          <a:lstStyle/>
          <a:p>
            <a:r>
              <a:rPr lang="zh-CN" altLang="en-US" sz="6000" dirty="0" smtClean="0">
                <a:solidFill>
                  <a:schemeClr val="accent1">
                    <a:lumMod val="50000"/>
                  </a:schemeClr>
                </a:solidFill>
                <a:latin typeface="演示新手书" panose="00000500000000000000" pitchFamily="2" charset="-122"/>
                <a:ea typeface="演示新手书" panose="00000500000000000000" pitchFamily="2" charset="-122"/>
              </a:rPr>
              <a:t>谢谢观看</a:t>
            </a:r>
            <a:endParaRPr lang="zh-CN" altLang="en-US" sz="6000"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834884">
            <a:off x="7882711" y="2239746"/>
            <a:ext cx="871538" cy="1188130"/>
          </a:xfrm>
          <a:prstGeom prst="rect">
            <a:avLst/>
          </a:prstGeom>
        </p:spPr>
      </p:pic>
      <p:pic>
        <p:nvPicPr>
          <p:cNvPr id="14" name="图片 13"/>
          <p:cNvPicPr>
            <a:picLocks noChangeAspect="1"/>
          </p:cNvPicPr>
          <p:nvPr/>
        </p:nvPicPr>
        <p:blipFill rotWithShape="1">
          <a:blip r:embed="rId8"/>
          <a:srcRect r="14250"/>
          <a:stretch/>
        </p:blipFill>
        <p:spPr>
          <a:xfrm>
            <a:off x="1" y="293131"/>
            <a:ext cx="12204700" cy="1542857"/>
          </a:xfrm>
          <a:prstGeom prst="rect">
            <a:avLst/>
          </a:prstGeom>
        </p:spPr>
      </p:pic>
    </p:spTree>
    <p:extLst>
      <p:ext uri="{BB962C8B-B14F-4D97-AF65-F5344CB8AC3E}">
        <p14:creationId xmlns:p14="http://schemas.microsoft.com/office/powerpoint/2010/main" val="1035339515"/>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3446634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02368"/>
            <a:ext cx="12192000" cy="4527550"/>
          </a:xfrm>
          <a:prstGeom prst="rect">
            <a:avLst/>
          </a:prstGeom>
        </p:spPr>
      </p:pic>
      <p:pic>
        <p:nvPicPr>
          <p:cNvPr id="10" name="图片 9"/>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1843314" y="1131866"/>
            <a:ext cx="8505372" cy="4295212"/>
          </a:xfrm>
          <a:prstGeom prst="rect">
            <a:avLst/>
          </a:prstGeom>
        </p:spPr>
      </p:pic>
      <p:sp>
        <p:nvSpPr>
          <p:cNvPr id="9218" name="标题 1"/>
          <p:cNvSpPr>
            <a:spLocks noGrp="1"/>
          </p:cNvSpPr>
          <p:nvPr>
            <p:ph type="title"/>
          </p:nvPr>
        </p:nvSpPr>
        <p:spPr>
          <a:xfrm>
            <a:off x="2359174" y="1476953"/>
            <a:ext cx="7341443" cy="2132017"/>
          </a:xfrm>
        </p:spPr>
        <p:txBody>
          <a:bodyPr anchor="b"/>
          <a:lstStyle/>
          <a:p>
            <a:r>
              <a:rPr lang="zh-CN" altLang="en-US" sz="4800" dirty="0">
                <a:latin typeface="演示新手书" panose="00000500000000000000" pitchFamily="2" charset="-122"/>
                <a:ea typeface="演示新手书" panose="00000500000000000000" pitchFamily="2" charset="-122"/>
              </a:rPr>
              <a:t>请输入第一章大标题</a:t>
            </a:r>
          </a:p>
        </p:txBody>
      </p:sp>
      <p:sp>
        <p:nvSpPr>
          <p:cNvPr id="9219" name="文本占位符 2"/>
          <p:cNvSpPr>
            <a:spLocks noGrp="1"/>
          </p:cNvSpPr>
          <p:nvPr>
            <p:ph type="body" idx="1"/>
          </p:nvPr>
        </p:nvSpPr>
        <p:spPr>
          <a:xfrm>
            <a:off x="2449646" y="3503848"/>
            <a:ext cx="7160499" cy="869239"/>
          </a:xfrm>
        </p:spPr>
        <p:txBody>
          <a:bodyPr/>
          <a:lstStyle/>
          <a:p>
            <a:r>
              <a:rPr lang="zh-CN" altLang="en-US" dirty="0"/>
              <a:t>请输入第一章说明小标题</a:t>
            </a:r>
          </a:p>
        </p:txBody>
      </p:sp>
      <p:grpSp>
        <p:nvGrpSpPr>
          <p:cNvPr id="3" name="组合 2"/>
          <p:cNvGrpSpPr/>
          <p:nvPr/>
        </p:nvGrpSpPr>
        <p:grpSpPr>
          <a:xfrm>
            <a:off x="4388906" y="322710"/>
            <a:ext cx="3281981" cy="2956762"/>
            <a:chOff x="2922963" y="1422"/>
            <a:chExt cx="3281981" cy="2956762"/>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2963" y="1422"/>
              <a:ext cx="3281981" cy="2956762"/>
            </a:xfrm>
            <a:prstGeom prst="rect">
              <a:avLst/>
            </a:prstGeom>
          </p:spPr>
        </p:pic>
        <p:sp>
          <p:nvSpPr>
            <p:cNvPr id="7" name="Text Box 147"/>
            <p:cNvSpPr txBox="1">
              <a:spLocks noChangeArrowheads="1"/>
            </p:cNvSpPr>
            <p:nvPr/>
          </p:nvSpPr>
          <p:spPr bwMode="auto">
            <a:xfrm>
              <a:off x="3856067" y="813250"/>
              <a:ext cx="1415772" cy="1333106"/>
            </a:xfrm>
            <a:prstGeom prst="rect">
              <a:avLst/>
            </a:prstGeom>
            <a:noFill/>
            <a:ln w="2857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dist">
                <a:buFont typeface="Arial" panose="020B0604020202020204" pitchFamily="34" charset="0"/>
                <a:buNone/>
                <a:defRPr/>
              </a:pPr>
              <a:r>
                <a:rPr lang="zh-CN" altLang="en-US" sz="8000" b="1" dirty="0">
                  <a:solidFill>
                    <a:srgbClr val="FEFFFF"/>
                  </a:solidFill>
                  <a:latin typeface="华文新魏" panose="02010800040101010101" pitchFamily="2" charset="-122"/>
                  <a:ea typeface="华文新魏" panose="02010800040101010101" pitchFamily="2" charset="-122"/>
                </a:rPr>
                <a:t>壹</a:t>
              </a:r>
              <a:endParaRPr lang="en-US" altLang="zh-CN" sz="8000" b="1" dirty="0">
                <a:solidFill>
                  <a:srgbClr val="FEFFFF"/>
                </a:solidFill>
                <a:latin typeface="华文新魏" panose="02010800040101010101" pitchFamily="2" charset="-122"/>
                <a:ea typeface="华文新魏" panose="02010800040101010101" pitchFamily="2" charset="-122"/>
              </a:endParaRPr>
            </a:p>
          </p:txBody>
        </p:sp>
      </p:grpSp>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66396" y="1368510"/>
            <a:ext cx="1698171" cy="2198268"/>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0" y="-117033"/>
            <a:ext cx="12192000" cy="6975033"/>
            <a:chOff x="0" y="-117033"/>
            <a:chExt cx="12192000" cy="6975033"/>
          </a:xfrm>
        </p:grpSpPr>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14338"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13" name="图片 1"/>
          <p:cNvPicPr>
            <a:picLocks noChangeAspect="1" noChangeArrowheads="1"/>
          </p:cNvPicPr>
          <p:nvPr/>
        </p:nvPicPr>
        <p:blipFill>
          <a:blip r:embed="rId4" cstate="print">
            <a:extLst>
              <a:ext uri="{28A0092B-C50C-407E-A947-70E740481C1C}">
                <a14:useLocalDpi xmlns:a14="http://schemas.microsoft.com/office/drawing/2010/main" val="0"/>
              </a:ext>
            </a:extLst>
          </a:blip>
          <a:srcRect l="-4587"/>
          <a:stretch>
            <a:fillRect/>
          </a:stretch>
        </p:blipFill>
        <p:spPr bwMode="auto">
          <a:xfrm>
            <a:off x="8123124" y="1957155"/>
            <a:ext cx="4164144" cy="4225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reeform 21"/>
          <p:cNvSpPr/>
          <p:nvPr/>
        </p:nvSpPr>
        <p:spPr bwMode="auto">
          <a:xfrm>
            <a:off x="1536700" y="1300043"/>
            <a:ext cx="1314225" cy="1314225"/>
          </a:xfrm>
          <a:prstGeom prst="ellipse">
            <a:avLst/>
          </a:prstGeom>
          <a:solidFill>
            <a:schemeClr val="accent1"/>
          </a:solidFill>
          <a:ln>
            <a:noFill/>
          </a:ln>
        </p:spPr>
        <p:txBody>
          <a:bodyPr/>
          <a:lstStyle/>
          <a:p>
            <a:endParaRPr lang="zh-CN" altLang="en-US"/>
          </a:p>
        </p:txBody>
      </p:sp>
      <p:sp>
        <p:nvSpPr>
          <p:cNvPr id="16" name="Freeform 21"/>
          <p:cNvSpPr/>
          <p:nvPr/>
        </p:nvSpPr>
        <p:spPr bwMode="auto">
          <a:xfrm>
            <a:off x="1536700" y="2913205"/>
            <a:ext cx="1314225" cy="1314225"/>
          </a:xfrm>
          <a:prstGeom prst="ellipse">
            <a:avLst/>
          </a:prstGeom>
          <a:solidFill>
            <a:schemeClr val="accent1"/>
          </a:solidFill>
          <a:ln>
            <a:noFill/>
          </a:ln>
        </p:spPr>
        <p:txBody>
          <a:bodyPr/>
          <a:lstStyle/>
          <a:p>
            <a:endParaRPr lang="zh-CN" altLang="en-US"/>
          </a:p>
        </p:txBody>
      </p:sp>
      <p:sp>
        <p:nvSpPr>
          <p:cNvPr id="17" name="Freeform 21"/>
          <p:cNvSpPr/>
          <p:nvPr/>
        </p:nvSpPr>
        <p:spPr bwMode="auto">
          <a:xfrm>
            <a:off x="1536700" y="4526367"/>
            <a:ext cx="1314225" cy="1314225"/>
          </a:xfrm>
          <a:prstGeom prst="ellipse">
            <a:avLst/>
          </a:prstGeom>
          <a:solidFill>
            <a:schemeClr val="accent1"/>
          </a:solidFill>
          <a:ln>
            <a:noFill/>
          </a:ln>
        </p:spPr>
        <p:txBody>
          <a:bodyPr/>
          <a:lstStyle/>
          <a:p>
            <a:endParaRPr lang="zh-CN" altLang="en-US"/>
          </a:p>
        </p:txBody>
      </p:sp>
      <p:sp>
        <p:nvSpPr>
          <p:cNvPr id="18" name="KSO_Shape"/>
          <p:cNvSpPr/>
          <p:nvPr/>
        </p:nvSpPr>
        <p:spPr bwMode="auto">
          <a:xfrm>
            <a:off x="1714031" y="1630104"/>
            <a:ext cx="959563" cy="654102"/>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KSO_Shape"/>
          <p:cNvSpPr/>
          <p:nvPr/>
        </p:nvSpPr>
        <p:spPr bwMode="auto">
          <a:xfrm>
            <a:off x="1844578" y="3234470"/>
            <a:ext cx="698469" cy="671694"/>
          </a:xfrm>
          <a:custGeom>
            <a:avLst/>
            <a:gdLst>
              <a:gd name="T0" fmla="*/ 2147483646 w 104"/>
              <a:gd name="T1" fmla="*/ 2147483646 h 100"/>
              <a:gd name="T2" fmla="*/ 2147483646 w 104"/>
              <a:gd name="T3" fmla="*/ 2147483646 h 100"/>
              <a:gd name="T4" fmla="*/ 2147483646 w 104"/>
              <a:gd name="T5" fmla="*/ 2147483646 h 100"/>
              <a:gd name="T6" fmla="*/ 2147483646 w 104"/>
              <a:gd name="T7" fmla="*/ 2147483646 h 100"/>
              <a:gd name="T8" fmla="*/ 2147483646 w 104"/>
              <a:gd name="T9" fmla="*/ 2147483646 h 100"/>
              <a:gd name="T10" fmla="*/ 2147483646 w 104"/>
              <a:gd name="T11" fmla="*/ 2147483646 h 100"/>
              <a:gd name="T12" fmla="*/ 2147483646 w 104"/>
              <a:gd name="T13" fmla="*/ 2147483646 h 100"/>
              <a:gd name="T14" fmla="*/ 2147483646 w 104"/>
              <a:gd name="T15" fmla="*/ 2147483646 h 100"/>
              <a:gd name="T16" fmla="*/ 2147483646 w 104"/>
              <a:gd name="T17" fmla="*/ 2147483646 h 100"/>
              <a:gd name="T18" fmla="*/ 2147483646 w 104"/>
              <a:gd name="T19" fmla="*/ 2147483646 h 100"/>
              <a:gd name="T20" fmla="*/ 2147483646 w 104"/>
              <a:gd name="T21" fmla="*/ 2147483646 h 100"/>
              <a:gd name="T22" fmla="*/ 2147483646 w 104"/>
              <a:gd name="T23" fmla="*/ 2147483646 h 100"/>
              <a:gd name="T24" fmla="*/ 2147483646 w 104"/>
              <a:gd name="T25" fmla="*/ 2147483646 h 100"/>
              <a:gd name="T26" fmla="*/ 2147483646 w 104"/>
              <a:gd name="T27" fmla="*/ 2147483646 h 100"/>
              <a:gd name="T28" fmla="*/ 2147483646 w 104"/>
              <a:gd name="T29" fmla="*/ 2147483646 h 100"/>
              <a:gd name="T30" fmla="*/ 2147483646 w 104"/>
              <a:gd name="T31" fmla="*/ 2147483646 h 100"/>
              <a:gd name="T32" fmla="*/ 2147483646 w 104"/>
              <a:gd name="T33" fmla="*/ 2147483646 h 100"/>
              <a:gd name="T34" fmla="*/ 2147483646 w 104"/>
              <a:gd name="T35" fmla="*/ 2147483646 h 100"/>
              <a:gd name="T36" fmla="*/ 2147483646 w 104"/>
              <a:gd name="T37" fmla="*/ 2147483646 h 100"/>
              <a:gd name="T38" fmla="*/ 2147483646 w 104"/>
              <a:gd name="T39" fmla="*/ 2147483646 h 100"/>
              <a:gd name="T40" fmla="*/ 2147483646 w 104"/>
              <a:gd name="T41" fmla="*/ 2147483646 h 100"/>
              <a:gd name="T42" fmla="*/ 2147483646 w 104"/>
              <a:gd name="T43" fmla="*/ 2147483646 h 100"/>
              <a:gd name="T44" fmla="*/ 2147483646 w 104"/>
              <a:gd name="T45" fmla="*/ 2147483646 h 100"/>
              <a:gd name="T46" fmla="*/ 2147483646 w 104"/>
              <a:gd name="T47" fmla="*/ 2147483646 h 100"/>
              <a:gd name="T48" fmla="*/ 2147483646 w 104"/>
              <a:gd name="T49" fmla="*/ 2147483646 h 100"/>
              <a:gd name="T50" fmla="*/ 2147483646 w 104"/>
              <a:gd name="T51" fmla="*/ 2147483646 h 100"/>
              <a:gd name="T52" fmla="*/ 2147483646 w 104"/>
              <a:gd name="T53" fmla="*/ 2147483646 h 100"/>
              <a:gd name="T54" fmla="*/ 2147483646 w 104"/>
              <a:gd name="T55" fmla="*/ 2147483646 h 100"/>
              <a:gd name="T56" fmla="*/ 2147483646 w 104"/>
              <a:gd name="T57" fmla="*/ 2147483646 h 100"/>
              <a:gd name="T58" fmla="*/ 2147483646 w 104"/>
              <a:gd name="T59" fmla="*/ 2147483646 h 100"/>
              <a:gd name="T60" fmla="*/ 2147483646 w 104"/>
              <a:gd name="T61" fmla="*/ 2147483646 h 100"/>
              <a:gd name="T62" fmla="*/ 2147483646 w 104"/>
              <a:gd name="T63" fmla="*/ 2147483646 h 100"/>
              <a:gd name="T64" fmla="*/ 2147483646 w 104"/>
              <a:gd name="T65" fmla="*/ 2147483646 h 100"/>
              <a:gd name="T66" fmla="*/ 2147483646 w 104"/>
              <a:gd name="T67" fmla="*/ 2147483646 h 100"/>
              <a:gd name="T68" fmla="*/ 2147483646 w 104"/>
              <a:gd name="T69" fmla="*/ 2147483646 h 100"/>
              <a:gd name="T70" fmla="*/ 0 w 104"/>
              <a:gd name="T71" fmla="*/ 2147483646 h 100"/>
              <a:gd name="T72" fmla="*/ 0 w 104"/>
              <a:gd name="T73" fmla="*/ 2147483646 h 100"/>
              <a:gd name="T74" fmla="*/ 2147483646 w 104"/>
              <a:gd name="T75" fmla="*/ 2147483646 h 100"/>
              <a:gd name="T76" fmla="*/ 2147483646 w 104"/>
              <a:gd name="T77" fmla="*/ 2147483646 h 100"/>
              <a:gd name="T78" fmla="*/ 2147483646 w 104"/>
              <a:gd name="T79" fmla="*/ 2147483646 h 100"/>
              <a:gd name="T80" fmla="*/ 2147483646 w 104"/>
              <a:gd name="T81" fmla="*/ 2147483646 h 100"/>
              <a:gd name="T82" fmla="*/ 2147483646 w 104"/>
              <a:gd name="T83" fmla="*/ 2147483646 h 100"/>
              <a:gd name="T84" fmla="*/ 2147483646 w 104"/>
              <a:gd name="T85" fmla="*/ 2147483646 h 100"/>
              <a:gd name="T86" fmla="*/ 2147483646 w 104"/>
              <a:gd name="T87" fmla="*/ 2147483646 h 100"/>
              <a:gd name="T88" fmla="*/ 2147483646 w 104"/>
              <a:gd name="T89" fmla="*/ 2147483646 h 100"/>
              <a:gd name="T90" fmla="*/ 2147483646 w 104"/>
              <a:gd name="T91" fmla="*/ 2147483646 h 100"/>
              <a:gd name="T92" fmla="*/ 2147483646 w 104"/>
              <a:gd name="T93" fmla="*/ 2147483646 h 100"/>
              <a:gd name="T94" fmla="*/ 2147483646 w 104"/>
              <a:gd name="T95" fmla="*/ 2147483646 h 100"/>
              <a:gd name="T96" fmla="*/ 2147483646 w 104"/>
              <a:gd name="T97" fmla="*/ 2147483646 h 100"/>
              <a:gd name="T98" fmla="*/ 2147483646 w 104"/>
              <a:gd name="T99" fmla="*/ 2147483646 h 100"/>
              <a:gd name="T100" fmla="*/ 2147483646 w 104"/>
              <a:gd name="T101" fmla="*/ 2147483646 h 1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KSO_Shape"/>
          <p:cNvSpPr/>
          <p:nvPr/>
        </p:nvSpPr>
        <p:spPr bwMode="auto">
          <a:xfrm>
            <a:off x="1714031" y="4829777"/>
            <a:ext cx="959563" cy="707403"/>
          </a:xfrm>
          <a:custGeom>
            <a:avLst/>
            <a:gdLst>
              <a:gd name="T0" fmla="*/ 1702073 w 3534"/>
              <a:gd name="T1" fmla="*/ 991076 h 2606"/>
              <a:gd name="T2" fmla="*/ 1441744 w 3534"/>
              <a:gd name="T3" fmla="*/ 1292885 h 2606"/>
              <a:gd name="T4" fmla="*/ 911916 w 3534"/>
              <a:gd name="T5" fmla="*/ 1292885 h 2606"/>
              <a:gd name="T6" fmla="*/ 285292 w 3534"/>
              <a:gd name="T7" fmla="*/ 1328572 h 2606"/>
              <a:gd name="T8" fmla="*/ 0 w 3534"/>
              <a:gd name="T9" fmla="*/ 1026253 h 2606"/>
              <a:gd name="T10" fmla="*/ 509450 w 3534"/>
              <a:gd name="T11" fmla="*/ 714248 h 2606"/>
              <a:gd name="T12" fmla="*/ 903255 w 3534"/>
              <a:gd name="T13" fmla="*/ 769817 h 2606"/>
              <a:gd name="T14" fmla="*/ 1315400 w 3534"/>
              <a:gd name="T15" fmla="*/ 769817 h 2606"/>
              <a:gd name="T16" fmla="*/ 1315400 w 3534"/>
              <a:gd name="T17" fmla="*/ 943154 h 2606"/>
              <a:gd name="T18" fmla="*/ 973050 w 3534"/>
              <a:gd name="T19" fmla="*/ 943154 h 2606"/>
              <a:gd name="T20" fmla="*/ 1045901 w 3534"/>
              <a:gd name="T21" fmla="*/ 1014018 h 2606"/>
              <a:gd name="T22" fmla="*/ 1378063 w 3534"/>
              <a:gd name="T23" fmla="*/ 1014018 h 2606"/>
              <a:gd name="T24" fmla="*/ 1538030 w 3534"/>
              <a:gd name="T25" fmla="*/ 851387 h 2606"/>
              <a:gd name="T26" fmla="*/ 1637373 w 3534"/>
              <a:gd name="T27" fmla="*/ 845270 h 2606"/>
              <a:gd name="T28" fmla="*/ 1702073 w 3534"/>
              <a:gd name="T29" fmla="*/ 991076 h 2606"/>
              <a:gd name="T30" fmla="*/ 1488613 w 3534"/>
              <a:gd name="T31" fmla="*/ 105021 h 2606"/>
              <a:gd name="T32" fmla="*/ 1208925 w 3534"/>
              <a:gd name="T33" fmla="*/ 105021 h 2606"/>
              <a:gd name="T34" fmla="*/ 1208925 w 3534"/>
              <a:gd name="T35" fmla="*/ 419576 h 2606"/>
              <a:gd name="T36" fmla="*/ 824290 w 3534"/>
              <a:gd name="T37" fmla="*/ 419576 h 2606"/>
              <a:gd name="T38" fmla="*/ 824290 w 3534"/>
              <a:gd name="T39" fmla="*/ 105021 h 2606"/>
              <a:gd name="T40" fmla="*/ 544602 w 3534"/>
              <a:gd name="T41" fmla="*/ 105021 h 2606"/>
              <a:gd name="T42" fmla="*/ 544602 w 3534"/>
              <a:gd name="T43" fmla="*/ 607697 h 2606"/>
              <a:gd name="T44" fmla="*/ 439656 w 3534"/>
              <a:gd name="T45" fmla="*/ 622991 h 2606"/>
              <a:gd name="T46" fmla="*/ 439656 w 3534"/>
              <a:gd name="T47" fmla="*/ 105021 h 2606"/>
              <a:gd name="T48" fmla="*/ 439656 w 3534"/>
              <a:gd name="T49" fmla="*/ 69844 h 2606"/>
              <a:gd name="T50" fmla="*/ 439656 w 3534"/>
              <a:gd name="T51" fmla="*/ 0 h 2606"/>
              <a:gd name="T52" fmla="*/ 1593560 w 3534"/>
              <a:gd name="T53" fmla="*/ 0 h 2606"/>
              <a:gd name="T54" fmla="*/ 1593560 w 3534"/>
              <a:gd name="T55" fmla="*/ 69844 h 2606"/>
              <a:gd name="T56" fmla="*/ 1593560 w 3534"/>
              <a:gd name="T57" fmla="*/ 105021 h 2606"/>
              <a:gd name="T58" fmla="*/ 1593560 w 3534"/>
              <a:gd name="T59" fmla="*/ 735660 h 2606"/>
              <a:gd name="T60" fmla="*/ 1488613 w 3534"/>
              <a:gd name="T61" fmla="*/ 735660 h 2606"/>
              <a:gd name="T62" fmla="*/ 1488613 w 3534"/>
              <a:gd name="T63" fmla="*/ 105021 h 26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534" h="2606">
                <a:moveTo>
                  <a:pt x="3341" y="1944"/>
                </a:moveTo>
                <a:cubicBezTo>
                  <a:pt x="3384" y="1901"/>
                  <a:pt x="2830" y="2536"/>
                  <a:pt x="2830" y="2536"/>
                </a:cubicBezTo>
                <a:cubicBezTo>
                  <a:pt x="2830" y="2536"/>
                  <a:pt x="1884" y="2536"/>
                  <a:pt x="1790" y="2536"/>
                </a:cubicBezTo>
                <a:cubicBezTo>
                  <a:pt x="1541" y="2536"/>
                  <a:pt x="1075" y="2216"/>
                  <a:pt x="560" y="2606"/>
                </a:cubicBezTo>
                <a:cubicBezTo>
                  <a:pt x="522" y="2563"/>
                  <a:pt x="0" y="2013"/>
                  <a:pt x="0" y="2013"/>
                </a:cubicBezTo>
                <a:cubicBezTo>
                  <a:pt x="0" y="2013"/>
                  <a:pt x="949" y="1431"/>
                  <a:pt x="1000" y="1401"/>
                </a:cubicBezTo>
                <a:cubicBezTo>
                  <a:pt x="1386" y="1212"/>
                  <a:pt x="1670" y="1510"/>
                  <a:pt x="1773" y="1510"/>
                </a:cubicBezTo>
                <a:cubicBezTo>
                  <a:pt x="1876" y="1510"/>
                  <a:pt x="2535" y="1510"/>
                  <a:pt x="2582" y="1510"/>
                </a:cubicBezTo>
                <a:cubicBezTo>
                  <a:pt x="2710" y="1510"/>
                  <a:pt x="2856" y="1764"/>
                  <a:pt x="2582" y="1850"/>
                </a:cubicBezTo>
                <a:cubicBezTo>
                  <a:pt x="2504" y="1850"/>
                  <a:pt x="1910" y="1850"/>
                  <a:pt x="1910" y="1850"/>
                </a:cubicBezTo>
                <a:cubicBezTo>
                  <a:pt x="1910" y="1850"/>
                  <a:pt x="1920" y="1989"/>
                  <a:pt x="2053" y="1989"/>
                </a:cubicBezTo>
                <a:cubicBezTo>
                  <a:pt x="2186" y="1989"/>
                  <a:pt x="2705" y="1989"/>
                  <a:pt x="2705" y="1989"/>
                </a:cubicBezTo>
                <a:cubicBezTo>
                  <a:pt x="2705" y="1989"/>
                  <a:pt x="2976" y="1717"/>
                  <a:pt x="3019" y="1670"/>
                </a:cubicBezTo>
                <a:cubicBezTo>
                  <a:pt x="3126" y="1528"/>
                  <a:pt x="3214" y="1658"/>
                  <a:pt x="3214" y="1658"/>
                </a:cubicBezTo>
                <a:cubicBezTo>
                  <a:pt x="3214" y="1658"/>
                  <a:pt x="3534" y="1640"/>
                  <a:pt x="3341" y="1944"/>
                </a:cubicBezTo>
                <a:close/>
                <a:moveTo>
                  <a:pt x="2922" y="206"/>
                </a:moveTo>
                <a:cubicBezTo>
                  <a:pt x="2373" y="206"/>
                  <a:pt x="2373" y="206"/>
                  <a:pt x="2373" y="206"/>
                </a:cubicBezTo>
                <a:cubicBezTo>
                  <a:pt x="2373" y="823"/>
                  <a:pt x="2373" y="823"/>
                  <a:pt x="2373" y="823"/>
                </a:cubicBezTo>
                <a:cubicBezTo>
                  <a:pt x="1618" y="823"/>
                  <a:pt x="1618" y="823"/>
                  <a:pt x="1618" y="823"/>
                </a:cubicBezTo>
                <a:cubicBezTo>
                  <a:pt x="1618" y="206"/>
                  <a:pt x="1618" y="206"/>
                  <a:pt x="1618" y="206"/>
                </a:cubicBezTo>
                <a:cubicBezTo>
                  <a:pt x="1069" y="206"/>
                  <a:pt x="1069" y="206"/>
                  <a:pt x="1069" y="206"/>
                </a:cubicBezTo>
                <a:cubicBezTo>
                  <a:pt x="1069" y="1192"/>
                  <a:pt x="1069" y="1192"/>
                  <a:pt x="1069" y="1192"/>
                </a:cubicBezTo>
                <a:cubicBezTo>
                  <a:pt x="1004" y="1191"/>
                  <a:pt x="935" y="1199"/>
                  <a:pt x="863" y="1222"/>
                </a:cubicBezTo>
                <a:cubicBezTo>
                  <a:pt x="863" y="206"/>
                  <a:pt x="863" y="206"/>
                  <a:pt x="863" y="206"/>
                </a:cubicBezTo>
                <a:cubicBezTo>
                  <a:pt x="863" y="137"/>
                  <a:pt x="863" y="137"/>
                  <a:pt x="863" y="137"/>
                </a:cubicBezTo>
                <a:cubicBezTo>
                  <a:pt x="863" y="0"/>
                  <a:pt x="863" y="0"/>
                  <a:pt x="863" y="0"/>
                </a:cubicBezTo>
                <a:cubicBezTo>
                  <a:pt x="3128" y="0"/>
                  <a:pt x="3128" y="0"/>
                  <a:pt x="3128" y="0"/>
                </a:cubicBezTo>
                <a:cubicBezTo>
                  <a:pt x="3128" y="137"/>
                  <a:pt x="3128" y="137"/>
                  <a:pt x="3128" y="137"/>
                </a:cubicBezTo>
                <a:cubicBezTo>
                  <a:pt x="3128" y="206"/>
                  <a:pt x="3128" y="206"/>
                  <a:pt x="3128" y="206"/>
                </a:cubicBezTo>
                <a:cubicBezTo>
                  <a:pt x="3128" y="1443"/>
                  <a:pt x="3128" y="1443"/>
                  <a:pt x="3128" y="1443"/>
                </a:cubicBezTo>
                <a:cubicBezTo>
                  <a:pt x="3090" y="1443"/>
                  <a:pt x="3016" y="1443"/>
                  <a:pt x="2922" y="1443"/>
                </a:cubicBezTo>
                <a:lnTo>
                  <a:pt x="2922" y="2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Text Box 8"/>
          <p:cNvSpPr txBox="1">
            <a:spLocks noChangeArrowheads="1"/>
          </p:cNvSpPr>
          <p:nvPr/>
        </p:nvSpPr>
        <p:spPr bwMode="auto">
          <a:xfrm>
            <a:off x="3028256" y="1680156"/>
            <a:ext cx="4315631" cy="553998"/>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28" name="Text Box 8"/>
          <p:cNvSpPr txBox="1">
            <a:spLocks noChangeArrowheads="1"/>
          </p:cNvSpPr>
          <p:nvPr/>
        </p:nvSpPr>
        <p:spPr bwMode="auto">
          <a:xfrm>
            <a:off x="3028256" y="3293318"/>
            <a:ext cx="4315631" cy="553998"/>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29" name="Text Box 8"/>
          <p:cNvSpPr txBox="1">
            <a:spLocks noChangeArrowheads="1"/>
          </p:cNvSpPr>
          <p:nvPr/>
        </p:nvSpPr>
        <p:spPr bwMode="auto">
          <a:xfrm>
            <a:off x="3028256" y="4906480"/>
            <a:ext cx="4315631" cy="553998"/>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pic>
        <p:nvPicPr>
          <p:cNvPr id="3" name="图片 2"/>
          <p:cNvPicPr>
            <a:picLocks noChangeAspect="1"/>
          </p:cNvPicPr>
          <p:nvPr/>
        </p:nvPicPr>
        <p:blipFill rotWithShape="1">
          <a:blip r:embed="rId5"/>
          <a:srcRect r="48565"/>
          <a:stretch/>
        </p:blipFill>
        <p:spPr>
          <a:xfrm>
            <a:off x="0" y="-14187"/>
            <a:ext cx="2007218" cy="900408"/>
          </a:xfrm>
          <a:prstGeom prst="rect">
            <a:avLst/>
          </a:prstGeom>
        </p:spPr>
      </p:pic>
      <p:pic>
        <p:nvPicPr>
          <p:cNvPr id="21" name="Picture 9" descr="F:\ppt素材\图标\我收集的图标\字体\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7"/>
          <a:stretch>
            <a:fillRect/>
          </a:stretch>
        </p:blipFill>
        <p:spPr>
          <a:xfrm>
            <a:off x="0" y="6078583"/>
            <a:ext cx="12192000" cy="779471"/>
          </a:xfrm>
          <a:prstGeom prst="rect">
            <a:avLst/>
          </a:prstGeom>
        </p:spPr>
      </p:pic>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17033"/>
            <a:ext cx="12192000" cy="6975033"/>
            <a:chOff x="0" y="-117033"/>
            <a:chExt cx="12192000" cy="6975033"/>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17"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18" name="图片 17"/>
          <p:cNvPicPr>
            <a:picLocks noChangeAspect="1"/>
          </p:cNvPicPr>
          <p:nvPr/>
        </p:nvPicPr>
        <p:blipFill rotWithShape="1">
          <a:blip r:embed="rId4"/>
          <a:srcRect r="48565"/>
          <a:stretch/>
        </p:blipFill>
        <p:spPr>
          <a:xfrm>
            <a:off x="0" y="-14187"/>
            <a:ext cx="2007218" cy="900408"/>
          </a:xfrm>
          <a:prstGeom prst="rect">
            <a:avLst/>
          </a:prstGeom>
        </p:spPr>
      </p:pic>
      <p:pic>
        <p:nvPicPr>
          <p:cNvPr id="19"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p:cNvPicPr>
            <a:picLocks noChangeAspect="1"/>
          </p:cNvPicPr>
          <p:nvPr/>
        </p:nvPicPr>
        <p:blipFill>
          <a:blip r:embed="rId6"/>
          <a:stretch>
            <a:fillRect/>
          </a:stretch>
        </p:blipFill>
        <p:spPr>
          <a:xfrm>
            <a:off x="0" y="6078583"/>
            <a:ext cx="12192000" cy="779471"/>
          </a:xfrm>
          <a:prstGeom prst="rect">
            <a:avLst/>
          </a:prstGeom>
        </p:spPr>
      </p:pic>
      <p:pic>
        <p:nvPicPr>
          <p:cNvPr id="15" name="图片 15"/>
          <p:cNvPicPr>
            <a:picLocks noChangeAspect="1"/>
          </p:cNvPicPr>
          <p:nvPr/>
        </p:nvPicPr>
        <p:blipFill rotWithShape="1">
          <a:blip r:embed="rId7" cstate="print">
            <a:extLst>
              <a:ext uri="{28A0092B-C50C-407E-A947-70E740481C1C}">
                <a14:useLocalDpi xmlns:a14="http://schemas.microsoft.com/office/drawing/2010/main" val="0"/>
              </a:ext>
            </a:extLst>
          </a:blip>
          <a:srcRect r="16448"/>
          <a:stretch>
            <a:fillRect/>
          </a:stretch>
        </p:blipFill>
        <p:spPr bwMode="auto">
          <a:xfrm>
            <a:off x="1508638" y="4057636"/>
            <a:ext cx="3046058" cy="280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1"/>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19666" y="1778858"/>
            <a:ext cx="291465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圆角矩形 26"/>
          <p:cNvSpPr/>
          <p:nvPr/>
        </p:nvSpPr>
        <p:spPr>
          <a:xfrm>
            <a:off x="6856368" y="1851428"/>
            <a:ext cx="4515644" cy="67774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EFFFF"/>
                </a:solidFill>
              </a:rPr>
              <a:t>请输入小标题</a:t>
            </a:r>
          </a:p>
        </p:txBody>
      </p:sp>
      <p:sp>
        <p:nvSpPr>
          <p:cNvPr id="11" name="矩形 10"/>
          <p:cNvSpPr/>
          <p:nvPr/>
        </p:nvSpPr>
        <p:spPr>
          <a:xfrm>
            <a:off x="844205" y="2000073"/>
            <a:ext cx="4374924" cy="2224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n-ea"/>
              </a:rPr>
              <a:t>请输入文本请输入文本请输入文本请输入文本请输入文本请输入文本请输入文本请输入文本请输入文本请输入文本请输入文本请输入文本请输入文本请输入文本</a:t>
            </a:r>
            <a:endParaRPr lang="zh-CN" altLang="zh-CN" sz="2000" dirty="0">
              <a:solidFill>
                <a:schemeClr val="tx1"/>
              </a:solidFill>
              <a:latin typeface="+mn-ea"/>
            </a:endParaRPr>
          </a:p>
        </p:txBody>
      </p:sp>
      <p:sp>
        <p:nvSpPr>
          <p:cNvPr id="12" name="Rectangle 42"/>
          <p:cNvSpPr>
            <a:spLocks noChangeArrowheads="1"/>
          </p:cNvSpPr>
          <p:nvPr/>
        </p:nvSpPr>
        <p:spPr bwMode="auto">
          <a:xfrm>
            <a:off x="7818870" y="4903820"/>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b="1" dirty="0">
                <a:solidFill>
                  <a:schemeClr val="accent1"/>
                </a:solidFill>
                <a:latin typeface="+mj-ea"/>
                <a:ea typeface="+mj-ea"/>
              </a:rPr>
              <a:t>688</a:t>
            </a:r>
            <a:r>
              <a:rPr lang="zh-CN" altLang="en-US" sz="4000" b="1" dirty="0">
                <a:solidFill>
                  <a:schemeClr val="accent1"/>
                </a:solidFill>
                <a:latin typeface="+mj-ea"/>
                <a:ea typeface="+mj-ea"/>
              </a:rPr>
              <a:t>万</a:t>
            </a:r>
            <a:endParaRPr lang="zh-CN" altLang="en-US" sz="5400" b="1" dirty="0">
              <a:solidFill>
                <a:schemeClr val="accent1"/>
              </a:solidFill>
              <a:latin typeface="+mj-ea"/>
              <a:ea typeface="+mj-ea"/>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117033"/>
            <a:ext cx="12192000" cy="6975033"/>
            <a:chOff x="0" y="-117033"/>
            <a:chExt cx="12192000" cy="6975033"/>
          </a:xfrm>
        </p:grpSpPr>
        <p:pic>
          <p:nvPicPr>
            <p:cNvPr id="19" name="图片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20" name="图片 19"/>
            <p:cNvPicPr>
              <a:picLocks noChangeAspect="1"/>
            </p:cNvPicPr>
            <p:nvPr/>
          </p:nvPicPr>
          <p:blipFill rotWithShape="1">
            <a:blip r:embed="rId9">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21"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24" name="图片 23"/>
          <p:cNvPicPr>
            <a:picLocks noChangeAspect="1"/>
          </p:cNvPicPr>
          <p:nvPr/>
        </p:nvPicPr>
        <p:blipFill rotWithShape="1">
          <a:blip r:embed="rId10"/>
          <a:srcRect r="48565"/>
          <a:stretch/>
        </p:blipFill>
        <p:spPr>
          <a:xfrm>
            <a:off x="0" y="-14187"/>
            <a:ext cx="2007218" cy="900408"/>
          </a:xfrm>
          <a:prstGeom prst="rect">
            <a:avLst/>
          </a:prstGeom>
        </p:spPr>
      </p:pic>
      <p:pic>
        <p:nvPicPr>
          <p:cNvPr id="25" name="Picture 9" descr="F:\ppt素材\图标\我收集的图标\字体\3.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p:cNvPicPr>
            <a:picLocks noChangeAspect="1"/>
          </p:cNvPicPr>
          <p:nvPr/>
        </p:nvPicPr>
        <p:blipFill>
          <a:blip r:embed="rId12"/>
          <a:stretch>
            <a:fillRect/>
          </a:stretch>
        </p:blipFill>
        <p:spPr>
          <a:xfrm>
            <a:off x="0" y="6078583"/>
            <a:ext cx="12192000" cy="779471"/>
          </a:xfrm>
          <a:prstGeom prst="rect">
            <a:avLst/>
          </a:prstGeom>
        </p:spPr>
      </p:pic>
      <p:pic>
        <p:nvPicPr>
          <p:cNvPr id="22" name="Picture 358" descr="E:\cd\2012 11 06\水仙.png"/>
          <p:cNvPicPr>
            <a:picLocks noChangeAspect="1"/>
          </p:cNvPicPr>
          <p:nvPr/>
        </p:nvPicPr>
        <p:blipFill>
          <a:blip r:embed="rId13" cstate="print"/>
          <a:srcRect l="24200" t="12666" r="23100" b="11333"/>
          <a:stretch>
            <a:fillRect/>
          </a:stretch>
        </p:blipFill>
        <p:spPr>
          <a:xfrm flipH="1">
            <a:off x="754063" y="2778496"/>
            <a:ext cx="3107508" cy="3361045"/>
          </a:xfrm>
          <a:prstGeom prst="rect">
            <a:avLst/>
          </a:prstGeom>
          <a:noFill/>
          <a:ln w="9525">
            <a:noFill/>
          </a:ln>
        </p:spPr>
      </p:pic>
      <p:sp>
        <p:nvSpPr>
          <p:cNvPr id="23" name="任意多边形 11"/>
          <p:cNvSpPr/>
          <p:nvPr>
            <p:custDataLst>
              <p:tags r:id="rId1"/>
            </p:custDataLst>
          </p:nvPr>
        </p:nvSpPr>
        <p:spPr>
          <a:xfrm>
            <a:off x="4283927" y="2688886"/>
            <a:ext cx="1764825" cy="2212315"/>
          </a:xfrm>
          <a:custGeom>
            <a:avLst/>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38" name="任意多边形 12"/>
          <p:cNvSpPr/>
          <p:nvPr>
            <p:custDataLst>
              <p:tags r:id="rId2"/>
            </p:custDataLst>
          </p:nvPr>
        </p:nvSpPr>
        <p:spPr>
          <a:xfrm>
            <a:off x="4283927" y="2612685"/>
            <a:ext cx="1764805" cy="2132941"/>
          </a:xfrm>
          <a:custGeom>
            <a:avLst/>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a:t>
            </a:r>
            <a:endParaRPr lang="zh-CN" altLang="zh-CN" sz="1800" dirty="0">
              <a:solidFill>
                <a:srgbClr val="FFFFFF"/>
              </a:solidFill>
              <a:latin typeface="+mn-ea"/>
            </a:endParaRPr>
          </a:p>
        </p:txBody>
      </p:sp>
      <p:sp>
        <p:nvSpPr>
          <p:cNvPr id="39" name="椭圆 38"/>
          <p:cNvSpPr/>
          <p:nvPr/>
        </p:nvSpPr>
        <p:spPr>
          <a:xfrm>
            <a:off x="4799616" y="1917360"/>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KSO_Shape"/>
          <p:cNvSpPr/>
          <p:nvPr/>
        </p:nvSpPr>
        <p:spPr>
          <a:xfrm>
            <a:off x="4999641" y="2135998"/>
            <a:ext cx="333375" cy="296148"/>
          </a:xfrm>
          <a:custGeom>
            <a:avLst/>
            <a:gdLst/>
            <a:ahLst/>
            <a:cxnLst/>
            <a:rect l="l" t="t" r="r" b="b"/>
            <a:pathLst>
              <a:path w="1916638" h="1703474">
                <a:moveTo>
                  <a:pt x="1388994" y="1007638"/>
                </a:moveTo>
                <a:lnTo>
                  <a:pt x="1629018" y="1007638"/>
                </a:lnTo>
                <a:cubicBezTo>
                  <a:pt x="1662160" y="1007638"/>
                  <a:pt x="1689026" y="1034504"/>
                  <a:pt x="1689026" y="1067646"/>
                </a:cubicBezTo>
                <a:lnTo>
                  <a:pt x="1689026" y="1643466"/>
                </a:lnTo>
                <a:cubicBezTo>
                  <a:pt x="1689026" y="1676608"/>
                  <a:pt x="1662160" y="1703474"/>
                  <a:pt x="1629018" y="1703474"/>
                </a:cubicBezTo>
                <a:lnTo>
                  <a:pt x="1388994" y="1703474"/>
                </a:lnTo>
                <a:cubicBezTo>
                  <a:pt x="1355852" y="1703474"/>
                  <a:pt x="1328986" y="1676608"/>
                  <a:pt x="1328986" y="1643466"/>
                </a:cubicBezTo>
                <a:lnTo>
                  <a:pt x="1328986" y="1067646"/>
                </a:lnTo>
                <a:cubicBezTo>
                  <a:pt x="1328986" y="1034504"/>
                  <a:pt x="1355852" y="1007638"/>
                  <a:pt x="1388994" y="1007638"/>
                </a:cubicBezTo>
                <a:close/>
                <a:moveTo>
                  <a:pt x="278330" y="1005944"/>
                </a:moveTo>
                <a:lnTo>
                  <a:pt x="518354" y="1005944"/>
                </a:lnTo>
                <a:cubicBezTo>
                  <a:pt x="551496" y="1005944"/>
                  <a:pt x="578362" y="1032810"/>
                  <a:pt x="578362" y="1065952"/>
                </a:cubicBezTo>
                <a:lnTo>
                  <a:pt x="578362" y="1641772"/>
                </a:lnTo>
                <a:cubicBezTo>
                  <a:pt x="578362" y="1674914"/>
                  <a:pt x="551496" y="1701780"/>
                  <a:pt x="518354" y="1701780"/>
                </a:cubicBezTo>
                <a:lnTo>
                  <a:pt x="278330" y="1701780"/>
                </a:lnTo>
                <a:cubicBezTo>
                  <a:pt x="245188" y="1701780"/>
                  <a:pt x="218322" y="1674914"/>
                  <a:pt x="218322" y="1641772"/>
                </a:cubicBezTo>
                <a:lnTo>
                  <a:pt x="218322" y="1065952"/>
                </a:lnTo>
                <a:cubicBezTo>
                  <a:pt x="218322" y="1032810"/>
                  <a:pt x="245188" y="1005944"/>
                  <a:pt x="278330" y="1005944"/>
                </a:cubicBezTo>
                <a:close/>
                <a:moveTo>
                  <a:pt x="958319" y="0"/>
                </a:moveTo>
                <a:cubicBezTo>
                  <a:pt x="1487584" y="0"/>
                  <a:pt x="1916638" y="409484"/>
                  <a:pt x="1916638" y="914608"/>
                </a:cubicBezTo>
                <a:lnTo>
                  <a:pt x="1916638" y="1416309"/>
                </a:lnTo>
                <a:lnTo>
                  <a:pt x="1775274" y="1416309"/>
                </a:lnTo>
                <a:lnTo>
                  <a:pt x="1775274" y="914608"/>
                </a:lnTo>
                <a:lnTo>
                  <a:pt x="1776026" y="914608"/>
                </a:lnTo>
                <a:cubicBezTo>
                  <a:pt x="1776026" y="487142"/>
                  <a:pt x="1409926" y="140612"/>
                  <a:pt x="958319" y="140612"/>
                </a:cubicBezTo>
                <a:cubicBezTo>
                  <a:pt x="506712" y="140612"/>
                  <a:pt x="140612" y="487142"/>
                  <a:pt x="140612" y="914608"/>
                </a:cubicBezTo>
                <a:lnTo>
                  <a:pt x="141364" y="914608"/>
                </a:lnTo>
                <a:lnTo>
                  <a:pt x="141364" y="1416309"/>
                </a:lnTo>
                <a:lnTo>
                  <a:pt x="0" y="1416309"/>
                </a:lnTo>
                <a:lnTo>
                  <a:pt x="0" y="914608"/>
                </a:lnTo>
                <a:cubicBezTo>
                  <a:pt x="0" y="409484"/>
                  <a:pt x="429054" y="0"/>
                  <a:pt x="958319"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6" name="任意多边形 18"/>
          <p:cNvSpPr/>
          <p:nvPr>
            <p:custDataLst>
              <p:tags r:id="rId3"/>
            </p:custDataLst>
          </p:nvPr>
        </p:nvSpPr>
        <p:spPr>
          <a:xfrm>
            <a:off x="6248757" y="2688886"/>
            <a:ext cx="1764825" cy="2212315"/>
          </a:xfrm>
          <a:custGeom>
            <a:avLst/>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47" name="任意多边形 19"/>
          <p:cNvSpPr/>
          <p:nvPr>
            <p:custDataLst>
              <p:tags r:id="rId4"/>
            </p:custDataLst>
          </p:nvPr>
        </p:nvSpPr>
        <p:spPr>
          <a:xfrm>
            <a:off x="6248757" y="2612685"/>
            <a:ext cx="1764805" cy="2132941"/>
          </a:xfrm>
          <a:custGeom>
            <a:avLst/>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a:t>
            </a:r>
            <a:endParaRPr lang="zh-CN" altLang="zh-CN" sz="1800" dirty="0">
              <a:solidFill>
                <a:srgbClr val="FFFFFF"/>
              </a:solidFill>
              <a:latin typeface="+mn-ea"/>
            </a:endParaRPr>
          </a:p>
        </p:txBody>
      </p:sp>
      <p:sp>
        <p:nvSpPr>
          <p:cNvPr id="48" name="椭圆 47"/>
          <p:cNvSpPr/>
          <p:nvPr/>
        </p:nvSpPr>
        <p:spPr>
          <a:xfrm>
            <a:off x="6764446" y="1917360"/>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26"/>
          <p:cNvSpPr/>
          <p:nvPr>
            <p:custDataLst>
              <p:tags r:id="rId5"/>
            </p:custDataLst>
          </p:nvPr>
        </p:nvSpPr>
        <p:spPr>
          <a:xfrm>
            <a:off x="8213587" y="2688886"/>
            <a:ext cx="1764825" cy="2212315"/>
          </a:xfrm>
          <a:custGeom>
            <a:avLst/>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50" name="任意多边形 27"/>
          <p:cNvSpPr/>
          <p:nvPr>
            <p:custDataLst>
              <p:tags r:id="rId6"/>
            </p:custDataLst>
          </p:nvPr>
        </p:nvSpPr>
        <p:spPr>
          <a:xfrm>
            <a:off x="8213587" y="2612685"/>
            <a:ext cx="1764805" cy="2132941"/>
          </a:xfrm>
          <a:custGeom>
            <a:avLst/>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a:t>
            </a:r>
            <a:endParaRPr lang="zh-CN" altLang="zh-CN" sz="1800" dirty="0">
              <a:solidFill>
                <a:srgbClr val="FFFFFF"/>
              </a:solidFill>
              <a:latin typeface="+mn-ea"/>
            </a:endParaRPr>
          </a:p>
        </p:txBody>
      </p:sp>
      <p:sp>
        <p:nvSpPr>
          <p:cNvPr id="51" name="椭圆 50"/>
          <p:cNvSpPr/>
          <p:nvPr/>
        </p:nvSpPr>
        <p:spPr>
          <a:xfrm>
            <a:off x="8729276" y="1917360"/>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KSO_Shape"/>
          <p:cNvSpPr/>
          <p:nvPr/>
        </p:nvSpPr>
        <p:spPr>
          <a:xfrm>
            <a:off x="6964471" y="2156001"/>
            <a:ext cx="333375" cy="256143"/>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endParaRPr>
          </a:p>
        </p:txBody>
      </p:sp>
      <p:sp>
        <p:nvSpPr>
          <p:cNvPr id="53" name="KSO_Shape"/>
          <p:cNvSpPr/>
          <p:nvPr/>
        </p:nvSpPr>
        <p:spPr>
          <a:xfrm>
            <a:off x="8929301" y="2178226"/>
            <a:ext cx="333375" cy="211693"/>
          </a:xfrm>
          <a:custGeom>
            <a:avLst/>
            <a:gdLst/>
            <a:ahLst/>
            <a:cxnLst/>
            <a:rect l="l" t="t" r="r" b="b"/>
            <a:pathLst>
              <a:path w="3694176" h="2348650">
                <a:moveTo>
                  <a:pt x="2671928" y="762368"/>
                </a:moveTo>
                <a:cubicBezTo>
                  <a:pt x="2393546" y="762368"/>
                  <a:pt x="2167872" y="988042"/>
                  <a:pt x="2167872" y="1266424"/>
                </a:cubicBezTo>
                <a:cubicBezTo>
                  <a:pt x="2167872" y="1544806"/>
                  <a:pt x="2393546" y="1770480"/>
                  <a:pt x="2671928" y="1770480"/>
                </a:cubicBezTo>
                <a:cubicBezTo>
                  <a:pt x="2950310" y="1770480"/>
                  <a:pt x="3175984" y="1544806"/>
                  <a:pt x="3175984" y="1266424"/>
                </a:cubicBezTo>
                <a:cubicBezTo>
                  <a:pt x="3175984" y="988042"/>
                  <a:pt x="2950310" y="762368"/>
                  <a:pt x="2671928" y="762368"/>
                </a:cubicBezTo>
                <a:close/>
                <a:moveTo>
                  <a:pt x="2671928" y="650924"/>
                </a:moveTo>
                <a:cubicBezTo>
                  <a:pt x="3011859" y="650924"/>
                  <a:pt x="3287428" y="926493"/>
                  <a:pt x="3287428" y="1266424"/>
                </a:cubicBezTo>
                <a:cubicBezTo>
                  <a:pt x="3287428" y="1606355"/>
                  <a:pt x="3011859" y="1881924"/>
                  <a:pt x="2671928" y="1881924"/>
                </a:cubicBezTo>
                <a:cubicBezTo>
                  <a:pt x="2331997" y="1881924"/>
                  <a:pt x="2056428" y="1606355"/>
                  <a:pt x="2056428" y="1266424"/>
                </a:cubicBezTo>
                <a:cubicBezTo>
                  <a:pt x="2056428" y="926493"/>
                  <a:pt x="2331997" y="650924"/>
                  <a:pt x="2671928" y="650924"/>
                </a:cubicBezTo>
                <a:close/>
                <a:moveTo>
                  <a:pt x="2671928" y="474336"/>
                </a:moveTo>
                <a:cubicBezTo>
                  <a:pt x="2234470" y="474336"/>
                  <a:pt x="1879840" y="828966"/>
                  <a:pt x="1879840" y="1266424"/>
                </a:cubicBezTo>
                <a:cubicBezTo>
                  <a:pt x="1879840" y="1703882"/>
                  <a:pt x="2234470" y="2058512"/>
                  <a:pt x="2671928" y="2058512"/>
                </a:cubicBezTo>
                <a:cubicBezTo>
                  <a:pt x="3109386" y="2058512"/>
                  <a:pt x="3464016" y="1703882"/>
                  <a:pt x="3464016" y="1266424"/>
                </a:cubicBezTo>
                <a:cubicBezTo>
                  <a:pt x="3464016" y="828966"/>
                  <a:pt x="3109386" y="474336"/>
                  <a:pt x="2671928" y="474336"/>
                </a:cubicBezTo>
                <a:close/>
                <a:moveTo>
                  <a:pt x="379071" y="446698"/>
                </a:moveTo>
                <a:cubicBezTo>
                  <a:pt x="336590" y="446698"/>
                  <a:pt x="302152" y="481136"/>
                  <a:pt x="302152" y="523617"/>
                </a:cubicBezTo>
                <a:lnTo>
                  <a:pt x="302152" y="747739"/>
                </a:lnTo>
                <a:cubicBezTo>
                  <a:pt x="302152" y="790220"/>
                  <a:pt x="336590" y="824658"/>
                  <a:pt x="379071" y="824658"/>
                </a:cubicBezTo>
                <a:lnTo>
                  <a:pt x="1305353" y="824658"/>
                </a:lnTo>
                <a:cubicBezTo>
                  <a:pt x="1347834" y="824658"/>
                  <a:pt x="1382272" y="790220"/>
                  <a:pt x="1382272" y="747739"/>
                </a:cubicBezTo>
                <a:lnTo>
                  <a:pt x="1382272" y="523617"/>
                </a:lnTo>
                <a:cubicBezTo>
                  <a:pt x="1382272" y="481136"/>
                  <a:pt x="1347834" y="446698"/>
                  <a:pt x="1305353" y="446698"/>
                </a:cubicBezTo>
                <a:close/>
                <a:moveTo>
                  <a:pt x="305760" y="0"/>
                </a:moveTo>
                <a:lnTo>
                  <a:pt x="946616" y="0"/>
                </a:lnTo>
                <a:cubicBezTo>
                  <a:pt x="1028146" y="0"/>
                  <a:pt x="1094240" y="66094"/>
                  <a:pt x="1094240" y="147624"/>
                </a:cubicBezTo>
                <a:lnTo>
                  <a:pt x="1094240" y="184198"/>
                </a:lnTo>
                <a:lnTo>
                  <a:pt x="3519440" y="184198"/>
                </a:lnTo>
                <a:cubicBezTo>
                  <a:pt x="3615944" y="184198"/>
                  <a:pt x="3694176" y="262430"/>
                  <a:pt x="3694176" y="358934"/>
                </a:cubicBezTo>
                <a:lnTo>
                  <a:pt x="3694176" y="2173914"/>
                </a:lnTo>
                <a:cubicBezTo>
                  <a:pt x="3694176" y="2270418"/>
                  <a:pt x="3615944" y="2348650"/>
                  <a:pt x="3519440" y="2348650"/>
                </a:cubicBezTo>
                <a:lnTo>
                  <a:pt x="174736" y="2348650"/>
                </a:lnTo>
                <a:cubicBezTo>
                  <a:pt x="78232" y="2348650"/>
                  <a:pt x="0" y="2270418"/>
                  <a:pt x="0" y="2173914"/>
                </a:cubicBezTo>
                <a:lnTo>
                  <a:pt x="0" y="358934"/>
                </a:lnTo>
                <a:cubicBezTo>
                  <a:pt x="0" y="268112"/>
                  <a:pt x="69291" y="193474"/>
                  <a:pt x="158136" y="187550"/>
                </a:cubicBezTo>
                <a:lnTo>
                  <a:pt x="158136" y="147624"/>
                </a:lnTo>
                <a:cubicBezTo>
                  <a:pt x="158136" y="66094"/>
                  <a:pt x="224230" y="0"/>
                  <a:pt x="305760"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endParaRP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0" y="-117033"/>
            <a:ext cx="12192000" cy="6975033"/>
            <a:chOff x="0" y="-117033"/>
            <a:chExt cx="12192000" cy="6975033"/>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18"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19" name="图片 18"/>
          <p:cNvPicPr>
            <a:picLocks noChangeAspect="1"/>
          </p:cNvPicPr>
          <p:nvPr/>
        </p:nvPicPr>
        <p:blipFill rotWithShape="1">
          <a:blip r:embed="rId4"/>
          <a:srcRect r="48565"/>
          <a:stretch/>
        </p:blipFill>
        <p:spPr>
          <a:xfrm>
            <a:off x="0" y="-14187"/>
            <a:ext cx="2007218" cy="900408"/>
          </a:xfrm>
          <a:prstGeom prst="rect">
            <a:avLst/>
          </a:prstGeom>
        </p:spPr>
      </p:pic>
      <p:pic>
        <p:nvPicPr>
          <p:cNvPr id="20"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p:cNvPicPr>
            <a:picLocks noChangeAspect="1"/>
          </p:cNvPicPr>
          <p:nvPr/>
        </p:nvPicPr>
        <p:blipFill>
          <a:blip r:embed="rId6"/>
          <a:stretch>
            <a:fillRect/>
          </a:stretch>
        </p:blipFill>
        <p:spPr>
          <a:xfrm>
            <a:off x="0" y="6078583"/>
            <a:ext cx="12192000" cy="779471"/>
          </a:xfrm>
          <a:prstGeom prst="rect">
            <a:avLst/>
          </a:prstGeom>
        </p:spPr>
      </p:pic>
      <p:pic>
        <p:nvPicPr>
          <p:cNvPr id="13" name="图片 12"/>
          <p:cNvPicPr>
            <a:picLocks noChangeAspect="1"/>
          </p:cNvPicPr>
          <p:nvPr/>
        </p:nvPicPr>
        <p:blipFill rotWithShape="1">
          <a:blip r:embed="rId7" cstate="email"/>
          <a:srcRect r="18194" b="22538"/>
          <a:stretch>
            <a:fillRect/>
          </a:stretch>
        </p:blipFill>
        <p:spPr>
          <a:xfrm>
            <a:off x="8589929" y="5552610"/>
            <a:ext cx="3602071" cy="1305390"/>
          </a:xfrm>
          <a:prstGeom prst="rect">
            <a:avLst/>
          </a:prstGeom>
        </p:spPr>
      </p:pic>
      <p:pic>
        <p:nvPicPr>
          <p:cNvPr id="14" name="Picture 2" descr="C:\Users\Thinkpad\Desktop\PNG\1_0008_图层-16-副本.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7410290">
            <a:off x="6848248" y="4487832"/>
            <a:ext cx="1022033" cy="22467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Thinkpad\Desktop\PNG\1_0008_图层-16-副本.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9005632">
            <a:off x="7528574" y="3454712"/>
            <a:ext cx="1022033" cy="22467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Thinkpad\Desktop\PNG\1_0008_图层-16-副本.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20371684">
            <a:off x="8374654" y="2044155"/>
            <a:ext cx="1022033" cy="2730954"/>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42"/>
          <p:cNvSpPr>
            <a:spLocks noChangeArrowheads="1"/>
          </p:cNvSpPr>
          <p:nvPr/>
        </p:nvSpPr>
        <p:spPr bwMode="auto">
          <a:xfrm>
            <a:off x="9359093" y="4026840"/>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b="1" dirty="0">
                <a:solidFill>
                  <a:schemeClr val="accent1"/>
                </a:solidFill>
                <a:latin typeface="+mj-ea"/>
                <a:ea typeface="+mj-ea"/>
              </a:rPr>
              <a:t>688</a:t>
            </a:r>
            <a:r>
              <a:rPr lang="zh-CN" altLang="en-US" sz="4000" b="1" dirty="0">
                <a:solidFill>
                  <a:schemeClr val="accent1"/>
                </a:solidFill>
                <a:latin typeface="+mj-ea"/>
                <a:ea typeface="+mj-ea"/>
              </a:rPr>
              <a:t>万</a:t>
            </a:r>
            <a:endParaRPr lang="zh-CN" altLang="en-US" sz="5400" b="1" dirty="0">
              <a:solidFill>
                <a:schemeClr val="accent1"/>
              </a:solidFill>
              <a:latin typeface="+mj-ea"/>
              <a:ea typeface="+mj-ea"/>
            </a:endParaRPr>
          </a:p>
        </p:txBody>
      </p:sp>
      <p:sp>
        <p:nvSpPr>
          <p:cNvPr id="25" name="矩形 24"/>
          <p:cNvSpPr/>
          <p:nvPr/>
        </p:nvSpPr>
        <p:spPr>
          <a:xfrm>
            <a:off x="3120896" y="1353071"/>
            <a:ext cx="5158510" cy="1555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6" name="矩形 25"/>
          <p:cNvSpPr/>
          <p:nvPr/>
        </p:nvSpPr>
        <p:spPr>
          <a:xfrm>
            <a:off x="1811216" y="2942269"/>
            <a:ext cx="5158510" cy="1555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7" name="矩形 26"/>
          <p:cNvSpPr/>
          <p:nvPr/>
        </p:nvSpPr>
        <p:spPr>
          <a:xfrm>
            <a:off x="553550" y="4478933"/>
            <a:ext cx="5158510" cy="1555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0" y="-117033"/>
            <a:ext cx="12192000" cy="6975033"/>
            <a:chOff x="0" y="-117033"/>
            <a:chExt cx="12192000" cy="6975033"/>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21" name="图片 20"/>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24"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25" name="图片 24"/>
          <p:cNvPicPr>
            <a:picLocks noChangeAspect="1"/>
          </p:cNvPicPr>
          <p:nvPr/>
        </p:nvPicPr>
        <p:blipFill rotWithShape="1">
          <a:blip r:embed="rId4"/>
          <a:srcRect r="48565"/>
          <a:stretch/>
        </p:blipFill>
        <p:spPr>
          <a:xfrm>
            <a:off x="0" y="-14187"/>
            <a:ext cx="2007218" cy="900408"/>
          </a:xfrm>
          <a:prstGeom prst="rect">
            <a:avLst/>
          </a:prstGeom>
        </p:spPr>
      </p:pic>
      <p:pic>
        <p:nvPicPr>
          <p:cNvPr id="26"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p:cNvPicPr>
            <a:picLocks noChangeAspect="1"/>
          </p:cNvPicPr>
          <p:nvPr/>
        </p:nvPicPr>
        <p:blipFill>
          <a:blip r:embed="rId6"/>
          <a:stretch>
            <a:fillRect/>
          </a:stretch>
        </p:blipFill>
        <p:spPr>
          <a:xfrm>
            <a:off x="0" y="6078583"/>
            <a:ext cx="12192000" cy="779471"/>
          </a:xfrm>
          <a:prstGeom prst="rect">
            <a:avLst/>
          </a:prstGeom>
        </p:spPr>
      </p:pic>
      <p:sp>
        <p:nvSpPr>
          <p:cNvPr id="19" name="Block Arc 4"/>
          <p:cNvSpPr/>
          <p:nvPr/>
        </p:nvSpPr>
        <p:spPr>
          <a:xfrm>
            <a:off x="3308075" y="3417196"/>
            <a:ext cx="2511390" cy="2511391"/>
          </a:xfrm>
          <a:prstGeom prst="blockArc">
            <a:avLst>
              <a:gd name="adj1" fmla="val 10800000"/>
              <a:gd name="adj2" fmla="val 0"/>
              <a:gd name="adj3" fmla="val 79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solidFill>
                <a:srgbClr val="3D3F3F"/>
              </a:solidFill>
            </a:endParaRPr>
          </a:p>
        </p:txBody>
      </p:sp>
      <p:sp>
        <p:nvSpPr>
          <p:cNvPr id="20" name="Block Arc 4"/>
          <p:cNvSpPr/>
          <p:nvPr/>
        </p:nvSpPr>
        <p:spPr>
          <a:xfrm>
            <a:off x="861304" y="3417196"/>
            <a:ext cx="2511390" cy="2511391"/>
          </a:xfrm>
          <a:prstGeom prst="blockArc">
            <a:avLst>
              <a:gd name="adj1" fmla="val 10800000"/>
              <a:gd name="adj2" fmla="val 0"/>
              <a:gd name="adj3" fmla="val 79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solidFill>
                <a:srgbClr val="3D3F3F"/>
              </a:solidFill>
            </a:endParaRPr>
          </a:p>
        </p:txBody>
      </p:sp>
      <p:sp>
        <p:nvSpPr>
          <p:cNvPr id="28" name="文本框 27"/>
          <p:cNvSpPr txBox="1"/>
          <p:nvPr/>
        </p:nvSpPr>
        <p:spPr>
          <a:xfrm>
            <a:off x="1343713" y="3802564"/>
            <a:ext cx="1546572" cy="830997"/>
          </a:xfrm>
          <a:prstGeom prst="rect">
            <a:avLst/>
          </a:prstGeom>
          <a:noFill/>
        </p:spPr>
        <p:txBody>
          <a:bodyPr wrap="square" rtlCol="0">
            <a:spAutoFit/>
          </a:bodyPr>
          <a:lstStyle/>
          <a:p>
            <a:pPr algn="ctr"/>
            <a:r>
              <a:rPr lang="en-US" altLang="zh-CN" sz="4800" b="1" dirty="0">
                <a:solidFill>
                  <a:schemeClr val="accent1"/>
                </a:solidFill>
                <a:latin typeface="+mj-ea"/>
                <a:ea typeface="+mj-ea"/>
              </a:rPr>
              <a:t>38</a:t>
            </a:r>
            <a:r>
              <a:rPr lang="en-US" altLang="zh-CN" b="1" dirty="0">
                <a:solidFill>
                  <a:schemeClr val="accent1"/>
                </a:solidFill>
                <a:latin typeface="+mj-ea"/>
                <a:ea typeface="+mj-ea"/>
              </a:rPr>
              <a:t>%</a:t>
            </a:r>
            <a:endParaRPr lang="zh-CN" altLang="en-US" sz="4800" b="1" dirty="0">
              <a:solidFill>
                <a:schemeClr val="accent1"/>
              </a:solidFill>
              <a:latin typeface="+mj-ea"/>
              <a:ea typeface="+mj-ea"/>
            </a:endParaRPr>
          </a:p>
        </p:txBody>
      </p:sp>
      <p:sp>
        <p:nvSpPr>
          <p:cNvPr id="29" name="文本框 28"/>
          <p:cNvSpPr txBox="1"/>
          <p:nvPr/>
        </p:nvSpPr>
        <p:spPr>
          <a:xfrm>
            <a:off x="3804132" y="3802564"/>
            <a:ext cx="1546572" cy="830997"/>
          </a:xfrm>
          <a:prstGeom prst="rect">
            <a:avLst/>
          </a:prstGeom>
          <a:noFill/>
        </p:spPr>
        <p:txBody>
          <a:bodyPr wrap="square" rtlCol="0">
            <a:spAutoFit/>
          </a:bodyPr>
          <a:lstStyle/>
          <a:p>
            <a:pPr algn="ctr"/>
            <a:r>
              <a:rPr lang="en-US" altLang="zh-CN" sz="4800" b="1" dirty="0">
                <a:solidFill>
                  <a:schemeClr val="accent1"/>
                </a:solidFill>
                <a:latin typeface="+mj-ea"/>
                <a:ea typeface="+mj-ea"/>
              </a:rPr>
              <a:t>40</a:t>
            </a:r>
            <a:r>
              <a:rPr lang="en-US" altLang="zh-CN" b="1" dirty="0">
                <a:solidFill>
                  <a:schemeClr val="accent1"/>
                </a:solidFill>
                <a:latin typeface="+mj-ea"/>
                <a:ea typeface="+mj-ea"/>
              </a:rPr>
              <a:t>%</a:t>
            </a:r>
            <a:endParaRPr lang="zh-CN" altLang="en-US" sz="4800" b="1" dirty="0">
              <a:solidFill>
                <a:schemeClr val="accent1"/>
              </a:solidFill>
              <a:latin typeface="+mj-ea"/>
              <a:ea typeface="+mj-ea"/>
            </a:endParaRPr>
          </a:p>
        </p:txBody>
      </p:sp>
      <p:sp>
        <p:nvSpPr>
          <p:cNvPr id="30" name="矩形 29"/>
          <p:cNvSpPr/>
          <p:nvPr/>
        </p:nvSpPr>
        <p:spPr>
          <a:xfrm>
            <a:off x="917576" y="1391782"/>
            <a:ext cx="2218304" cy="18589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pic>
        <p:nvPicPr>
          <p:cNvPr id="18" name="图片 17"/>
          <p:cNvPicPr>
            <a:picLocks noChangeAspect="1"/>
          </p:cNvPicPr>
          <p:nvPr/>
        </p:nvPicPr>
        <p:blipFill>
          <a:blip r:embed="rId7" cstate="print">
            <a:lum contrast="40000"/>
          </a:blip>
          <a:stretch>
            <a:fillRect/>
          </a:stretch>
        </p:blipFill>
        <p:spPr>
          <a:xfrm>
            <a:off x="2756277" y="4862266"/>
            <a:ext cx="1232834" cy="1232834"/>
          </a:xfrm>
          <a:prstGeom prst="rect">
            <a:avLst/>
          </a:prstGeom>
        </p:spPr>
      </p:pic>
      <p:sp>
        <p:nvSpPr>
          <p:cNvPr id="15" name="矩形 14"/>
          <p:cNvSpPr/>
          <p:nvPr/>
        </p:nvSpPr>
        <p:spPr>
          <a:xfrm>
            <a:off x="3468266" y="1391782"/>
            <a:ext cx="2218304" cy="18589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pic>
        <p:nvPicPr>
          <p:cNvPr id="16"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3403932" y="1449409"/>
            <a:ext cx="510409" cy="644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p:cNvSpPr/>
          <p:nvPr/>
        </p:nvSpPr>
        <p:spPr>
          <a:xfrm>
            <a:off x="7147037" y="1383877"/>
            <a:ext cx="4371569" cy="1905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3" name="矩形 22"/>
          <p:cNvSpPr/>
          <p:nvPr/>
        </p:nvSpPr>
        <p:spPr>
          <a:xfrm>
            <a:off x="7147037" y="3381084"/>
            <a:ext cx="4371569" cy="1905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0" y="-117033"/>
            <a:ext cx="12192000" cy="6975033"/>
            <a:chOff x="0" y="-117033"/>
            <a:chExt cx="12192000" cy="6975033"/>
          </a:xfrm>
        </p:grpSpPr>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0500"/>
              <a:ext cx="12192000" cy="4127500"/>
            </a:xfrm>
            <a:prstGeom prst="rect">
              <a:avLst/>
            </a:prstGeom>
          </p:spPr>
        </p:pic>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t="7450" r="12604"/>
            <a:stretch/>
          </p:blipFill>
          <p:spPr>
            <a:xfrm>
              <a:off x="1536700" y="-117033"/>
              <a:ext cx="10655300" cy="3819989"/>
            </a:xfrm>
            <a:prstGeom prst="rect">
              <a:avLst/>
            </a:prstGeom>
          </p:spPr>
        </p:pic>
      </p:grpSp>
      <p:sp>
        <p:nvSpPr>
          <p:cNvPr id="21" name="标题 3"/>
          <p:cNvSpPr>
            <a:spLocks noGrp="1"/>
          </p:cNvSpPr>
          <p:nvPr>
            <p:ph type="title"/>
          </p:nvPr>
        </p:nvSpPr>
        <p:spPr>
          <a:xfrm>
            <a:off x="1536700" y="1178"/>
            <a:ext cx="8494226" cy="848454"/>
          </a:xfrm>
        </p:spPr>
        <p:txBody>
          <a:bodyPr/>
          <a:lstStyle/>
          <a:p>
            <a:pPr eaLnBrk="1" hangingPunct="1"/>
            <a:r>
              <a:rPr lang="zh-CN" altLang="en-US" dirty="0">
                <a:solidFill>
                  <a:schemeClr val="accent1">
                    <a:lumMod val="50000"/>
                  </a:schemeClr>
                </a:solidFill>
                <a:latin typeface="演示新手书" panose="00000500000000000000" pitchFamily="2" charset="-122"/>
                <a:ea typeface="演示新手书" panose="00000500000000000000" pitchFamily="2" charset="-122"/>
              </a:rPr>
              <a:t>请在此输入您的大标题</a:t>
            </a:r>
            <a:endParaRPr lang="en-US" altLang="zh-CN" dirty="0">
              <a:solidFill>
                <a:schemeClr val="accent1">
                  <a:lumMod val="50000"/>
                </a:schemeClr>
              </a:solidFill>
              <a:latin typeface="演示新手书" panose="00000500000000000000" pitchFamily="2" charset="-122"/>
              <a:ea typeface="演示新手书" panose="00000500000000000000" pitchFamily="2" charset="-122"/>
            </a:endParaRPr>
          </a:p>
        </p:txBody>
      </p:sp>
      <p:pic>
        <p:nvPicPr>
          <p:cNvPr id="25" name="图片 24"/>
          <p:cNvPicPr>
            <a:picLocks noChangeAspect="1"/>
          </p:cNvPicPr>
          <p:nvPr/>
        </p:nvPicPr>
        <p:blipFill rotWithShape="1">
          <a:blip r:embed="rId4"/>
          <a:srcRect r="48565"/>
          <a:stretch/>
        </p:blipFill>
        <p:spPr>
          <a:xfrm>
            <a:off x="0" y="-14187"/>
            <a:ext cx="2007218" cy="900408"/>
          </a:xfrm>
          <a:prstGeom prst="rect">
            <a:avLst/>
          </a:prstGeom>
        </p:spPr>
      </p:pic>
      <p:pic>
        <p:nvPicPr>
          <p:cNvPr id="26" name="Picture 9" descr="F:\ppt素材\图标\我收集的图标\字体\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flipV="1">
            <a:off x="4916746" y="-4491805"/>
            <a:ext cx="107939" cy="1079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p:cNvPicPr>
            <a:picLocks noChangeAspect="1"/>
          </p:cNvPicPr>
          <p:nvPr/>
        </p:nvPicPr>
        <p:blipFill>
          <a:blip r:embed="rId6"/>
          <a:stretch>
            <a:fillRect/>
          </a:stretch>
        </p:blipFill>
        <p:spPr>
          <a:xfrm>
            <a:off x="0" y="6078583"/>
            <a:ext cx="12192000" cy="779471"/>
          </a:xfrm>
          <a:prstGeom prst="rect">
            <a:avLst/>
          </a:prstGeom>
        </p:spPr>
      </p:pic>
      <p:pic>
        <p:nvPicPr>
          <p:cNvPr id="17" name="Picture 2" descr="C:\Users\Thinkpad\Desktop\PNG\1_0008_图层-16-副本.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4348189">
            <a:off x="2412995" y="3145247"/>
            <a:ext cx="754210" cy="1657954"/>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897998" y="4521601"/>
            <a:ext cx="2740072" cy="146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pic>
        <p:nvPicPr>
          <p:cNvPr id="29" name="图片 9"/>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2617921" y="2460763"/>
            <a:ext cx="131127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descr="C:\Users\Thinkpad\Desktop\PNG\1_0008_图层-16-副本.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4348189">
            <a:off x="5942998" y="3145247"/>
            <a:ext cx="754210" cy="165795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4428001" y="4521601"/>
            <a:ext cx="2740072" cy="146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pic>
        <p:nvPicPr>
          <p:cNvPr id="18" name="图片 9"/>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6147924" y="2460763"/>
            <a:ext cx="131127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 descr="C:\Users\Thinkpad\Desktop\PNG\1_0008_图层-16-副本.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4348189">
            <a:off x="9473001" y="3145247"/>
            <a:ext cx="754210" cy="1657954"/>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7958004" y="4521601"/>
            <a:ext cx="2740072" cy="146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pic>
        <p:nvPicPr>
          <p:cNvPr id="28" name="图片 9"/>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9677927" y="2460763"/>
            <a:ext cx="131127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983729" y="1284225"/>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mn-ea"/>
            </a:endParaRPr>
          </a:p>
        </p:txBody>
      </p:sp>
    </p:spTree>
  </p:cSld>
  <p:clrMapOvr>
    <a:masterClrMapping/>
  </p:clrMapOvr>
  <p:transition spd="slow"/>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SubTitle"/>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heme/theme1.xml><?xml version="1.0" encoding="utf-8"?>
<a:theme xmlns:a="http://schemas.openxmlformats.org/drawingml/2006/main" name=" 亮亮图文旗舰店https://liangliangtuwen.tmall.com">
  <a:themeElements>
    <a:clrScheme name="自定义 68">
      <a:dk1>
        <a:srgbClr val="4D4D4D"/>
      </a:dk1>
      <a:lt1>
        <a:srgbClr val="FFFFFF"/>
      </a:lt1>
      <a:dk2>
        <a:srgbClr val="4D4D4D"/>
      </a:dk2>
      <a:lt2>
        <a:srgbClr val="FFFFFF"/>
      </a:lt2>
      <a:accent1>
        <a:srgbClr val="4D4D4D"/>
      </a:accent1>
      <a:accent2>
        <a:srgbClr val="4E617A"/>
      </a:accent2>
      <a:accent3>
        <a:srgbClr val="6688BE"/>
      </a:accent3>
      <a:accent4>
        <a:srgbClr val="A55DAB"/>
      </a:accent4>
      <a:accent5>
        <a:srgbClr val="BA466F"/>
      </a:accent5>
      <a:accent6>
        <a:srgbClr val="D42C44"/>
      </a:accent6>
      <a:hlink>
        <a:srgbClr val="002060"/>
      </a:hlink>
      <a:folHlink>
        <a:srgbClr val="7F7F7F"/>
      </a:folHlink>
    </a:clrScheme>
    <a:fontScheme name="自定义 3">
      <a:majorFont>
        <a:latin typeface="Franklin Gothic Medium"/>
        <a:ea typeface="华文行楷"/>
        <a:cs typeface=""/>
      </a:majorFont>
      <a:minorFont>
        <a:latin typeface="Franklin Gothic Book"/>
        <a:ea typeface="华文楷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小碎花校园清新毕业答辩模板</Template>
  <TotalTime>33</TotalTime>
  <Words>2849</Words>
  <Application>Microsoft Office PowerPoint</Application>
  <PresentationFormat>宽屏</PresentationFormat>
  <Paragraphs>143</Paragraphs>
  <Slides>25</Slides>
  <Notes>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Bauhaus 93</vt:lpstr>
      <vt:lpstr>Franklin Gothic Book</vt:lpstr>
      <vt:lpstr>Tempus Sans ITC</vt:lpstr>
      <vt:lpstr>等线</vt:lpstr>
      <vt:lpstr>等线 Light</vt:lpstr>
      <vt:lpstr>华文行楷</vt:lpstr>
      <vt:lpstr>华文楷体</vt:lpstr>
      <vt:lpstr>华文新魏</vt:lpstr>
      <vt:lpstr>宋体</vt:lpstr>
      <vt:lpstr>演示新手书</vt:lpstr>
      <vt:lpstr>幼圆</vt:lpstr>
      <vt:lpstr>Arial</vt:lpstr>
      <vt:lpstr>Calibri</vt:lpstr>
      <vt:lpstr>Franklin Gothic Medium</vt:lpstr>
      <vt:lpstr>Times New Roman</vt:lpstr>
      <vt:lpstr>Wingdings</vt:lpstr>
      <vt:lpstr>Wingdings 2</vt:lpstr>
      <vt:lpstr> 亮亮图文旗舰店https://liangliangtuwen.tmall.com</vt:lpstr>
      <vt:lpstr>PowerPoint 演示文稿</vt:lpstr>
      <vt:lpstr>PowerPoint 演示文稿</vt:lpstr>
      <vt:lpstr>请输入第一章大标题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PowerPoint 演示文稿</vt:lpstr>
      <vt:lpstr>PowerPoint 演示文稿</vt:lpstr>
    </vt:vector>
  </TitlesOfParts>
  <Manager>www.51 ppt 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dc:title>
  <dc:creator>sunny</dc:creator>
  <cp:keywords>51PP T 模板网</cp:keywords>
  <dc:description>www.51pp tm oban.com</dc:description>
  <cp:lastModifiedBy>YANGs</cp:lastModifiedBy>
  <cp:revision>29</cp:revision>
  <dcterms:created xsi:type="dcterms:W3CDTF">2017-03-12T13:47:00Z</dcterms:created>
  <dcterms:modified xsi:type="dcterms:W3CDTF">2020-06-30T14:18:25Z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