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1.xml" ContentType="application/vnd.openxmlformats-officedocument.presentationml.notesSlide+xml"/>
  <Override PartName="/ppt/tags/tag32.xml" ContentType="application/vnd.openxmlformats-officedocument.presentationml.tags+xml"/>
  <Override PartName="/ppt/notesSlides/notesSlide12.xml" ContentType="application/vnd.openxmlformats-officedocument.presentationml.notesSlide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tags/tag34.xml" ContentType="application/vnd.openxmlformats-officedocument.presentationml.tags+xml"/>
  <Override PartName="/ppt/notesSlides/notesSlide1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5.xml" ContentType="application/vnd.openxmlformats-officedocument.presentationml.notesSlide+xml"/>
  <Override PartName="/ppt/tags/tag41.xml" ContentType="application/vnd.openxmlformats-officedocument.presentationml.tags+xml"/>
  <Override PartName="/ppt/notesSlides/notesSlide16.xml" ContentType="application/vnd.openxmlformats-officedocument.presentationml.notesSlide+xml"/>
  <Override PartName="/ppt/tags/tag4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2"/>
  </p:notesMasterIdLst>
  <p:sldIdLst>
    <p:sldId id="256" r:id="rId3"/>
    <p:sldId id="258" r:id="rId4"/>
    <p:sldId id="261" r:id="rId5"/>
    <p:sldId id="269" r:id="rId6"/>
    <p:sldId id="279" r:id="rId7"/>
    <p:sldId id="275" r:id="rId8"/>
    <p:sldId id="280" r:id="rId9"/>
    <p:sldId id="265" r:id="rId10"/>
    <p:sldId id="259" r:id="rId11"/>
    <p:sldId id="274" r:id="rId12"/>
    <p:sldId id="271" r:id="rId13"/>
    <p:sldId id="283" r:id="rId14"/>
    <p:sldId id="282" r:id="rId15"/>
    <p:sldId id="281" r:id="rId16"/>
    <p:sldId id="276" r:id="rId17"/>
    <p:sldId id="277" r:id="rId18"/>
    <p:sldId id="284" r:id="rId19"/>
    <p:sldId id="286" r:id="rId20"/>
    <p:sldId id="287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7" autoAdjust="0"/>
    <p:restoredTop sz="94075" autoAdjust="0"/>
  </p:normalViewPr>
  <p:slideViewPr>
    <p:cSldViewPr snapToGrid="0" showGuides="1">
      <p:cViewPr>
        <p:scale>
          <a:sx n="66" d="100"/>
          <a:sy n="66" d="100"/>
        </p:scale>
        <p:origin x="1572" y="1206"/>
      </p:cViewPr>
      <p:guideLst>
        <p:guide orient="horz" pos="2160"/>
        <p:guide pos="325"/>
        <p:guide pos="7355"/>
        <p:guide orient="horz" pos="346"/>
        <p:guide orient="horz" pos="3974"/>
        <p:guide pos="3840"/>
        <p:guide orient="horz" pos="572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042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86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75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027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75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426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04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17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87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73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891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39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915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49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65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08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12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73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17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826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09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母板空白（中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712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母板空白（英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28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61FEE-56D5-4BA9-AC75-184C9A67A8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1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3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85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36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631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281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046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323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2390" y="-153569"/>
            <a:ext cx="12194390" cy="7047855"/>
            <a:chOff x="-2390" y="-153569"/>
            <a:chExt cx="12194390" cy="704785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5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5" y="-153569"/>
              <a:ext cx="12192000" cy="685735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251"/>
            <a:stretch/>
          </p:blipFill>
          <p:spPr>
            <a:xfrm>
              <a:off x="-2390" y="4225374"/>
              <a:ext cx="12192000" cy="266891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00800"/>
              <a:ext cx="12192000" cy="493137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 userDrawn="1"/>
        </p:nvGrpSpPr>
        <p:grpSpPr>
          <a:xfrm>
            <a:off x="1" y="0"/>
            <a:ext cx="1611086" cy="705999"/>
            <a:chOff x="0" y="0"/>
            <a:chExt cx="4305795" cy="1886857"/>
          </a:xfrm>
        </p:grpSpPr>
        <p:pic>
          <p:nvPicPr>
            <p:cNvPr id="9" name="图片 8" descr="图片包含 轮廓&#10;&#10;已生成高可信度的说明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10" name="图片 9" descr="图片包含 物体&#10;&#10;已生成高可信度的说明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11" name="图片 10" descr="图片包含 宗教场所, 建筑物, 喇嘛庙, 庙宇&#10;&#10;已生成极高可信度的说明"/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792" y="5949950"/>
            <a:ext cx="1694208" cy="90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2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79" r:id="rId2"/>
    <p:sldLayoutId id="2147483783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826" r:id="rId12"/>
    <p:sldLayoutId id="214748382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image" Target="../media/image19.jpe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image" Target="../media/image18.jpeg"/><Relationship Id="rId2" Type="http://schemas.openxmlformats.org/officeDocument/2006/relationships/tags" Target="../tags/tag20.xml"/><Relationship Id="rId16" Type="http://schemas.openxmlformats.org/officeDocument/2006/relationships/image" Target="../media/image17.jpeg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3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9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" y="-153569"/>
            <a:ext cx="12192000" cy="68573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315688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6"/>
          <a:stretch/>
        </p:blipFill>
        <p:spPr>
          <a:xfrm>
            <a:off x="0" y="3087718"/>
            <a:ext cx="12192000" cy="3770282"/>
          </a:xfrm>
          <a:prstGeom prst="rect">
            <a:avLst/>
          </a:prstGeom>
        </p:spPr>
      </p:pic>
      <p:pic>
        <p:nvPicPr>
          <p:cNvPr id="32" name="图片 31" descr="图片包含 宗教场所, 建筑物, 喇嘛庙, 庙宇&#10;&#10;已生成极高可信度的说明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22" y="3774075"/>
            <a:ext cx="5753878" cy="3083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5086"/>
            <a:ext cx="12192000" cy="121885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061649" y="593024"/>
            <a:ext cx="8322343" cy="3926645"/>
            <a:chOff x="1934230" y="665596"/>
            <a:chExt cx="8322343" cy="3926645"/>
          </a:xfrm>
        </p:grpSpPr>
        <p:sp>
          <p:nvSpPr>
            <p:cNvPr id="31" name="矩形 30"/>
            <p:cNvSpPr/>
            <p:nvPr/>
          </p:nvSpPr>
          <p:spPr>
            <a:xfrm>
              <a:off x="1934230" y="2508071"/>
              <a:ext cx="832234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spc="300" dirty="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H" panose="00020600040101010101" pitchFamily="18" charset="-122"/>
                </a:rPr>
                <a:t>建党</a:t>
              </a:r>
              <a:r>
                <a:rPr lang="zh-CN" altLang="en-US" sz="5400" spc="300" dirty="0" smtClean="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H" panose="00020600040101010101" pitchFamily="18" charset="-122"/>
                </a:rPr>
                <a:t>节党建主题</a:t>
              </a:r>
              <a:r>
                <a:rPr lang="en-US" altLang="zh-CN" sz="5400" spc="300" dirty="0" smtClean="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H" panose="00020600040101010101" pitchFamily="18" charset="-122"/>
                </a:rPr>
                <a:t>PPT</a:t>
              </a:r>
              <a:r>
                <a:rPr lang="zh-CN" altLang="en-US" sz="5400" spc="300" dirty="0" smtClean="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H" panose="00020600040101010101" pitchFamily="18" charset="-122"/>
                </a:rPr>
                <a:t>模板</a:t>
              </a:r>
              <a:endParaRPr lang="zh-CN" altLang="en-US" sz="5400" spc="300" dirty="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11149" y="3467338"/>
              <a:ext cx="4368504" cy="4247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  <a:latin typeface="+mn-ea"/>
                </a:rPr>
                <a:t>——  </a:t>
              </a:r>
              <a:r>
                <a:rPr lang="zh-CN" altLang="en-US" dirty="0" smtClean="0">
                  <a:solidFill>
                    <a:srgbClr val="C00000"/>
                  </a:solidFill>
                  <a:latin typeface="+mn-ea"/>
                </a:rPr>
                <a:t>党建工作汇报  党课学习心得  </a:t>
              </a:r>
              <a:r>
                <a:rPr lang="en-US" altLang="zh-CN" dirty="0" smtClean="0">
                  <a:solidFill>
                    <a:srgbClr val="C00000"/>
                  </a:solidFill>
                  <a:latin typeface="+mn-ea"/>
                </a:rPr>
                <a:t>——</a:t>
              </a:r>
              <a:endParaRPr lang="zh-CN" altLang="en-US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96851" y="4185841"/>
              <a:ext cx="2197100" cy="406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/>
                <a:t>汇报</a:t>
              </a:r>
              <a:r>
                <a:rPr lang="zh-CN" altLang="en-US" sz="1600" dirty="0" smtClean="0"/>
                <a:t>人：东方之</a:t>
              </a:r>
              <a:r>
                <a:rPr lang="en-US" altLang="zh-CN" sz="1600" dirty="0" smtClean="0"/>
                <a:t>P</a:t>
              </a:r>
              <a:endParaRPr lang="zh-CN" altLang="en-US" sz="1600" dirty="0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2964" y="665596"/>
              <a:ext cx="1825625" cy="1629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A_组合 69"/>
          <p:cNvGrpSpPr/>
          <p:nvPr>
            <p:custDataLst>
              <p:tags r:id="rId1"/>
            </p:custDataLst>
          </p:nvPr>
        </p:nvGrpSpPr>
        <p:grpSpPr>
          <a:xfrm>
            <a:off x="5398900" y="3816078"/>
            <a:ext cx="5791613" cy="2095281"/>
            <a:chOff x="6503595" y="3862056"/>
            <a:chExt cx="4395314" cy="2095396"/>
          </a:xfrm>
        </p:grpSpPr>
        <p:sp>
          <p:nvSpPr>
            <p:cNvPr id="13" name="Rectangle 70"/>
            <p:cNvSpPr/>
            <p:nvPr/>
          </p:nvSpPr>
          <p:spPr>
            <a:xfrm flipH="1">
              <a:off x="6503595" y="3862056"/>
              <a:ext cx="4395314" cy="20953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75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6847112" y="4735354"/>
              <a:ext cx="3723351" cy="121902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kumimoji="0" lang="en-US" altLang="zh-CN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rPr>
                <a:t>  </a:t>
              </a: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kumimoji="0" lang="en-US" altLang="zh-CN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6847112" y="4350709"/>
              <a:ext cx="1365506" cy="2042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327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rPr>
                <a:t>请替换文字内容</a:t>
              </a:r>
              <a:endParaRPr kumimoji="0" lang="en-AU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551321" y="1456882"/>
            <a:ext cx="2639192" cy="2124246"/>
            <a:chOff x="1293355" y="3293628"/>
            <a:chExt cx="2639192" cy="2124246"/>
          </a:xfrm>
        </p:grpSpPr>
        <p:sp>
          <p:nvSpPr>
            <p:cNvPr id="5" name="Rectangle 42"/>
            <p:cNvSpPr/>
            <p:nvPr/>
          </p:nvSpPr>
          <p:spPr>
            <a:xfrm>
              <a:off x="1293355" y="3293628"/>
              <a:ext cx="2639192" cy="2124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75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68" r="20415" b="45382"/>
            <a:stretch/>
          </p:blipFill>
          <p:spPr>
            <a:xfrm>
              <a:off x="1293355" y="3744075"/>
              <a:ext cx="2639192" cy="1670729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35" y="1019498"/>
            <a:ext cx="7138381" cy="511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0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六边形 24"/>
          <p:cNvSpPr/>
          <p:nvPr>
            <p:custDataLst>
              <p:tags r:id="rId1"/>
            </p:custDataLst>
          </p:nvPr>
        </p:nvSpPr>
        <p:spPr>
          <a:xfrm>
            <a:off x="5259215" y="1323821"/>
            <a:ext cx="1673570" cy="144273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PA_六边形 32"/>
          <p:cNvSpPr/>
          <p:nvPr>
            <p:custDataLst>
              <p:tags r:id="rId2"/>
            </p:custDataLst>
          </p:nvPr>
        </p:nvSpPr>
        <p:spPr>
          <a:xfrm>
            <a:off x="6720571" y="3647867"/>
            <a:ext cx="1673570" cy="144273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PA_六边形 34"/>
          <p:cNvSpPr/>
          <p:nvPr>
            <p:custDataLst>
              <p:tags r:id="rId3"/>
            </p:custDataLst>
          </p:nvPr>
        </p:nvSpPr>
        <p:spPr>
          <a:xfrm>
            <a:off x="3782875" y="3647867"/>
            <a:ext cx="1673570" cy="1442734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8" name="PA_组合 7"/>
          <p:cNvGrpSpPr/>
          <p:nvPr>
            <p:custDataLst>
              <p:tags r:id="rId4"/>
            </p:custDataLst>
          </p:nvPr>
        </p:nvGrpSpPr>
        <p:grpSpPr>
          <a:xfrm>
            <a:off x="2327716" y="2831366"/>
            <a:ext cx="7522872" cy="1452009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9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18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16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12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  <p:grpSp>
            <p:nvGrpSpPr>
              <p:cNvPr id="13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14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1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1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0" name="PA_TextPlaceholder 3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463645" y="14047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PA_TextPlaceholder 3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449978" y="1119548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PA_TextPlaceholder 3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8180478" y="14047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PA_TextPlaceholder 3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9092078" y="1119548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PA_TextPlaceholder 32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1463645" y="50928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PA_TextPlaceholder 33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449978" y="4807682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PA_TextPlaceholder 3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8180478" y="50928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PA_TextPlaceholder 33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9092078" y="4807682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4" r="11914"/>
          <a:stretch>
            <a:fillRect/>
          </a:stretch>
        </p:blipFill>
        <p:spPr>
          <a:xfrm>
            <a:off x="3782875" y="2028892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4294967295"/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4" r="11914"/>
          <a:stretch>
            <a:fillRect/>
          </a:stretch>
        </p:blipFill>
        <p:spPr>
          <a:xfrm>
            <a:off x="6725547" y="2028892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</p:spPr>
      </p:pic>
      <p:pic>
        <p:nvPicPr>
          <p:cNvPr id="35" name="图片占位符 3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4" r="21904"/>
          <a:stretch>
            <a:fillRect/>
          </a:stretch>
        </p:blipFill>
        <p:spPr>
          <a:xfrm>
            <a:off x="5278125" y="4369000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</p:spPr>
      </p:pic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11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3"/>
          <p:cNvSpPr txBox="1"/>
          <p:nvPr/>
        </p:nvSpPr>
        <p:spPr>
          <a:xfrm>
            <a:off x="1558899" y="3505011"/>
            <a:ext cx="1620957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1" name="TextBox 4"/>
          <p:cNvSpPr txBox="1"/>
          <p:nvPr/>
        </p:nvSpPr>
        <p:spPr>
          <a:xfrm>
            <a:off x="4027704" y="3505011"/>
            <a:ext cx="1620958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5"/>
          <p:cNvSpPr txBox="1"/>
          <p:nvPr/>
        </p:nvSpPr>
        <p:spPr>
          <a:xfrm>
            <a:off x="6466484" y="3505011"/>
            <a:ext cx="1620958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6"/>
          <p:cNvSpPr txBox="1"/>
          <p:nvPr/>
        </p:nvSpPr>
        <p:spPr>
          <a:xfrm>
            <a:off x="8892597" y="3505011"/>
            <a:ext cx="1620957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4" name="Rectangle 57"/>
          <p:cNvSpPr/>
          <p:nvPr/>
        </p:nvSpPr>
        <p:spPr>
          <a:xfrm>
            <a:off x="1168655" y="3834536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5" name="Rectangle 58"/>
          <p:cNvSpPr/>
          <p:nvPr/>
        </p:nvSpPr>
        <p:spPr>
          <a:xfrm>
            <a:off x="3567615" y="3834536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6" name="Rectangle 59"/>
          <p:cNvSpPr/>
          <p:nvPr/>
        </p:nvSpPr>
        <p:spPr>
          <a:xfrm>
            <a:off x="6026119" y="3834536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57" name="Rectangle 60"/>
          <p:cNvSpPr/>
          <p:nvPr/>
        </p:nvSpPr>
        <p:spPr>
          <a:xfrm>
            <a:off x="8437089" y="3834536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58" name="Group 39"/>
          <p:cNvGrpSpPr/>
          <p:nvPr/>
        </p:nvGrpSpPr>
        <p:grpSpPr>
          <a:xfrm>
            <a:off x="6450299" y="1650515"/>
            <a:ext cx="1534460" cy="1534457"/>
            <a:chOff x="1548381" y="2334443"/>
            <a:chExt cx="1534544" cy="1534542"/>
          </a:xfrm>
        </p:grpSpPr>
        <p:sp>
          <p:nvSpPr>
            <p:cNvPr id="59" name="Rectangle 40"/>
            <p:cNvSpPr/>
            <p:nvPr/>
          </p:nvSpPr>
          <p:spPr>
            <a:xfrm>
              <a:off x="1632259" y="2414447"/>
              <a:ext cx="1376313" cy="13763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Shape 2102"/>
            <p:cNvSpPr/>
            <p:nvPr/>
          </p:nvSpPr>
          <p:spPr>
            <a:xfrm>
              <a:off x="1884683" y="2727092"/>
              <a:ext cx="871464" cy="697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2"/>
            <p:cNvSpPr/>
            <p:nvPr/>
          </p:nvSpPr>
          <p:spPr>
            <a:xfrm>
              <a:off x="1548381" y="2334443"/>
              <a:ext cx="1534544" cy="1534542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2"/>
          <p:cNvGrpSpPr/>
          <p:nvPr/>
        </p:nvGrpSpPr>
        <p:grpSpPr>
          <a:xfrm>
            <a:off x="3989940" y="1650515"/>
            <a:ext cx="1534460" cy="1534457"/>
            <a:chOff x="3989825" y="2372543"/>
            <a:chExt cx="1534544" cy="1534542"/>
          </a:xfrm>
        </p:grpSpPr>
        <p:grpSp>
          <p:nvGrpSpPr>
            <p:cNvPr id="63" name="Group 64"/>
            <p:cNvGrpSpPr/>
            <p:nvPr/>
          </p:nvGrpSpPr>
          <p:grpSpPr>
            <a:xfrm>
              <a:off x="3989825" y="2372543"/>
              <a:ext cx="1534544" cy="1534542"/>
              <a:chOff x="1548381" y="2334443"/>
              <a:chExt cx="1534544" cy="1534542"/>
            </a:xfrm>
          </p:grpSpPr>
          <p:sp>
            <p:nvSpPr>
              <p:cNvPr id="65" name="Rectangle 65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Rectangle 67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" name="Shape 823"/>
            <p:cNvSpPr/>
            <p:nvPr/>
          </p:nvSpPr>
          <p:spPr>
            <a:xfrm>
              <a:off x="4494910" y="2765085"/>
              <a:ext cx="669367" cy="697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7"/>
          <p:cNvGrpSpPr/>
          <p:nvPr/>
        </p:nvGrpSpPr>
        <p:grpSpPr>
          <a:xfrm>
            <a:off x="8930634" y="1650515"/>
            <a:ext cx="1534460" cy="1534457"/>
            <a:chOff x="8930790" y="2372543"/>
            <a:chExt cx="1534544" cy="1534542"/>
          </a:xfrm>
        </p:grpSpPr>
        <p:grpSp>
          <p:nvGrpSpPr>
            <p:cNvPr id="68" name="Group 43"/>
            <p:cNvGrpSpPr/>
            <p:nvPr/>
          </p:nvGrpSpPr>
          <p:grpSpPr>
            <a:xfrm>
              <a:off x="8930790" y="2372543"/>
              <a:ext cx="1534544" cy="1534542"/>
              <a:chOff x="1548381" y="2334443"/>
              <a:chExt cx="1534544" cy="1534542"/>
            </a:xfrm>
          </p:grpSpPr>
          <p:sp>
            <p:nvSpPr>
              <p:cNvPr id="70" name="Rectangle 44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Rectangle 63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1102"/>
            <p:cNvSpPr/>
            <p:nvPr/>
          </p:nvSpPr>
          <p:spPr>
            <a:xfrm>
              <a:off x="9340837" y="2771984"/>
              <a:ext cx="677222" cy="708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1"/>
          <p:cNvGrpSpPr/>
          <p:nvPr/>
        </p:nvGrpSpPr>
        <p:grpSpPr>
          <a:xfrm>
            <a:off x="1548630" y="1612418"/>
            <a:ext cx="1534460" cy="1534457"/>
            <a:chOff x="1548381" y="2334443"/>
            <a:chExt cx="1534544" cy="1534542"/>
          </a:xfrm>
        </p:grpSpPr>
        <p:grpSp>
          <p:nvGrpSpPr>
            <p:cNvPr id="73" name="Group 9"/>
            <p:cNvGrpSpPr/>
            <p:nvPr/>
          </p:nvGrpSpPr>
          <p:grpSpPr>
            <a:xfrm>
              <a:off x="1548381" y="2334443"/>
              <a:ext cx="1534544" cy="1534542"/>
              <a:chOff x="1548381" y="2334443"/>
              <a:chExt cx="1534544" cy="1534542"/>
            </a:xfrm>
          </p:grpSpPr>
          <p:sp>
            <p:nvSpPr>
              <p:cNvPr id="75" name="Rectangle 13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Rectangle 32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Shape 802"/>
            <p:cNvSpPr/>
            <p:nvPr/>
          </p:nvSpPr>
          <p:spPr>
            <a:xfrm>
              <a:off x="1892119" y="2751593"/>
              <a:ext cx="745498" cy="745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6" y="13527"/>
                  </a:moveTo>
                  <a:lnTo>
                    <a:pt x="21138" y="9731"/>
                  </a:lnTo>
                  <a:cubicBezTo>
                    <a:pt x="21392" y="9659"/>
                    <a:pt x="21600" y="9385"/>
                    <a:pt x="21600" y="9120"/>
                  </a:cubicBezTo>
                  <a:lnTo>
                    <a:pt x="21600" y="2520"/>
                  </a:lnTo>
                  <a:lnTo>
                    <a:pt x="4680" y="2520"/>
                  </a:lnTo>
                  <a:lnTo>
                    <a:pt x="4680" y="481"/>
                  </a:lnTo>
                  <a:cubicBezTo>
                    <a:pt x="4680" y="217"/>
                    <a:pt x="4465" y="0"/>
                    <a:pt x="4200" y="0"/>
                  </a:cubicBezTo>
                  <a:lnTo>
                    <a:pt x="480" y="0"/>
                  </a:lnTo>
                  <a:cubicBezTo>
                    <a:pt x="217" y="0"/>
                    <a:pt x="0" y="217"/>
                    <a:pt x="0" y="481"/>
                  </a:cubicBezTo>
                  <a:lnTo>
                    <a:pt x="0" y="2400"/>
                  </a:lnTo>
                  <a:lnTo>
                    <a:pt x="2332" y="2400"/>
                  </a:lnTo>
                  <a:lnTo>
                    <a:pt x="4693" y="13269"/>
                  </a:lnTo>
                  <a:lnTo>
                    <a:pt x="4920" y="14400"/>
                  </a:lnTo>
                  <a:lnTo>
                    <a:pt x="4920" y="16200"/>
                  </a:lnTo>
                  <a:cubicBezTo>
                    <a:pt x="4920" y="16463"/>
                    <a:pt x="5137" y="16680"/>
                    <a:pt x="5400" y="16680"/>
                  </a:cubicBezTo>
                  <a:lnTo>
                    <a:pt x="6001" y="16680"/>
                  </a:lnTo>
                  <a:lnTo>
                    <a:pt x="17999" y="16680"/>
                  </a:lnTo>
                  <a:lnTo>
                    <a:pt x="21119" y="16680"/>
                  </a:lnTo>
                  <a:cubicBezTo>
                    <a:pt x="21383" y="16680"/>
                    <a:pt x="21600" y="16463"/>
                    <a:pt x="21600" y="16200"/>
                  </a:cubicBezTo>
                  <a:lnTo>
                    <a:pt x="21600" y="14400"/>
                  </a:lnTo>
                  <a:lnTo>
                    <a:pt x="8103" y="14400"/>
                  </a:lnTo>
                  <a:cubicBezTo>
                    <a:pt x="6723" y="14400"/>
                    <a:pt x="6694" y="13860"/>
                    <a:pt x="7856" y="13527"/>
                  </a:cubicBezTo>
                  <a:close/>
                  <a:moveTo>
                    <a:pt x="15599" y="19200"/>
                  </a:moveTo>
                  <a:cubicBezTo>
                    <a:pt x="15599" y="20525"/>
                    <a:pt x="16674" y="21600"/>
                    <a:pt x="17999" y="21600"/>
                  </a:cubicBezTo>
                  <a:cubicBezTo>
                    <a:pt x="19326" y="21600"/>
                    <a:pt x="20399" y="20525"/>
                    <a:pt x="20399" y="19200"/>
                  </a:cubicBezTo>
                  <a:cubicBezTo>
                    <a:pt x="20399" y="17874"/>
                    <a:pt x="19326" y="16800"/>
                    <a:pt x="17999" y="16800"/>
                  </a:cubicBezTo>
                  <a:cubicBezTo>
                    <a:pt x="16674" y="16800"/>
                    <a:pt x="15599" y="17874"/>
                    <a:pt x="15599" y="19200"/>
                  </a:cubicBezTo>
                  <a:close/>
                  <a:moveTo>
                    <a:pt x="3599" y="19200"/>
                  </a:moveTo>
                  <a:cubicBezTo>
                    <a:pt x="3599" y="20525"/>
                    <a:pt x="4674" y="21600"/>
                    <a:pt x="6001" y="21600"/>
                  </a:cubicBezTo>
                  <a:cubicBezTo>
                    <a:pt x="7326" y="21600"/>
                    <a:pt x="8399" y="20525"/>
                    <a:pt x="8399" y="19200"/>
                  </a:cubicBezTo>
                  <a:cubicBezTo>
                    <a:pt x="8399" y="17874"/>
                    <a:pt x="7326" y="16800"/>
                    <a:pt x="6001" y="16800"/>
                  </a:cubicBezTo>
                  <a:cubicBezTo>
                    <a:pt x="4674" y="16800"/>
                    <a:pt x="3599" y="17874"/>
                    <a:pt x="3599" y="19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46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8"/>
          <p:cNvSpPr/>
          <p:nvPr/>
        </p:nvSpPr>
        <p:spPr>
          <a:xfrm>
            <a:off x="6015464" y="1491661"/>
            <a:ext cx="629021" cy="6290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3" name="Rectangle 149"/>
          <p:cNvSpPr/>
          <p:nvPr/>
        </p:nvSpPr>
        <p:spPr>
          <a:xfrm>
            <a:off x="6015464" y="2413019"/>
            <a:ext cx="629021" cy="6290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4" name="Rectangle 150"/>
          <p:cNvSpPr/>
          <p:nvPr/>
        </p:nvSpPr>
        <p:spPr>
          <a:xfrm>
            <a:off x="6015464" y="3328980"/>
            <a:ext cx="629021" cy="6290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5" name="Rectangle 151"/>
          <p:cNvSpPr/>
          <p:nvPr/>
        </p:nvSpPr>
        <p:spPr>
          <a:xfrm>
            <a:off x="6015464" y="4245803"/>
            <a:ext cx="629021" cy="6290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6" name="TextBox 152"/>
          <p:cNvSpPr txBox="1"/>
          <p:nvPr/>
        </p:nvSpPr>
        <p:spPr>
          <a:xfrm>
            <a:off x="6885988" y="1729639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153"/>
          <p:cNvSpPr txBox="1"/>
          <p:nvPr/>
        </p:nvSpPr>
        <p:spPr>
          <a:xfrm>
            <a:off x="6880386" y="1396964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1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399" b="1" dirty="0">
              <a:solidFill>
                <a:schemeClr val="accent1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Box 154"/>
          <p:cNvSpPr txBox="1"/>
          <p:nvPr/>
        </p:nvSpPr>
        <p:spPr>
          <a:xfrm>
            <a:off x="6885988" y="2642670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9" name="TextBox 155"/>
          <p:cNvSpPr txBox="1"/>
          <p:nvPr/>
        </p:nvSpPr>
        <p:spPr>
          <a:xfrm>
            <a:off x="6880386" y="2309996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2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399" b="1" dirty="0">
              <a:solidFill>
                <a:schemeClr val="accent2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156"/>
          <p:cNvSpPr txBox="1"/>
          <p:nvPr/>
        </p:nvSpPr>
        <p:spPr>
          <a:xfrm>
            <a:off x="6885988" y="3545010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157"/>
          <p:cNvSpPr txBox="1"/>
          <p:nvPr/>
        </p:nvSpPr>
        <p:spPr>
          <a:xfrm>
            <a:off x="6880386" y="3212336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3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399" b="1" dirty="0">
              <a:solidFill>
                <a:schemeClr val="accent3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58"/>
          <p:cNvSpPr txBox="1"/>
          <p:nvPr/>
        </p:nvSpPr>
        <p:spPr>
          <a:xfrm>
            <a:off x="6885988" y="4442727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59"/>
          <p:cNvSpPr txBox="1"/>
          <p:nvPr/>
        </p:nvSpPr>
        <p:spPr>
          <a:xfrm>
            <a:off x="6880386" y="4110052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4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399" b="1" dirty="0">
              <a:solidFill>
                <a:schemeClr val="accent4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581"/>
          <p:cNvSpPr/>
          <p:nvPr/>
        </p:nvSpPr>
        <p:spPr>
          <a:xfrm rot="18900000" flipV="1">
            <a:off x="2466091" y="2317639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sym typeface="Arial" panose="020B0604020202020204" pitchFamily="34" charset="0"/>
            </a:endParaRPr>
          </a:p>
        </p:txBody>
      </p:sp>
      <p:sp>
        <p:nvSpPr>
          <p:cNvPr id="15" name="Shape 581"/>
          <p:cNvSpPr/>
          <p:nvPr/>
        </p:nvSpPr>
        <p:spPr>
          <a:xfrm rot="2700000">
            <a:off x="3807419" y="2089924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sym typeface="Arial" panose="020B0604020202020204" pitchFamily="34" charset="0"/>
            </a:endParaRPr>
          </a:p>
        </p:txBody>
      </p:sp>
      <p:sp>
        <p:nvSpPr>
          <p:cNvPr id="16" name="Shape 581"/>
          <p:cNvSpPr/>
          <p:nvPr/>
        </p:nvSpPr>
        <p:spPr>
          <a:xfrm rot="18900000" flipH="1">
            <a:off x="3955906" y="3422878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sym typeface="Arial" panose="020B0604020202020204" pitchFamily="34" charset="0"/>
            </a:endParaRPr>
          </a:p>
        </p:txBody>
      </p:sp>
      <p:sp>
        <p:nvSpPr>
          <p:cNvPr id="17" name="Shape 581"/>
          <p:cNvSpPr/>
          <p:nvPr/>
        </p:nvSpPr>
        <p:spPr>
          <a:xfrm rot="2700000" flipH="1" flipV="1">
            <a:off x="2658591" y="3636347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sym typeface="Arial" panose="020B0604020202020204" pitchFamily="34" charset="0"/>
            </a:endParaRPr>
          </a:p>
        </p:txBody>
      </p:sp>
      <p:grpSp>
        <p:nvGrpSpPr>
          <p:cNvPr id="18" name="Group 1"/>
          <p:cNvGrpSpPr/>
          <p:nvPr/>
        </p:nvGrpSpPr>
        <p:grpSpPr>
          <a:xfrm>
            <a:off x="1540610" y="2507993"/>
            <a:ext cx="1273413" cy="1275144"/>
            <a:chOff x="1866720" y="3326230"/>
            <a:chExt cx="1273483" cy="1275214"/>
          </a:xfrm>
        </p:grpSpPr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1866720" y="332623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2020715" y="3481955"/>
              <a:ext cx="965494" cy="968955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565"/>
            <p:cNvSpPr/>
            <p:nvPr/>
          </p:nvSpPr>
          <p:spPr>
            <a:xfrm flipV="1">
              <a:off x="2283190" y="3734593"/>
              <a:ext cx="463711" cy="46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497"/>
                  </a:moveTo>
                  <a:cubicBezTo>
                    <a:pt x="8207" y="15497"/>
                    <a:pt x="6104" y="13394"/>
                    <a:pt x="6104" y="10801"/>
                  </a:cubicBezTo>
                  <a:cubicBezTo>
                    <a:pt x="6104" y="8206"/>
                    <a:pt x="8207" y="6103"/>
                    <a:pt x="10800" y="6103"/>
                  </a:cubicBezTo>
                  <a:cubicBezTo>
                    <a:pt x="13395" y="6103"/>
                    <a:pt x="15497" y="8206"/>
                    <a:pt x="15497" y="10801"/>
                  </a:cubicBezTo>
                  <a:cubicBezTo>
                    <a:pt x="15497" y="13394"/>
                    <a:pt x="13395" y="15497"/>
                    <a:pt x="10800" y="15497"/>
                  </a:cubicBezTo>
                  <a:close/>
                  <a:moveTo>
                    <a:pt x="19522" y="10801"/>
                  </a:moveTo>
                  <a:cubicBezTo>
                    <a:pt x="19522" y="9454"/>
                    <a:pt x="20352" y="8390"/>
                    <a:pt x="21600" y="7659"/>
                  </a:cubicBezTo>
                  <a:cubicBezTo>
                    <a:pt x="21376" y="6908"/>
                    <a:pt x="21077" y="6187"/>
                    <a:pt x="20711" y="5509"/>
                  </a:cubicBezTo>
                  <a:cubicBezTo>
                    <a:pt x="19310" y="5876"/>
                    <a:pt x="18177" y="5328"/>
                    <a:pt x="17225" y="4375"/>
                  </a:cubicBezTo>
                  <a:cubicBezTo>
                    <a:pt x="16273" y="3423"/>
                    <a:pt x="15982" y="2288"/>
                    <a:pt x="16347" y="889"/>
                  </a:cubicBezTo>
                  <a:cubicBezTo>
                    <a:pt x="15671" y="522"/>
                    <a:pt x="14951" y="225"/>
                    <a:pt x="14198" y="0"/>
                  </a:cubicBezTo>
                  <a:cubicBezTo>
                    <a:pt x="13467" y="1248"/>
                    <a:pt x="12147" y="2078"/>
                    <a:pt x="10800" y="2078"/>
                  </a:cubicBezTo>
                  <a:cubicBezTo>
                    <a:pt x="9453" y="2078"/>
                    <a:pt x="8134" y="1248"/>
                    <a:pt x="7403" y="0"/>
                  </a:cubicBezTo>
                  <a:cubicBezTo>
                    <a:pt x="6651" y="225"/>
                    <a:pt x="5931" y="522"/>
                    <a:pt x="5253" y="889"/>
                  </a:cubicBezTo>
                  <a:cubicBezTo>
                    <a:pt x="5620" y="2288"/>
                    <a:pt x="5329" y="3422"/>
                    <a:pt x="4375" y="4375"/>
                  </a:cubicBezTo>
                  <a:cubicBezTo>
                    <a:pt x="3423" y="5328"/>
                    <a:pt x="2290" y="5876"/>
                    <a:pt x="890" y="5510"/>
                  </a:cubicBezTo>
                  <a:cubicBezTo>
                    <a:pt x="523" y="6187"/>
                    <a:pt x="224" y="6908"/>
                    <a:pt x="0" y="7659"/>
                  </a:cubicBezTo>
                  <a:cubicBezTo>
                    <a:pt x="1249" y="8390"/>
                    <a:pt x="2078" y="9454"/>
                    <a:pt x="2078" y="10801"/>
                  </a:cubicBezTo>
                  <a:cubicBezTo>
                    <a:pt x="2078" y="12146"/>
                    <a:pt x="1249" y="13467"/>
                    <a:pt x="0" y="14198"/>
                  </a:cubicBezTo>
                  <a:cubicBezTo>
                    <a:pt x="224" y="14950"/>
                    <a:pt x="523" y="15670"/>
                    <a:pt x="890" y="16348"/>
                  </a:cubicBezTo>
                  <a:cubicBezTo>
                    <a:pt x="2290" y="15981"/>
                    <a:pt x="3423" y="16272"/>
                    <a:pt x="4375" y="17226"/>
                  </a:cubicBezTo>
                  <a:cubicBezTo>
                    <a:pt x="5327" y="18178"/>
                    <a:pt x="5620" y="19312"/>
                    <a:pt x="5253" y="20711"/>
                  </a:cubicBezTo>
                  <a:cubicBezTo>
                    <a:pt x="5931" y="21078"/>
                    <a:pt x="6651" y="21377"/>
                    <a:pt x="7403" y="21600"/>
                  </a:cubicBezTo>
                  <a:cubicBezTo>
                    <a:pt x="8134" y="20352"/>
                    <a:pt x="9453" y="19524"/>
                    <a:pt x="10800" y="19524"/>
                  </a:cubicBezTo>
                  <a:cubicBezTo>
                    <a:pt x="12147" y="19524"/>
                    <a:pt x="13467" y="20352"/>
                    <a:pt x="14198" y="21600"/>
                  </a:cubicBezTo>
                  <a:cubicBezTo>
                    <a:pt x="14951" y="21375"/>
                    <a:pt x="15671" y="21078"/>
                    <a:pt x="16349" y="20711"/>
                  </a:cubicBezTo>
                  <a:cubicBezTo>
                    <a:pt x="15982" y="19312"/>
                    <a:pt x="16273" y="18178"/>
                    <a:pt x="17225" y="17226"/>
                  </a:cubicBezTo>
                  <a:cubicBezTo>
                    <a:pt x="18177" y="16272"/>
                    <a:pt x="19310" y="15724"/>
                    <a:pt x="20711" y="16091"/>
                  </a:cubicBezTo>
                  <a:cubicBezTo>
                    <a:pt x="21077" y="15413"/>
                    <a:pt x="21376" y="14693"/>
                    <a:pt x="21600" y="13941"/>
                  </a:cubicBezTo>
                  <a:cubicBezTo>
                    <a:pt x="20352" y="13210"/>
                    <a:pt x="19522" y="12146"/>
                    <a:pt x="19522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4151322" y="2507993"/>
            <a:ext cx="1273413" cy="1275144"/>
            <a:chOff x="4477575" y="3326230"/>
            <a:chExt cx="1273483" cy="1275214"/>
          </a:xfrm>
        </p:grpSpPr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477575" y="332623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109"/>
            <p:cNvGrpSpPr/>
            <p:nvPr/>
          </p:nvGrpSpPr>
          <p:grpSpPr>
            <a:xfrm>
              <a:off x="4905330" y="3754960"/>
              <a:ext cx="415660" cy="390568"/>
              <a:chOff x="3175" y="-1587"/>
              <a:chExt cx="1209675" cy="1136651"/>
            </a:xfrm>
            <a:solidFill>
              <a:schemeClr val="bg1"/>
            </a:solidFill>
          </p:grpSpPr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3175" y="-1587"/>
                <a:ext cx="1209675" cy="454025"/>
              </a:xfrm>
              <a:custGeom>
                <a:avLst/>
                <a:gdLst>
                  <a:gd name="T0" fmla="*/ 297 w 320"/>
                  <a:gd name="T1" fmla="*/ 41 h 120"/>
                  <a:gd name="T2" fmla="*/ 160 w 320"/>
                  <a:gd name="T3" fmla="*/ 0 h 120"/>
                  <a:gd name="T4" fmla="*/ 23 w 320"/>
                  <a:gd name="T5" fmla="*/ 41 h 120"/>
                  <a:gd name="T6" fmla="*/ 0 w 320"/>
                  <a:gd name="T7" fmla="*/ 79 h 120"/>
                  <a:gd name="T8" fmla="*/ 0 w 320"/>
                  <a:gd name="T9" fmla="*/ 100 h 120"/>
                  <a:gd name="T10" fmla="*/ 20 w 320"/>
                  <a:gd name="T11" fmla="*/ 120 h 120"/>
                  <a:gd name="T12" fmla="*/ 60 w 320"/>
                  <a:gd name="T13" fmla="*/ 120 h 120"/>
                  <a:gd name="T14" fmla="*/ 80 w 320"/>
                  <a:gd name="T15" fmla="*/ 100 h 120"/>
                  <a:gd name="T16" fmla="*/ 91 w 320"/>
                  <a:gd name="T17" fmla="*/ 67 h 120"/>
                  <a:gd name="T18" fmla="*/ 160 w 320"/>
                  <a:gd name="T19" fmla="*/ 41 h 120"/>
                  <a:gd name="T20" fmla="*/ 229 w 320"/>
                  <a:gd name="T21" fmla="*/ 67 h 120"/>
                  <a:gd name="T22" fmla="*/ 241 w 320"/>
                  <a:gd name="T23" fmla="*/ 100 h 120"/>
                  <a:gd name="T24" fmla="*/ 261 w 320"/>
                  <a:gd name="T25" fmla="*/ 120 h 120"/>
                  <a:gd name="T26" fmla="*/ 301 w 320"/>
                  <a:gd name="T27" fmla="*/ 120 h 120"/>
                  <a:gd name="T28" fmla="*/ 320 w 320"/>
                  <a:gd name="T29" fmla="*/ 100 h 120"/>
                  <a:gd name="T30" fmla="*/ 320 w 320"/>
                  <a:gd name="T31" fmla="*/ 79 h 120"/>
                  <a:gd name="T32" fmla="*/ 297 w 320"/>
                  <a:gd name="T33" fmla="*/ 4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120">
                    <a:moveTo>
                      <a:pt x="297" y="41"/>
                    </a:moveTo>
                    <a:cubicBezTo>
                      <a:pt x="273" y="20"/>
                      <a:pt x="240" y="0"/>
                      <a:pt x="160" y="0"/>
                    </a:cubicBezTo>
                    <a:cubicBezTo>
                      <a:pt x="80" y="0"/>
                      <a:pt x="48" y="20"/>
                      <a:pt x="23" y="41"/>
                    </a:cubicBezTo>
                    <a:cubicBezTo>
                      <a:pt x="9" y="53"/>
                      <a:pt x="0" y="61"/>
                      <a:pt x="0" y="7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1"/>
                      <a:pt x="9" y="120"/>
                      <a:pt x="2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71" y="120"/>
                      <a:pt x="80" y="111"/>
                      <a:pt x="80" y="100"/>
                    </a:cubicBezTo>
                    <a:cubicBezTo>
                      <a:pt x="80" y="89"/>
                      <a:pt x="82" y="80"/>
                      <a:pt x="91" y="67"/>
                    </a:cubicBezTo>
                    <a:cubicBezTo>
                      <a:pt x="101" y="55"/>
                      <a:pt x="120" y="40"/>
                      <a:pt x="160" y="41"/>
                    </a:cubicBezTo>
                    <a:cubicBezTo>
                      <a:pt x="200" y="40"/>
                      <a:pt x="220" y="55"/>
                      <a:pt x="229" y="67"/>
                    </a:cubicBezTo>
                    <a:cubicBezTo>
                      <a:pt x="239" y="80"/>
                      <a:pt x="241" y="89"/>
                      <a:pt x="241" y="100"/>
                    </a:cubicBezTo>
                    <a:cubicBezTo>
                      <a:pt x="241" y="111"/>
                      <a:pt x="250" y="120"/>
                      <a:pt x="261" y="120"/>
                    </a:cubicBezTo>
                    <a:cubicBezTo>
                      <a:pt x="301" y="120"/>
                      <a:pt x="301" y="120"/>
                      <a:pt x="301" y="120"/>
                    </a:cubicBezTo>
                    <a:cubicBezTo>
                      <a:pt x="312" y="120"/>
                      <a:pt x="320" y="111"/>
                      <a:pt x="320" y="100"/>
                    </a:cubicBezTo>
                    <a:cubicBezTo>
                      <a:pt x="320" y="79"/>
                      <a:pt x="320" y="79"/>
                      <a:pt x="320" y="79"/>
                    </a:cubicBezTo>
                    <a:cubicBezTo>
                      <a:pt x="320" y="61"/>
                      <a:pt x="311" y="53"/>
                      <a:pt x="29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60"/>
              <p:cNvSpPr>
                <a:spLocks noChangeArrowheads="1"/>
              </p:cNvSpPr>
              <p:nvPr/>
            </p:nvSpPr>
            <p:spPr bwMode="auto">
              <a:xfrm>
                <a:off x="457200" y="679451"/>
                <a:ext cx="301625" cy="303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61"/>
              <p:cNvSpPr>
                <a:spLocks noEditPoints="1"/>
              </p:cNvSpPr>
              <p:nvPr/>
            </p:nvSpPr>
            <p:spPr bwMode="auto">
              <a:xfrm>
                <a:off x="77788" y="301626"/>
                <a:ext cx="1060450" cy="833438"/>
              </a:xfrm>
              <a:custGeom>
                <a:avLst/>
                <a:gdLst>
                  <a:gd name="T0" fmla="*/ 210 w 280"/>
                  <a:gd name="T1" fmla="*/ 40 h 220"/>
                  <a:gd name="T2" fmla="*/ 200 w 280"/>
                  <a:gd name="T3" fmla="*/ 40 h 220"/>
                  <a:gd name="T4" fmla="*/ 200 w 280"/>
                  <a:gd name="T5" fmla="*/ 15 h 220"/>
                  <a:gd name="T6" fmla="*/ 180 w 280"/>
                  <a:gd name="T7" fmla="*/ 0 h 220"/>
                  <a:gd name="T8" fmla="*/ 160 w 280"/>
                  <a:gd name="T9" fmla="*/ 15 h 220"/>
                  <a:gd name="T10" fmla="*/ 160 w 280"/>
                  <a:gd name="T11" fmla="*/ 40 h 220"/>
                  <a:gd name="T12" fmla="*/ 120 w 280"/>
                  <a:gd name="T13" fmla="*/ 40 h 220"/>
                  <a:gd name="T14" fmla="*/ 120 w 280"/>
                  <a:gd name="T15" fmla="*/ 15 h 220"/>
                  <a:gd name="T16" fmla="*/ 100 w 280"/>
                  <a:gd name="T17" fmla="*/ 0 h 220"/>
                  <a:gd name="T18" fmla="*/ 80 w 280"/>
                  <a:gd name="T19" fmla="*/ 15 h 220"/>
                  <a:gd name="T20" fmla="*/ 80 w 280"/>
                  <a:gd name="T21" fmla="*/ 40 h 220"/>
                  <a:gd name="T22" fmla="*/ 71 w 280"/>
                  <a:gd name="T23" fmla="*/ 40 h 220"/>
                  <a:gd name="T24" fmla="*/ 54 w 280"/>
                  <a:gd name="T25" fmla="*/ 49 h 220"/>
                  <a:gd name="T26" fmla="*/ 0 w 280"/>
                  <a:gd name="T27" fmla="*/ 160 h 220"/>
                  <a:gd name="T28" fmla="*/ 0 w 280"/>
                  <a:gd name="T29" fmla="*/ 200 h 220"/>
                  <a:gd name="T30" fmla="*/ 20 w 280"/>
                  <a:gd name="T31" fmla="*/ 220 h 220"/>
                  <a:gd name="T32" fmla="*/ 260 w 280"/>
                  <a:gd name="T33" fmla="*/ 220 h 220"/>
                  <a:gd name="T34" fmla="*/ 280 w 280"/>
                  <a:gd name="T35" fmla="*/ 200 h 220"/>
                  <a:gd name="T36" fmla="*/ 280 w 280"/>
                  <a:gd name="T37" fmla="*/ 162 h 220"/>
                  <a:gd name="T38" fmla="*/ 226 w 280"/>
                  <a:gd name="T39" fmla="*/ 48 h 220"/>
                  <a:gd name="T40" fmla="*/ 210 w 280"/>
                  <a:gd name="T41" fmla="*/ 40 h 220"/>
                  <a:gd name="T42" fmla="*/ 140 w 280"/>
                  <a:gd name="T43" fmla="*/ 200 h 220"/>
                  <a:gd name="T44" fmla="*/ 80 w 280"/>
                  <a:gd name="T45" fmla="*/ 140 h 220"/>
                  <a:gd name="T46" fmla="*/ 140 w 280"/>
                  <a:gd name="T47" fmla="*/ 80 h 220"/>
                  <a:gd name="T48" fmla="*/ 200 w 280"/>
                  <a:gd name="T49" fmla="*/ 140 h 220"/>
                  <a:gd name="T50" fmla="*/ 140 w 280"/>
                  <a:gd name="T51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0" h="220">
                    <a:moveTo>
                      <a:pt x="210" y="40"/>
                    </a:moveTo>
                    <a:cubicBezTo>
                      <a:pt x="200" y="40"/>
                      <a:pt x="200" y="40"/>
                      <a:pt x="200" y="4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0" y="7"/>
                      <a:pt x="191" y="0"/>
                      <a:pt x="180" y="0"/>
                    </a:cubicBezTo>
                    <a:cubicBezTo>
                      <a:pt x="169" y="0"/>
                      <a:pt x="160" y="7"/>
                      <a:pt x="160" y="15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7"/>
                      <a:pt x="111" y="0"/>
                      <a:pt x="100" y="0"/>
                    </a:cubicBezTo>
                    <a:cubicBezTo>
                      <a:pt x="89" y="0"/>
                      <a:pt x="80" y="7"/>
                      <a:pt x="80" y="15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4" y="40"/>
                      <a:pt x="58" y="43"/>
                      <a:pt x="54" y="49"/>
                    </a:cubicBezTo>
                    <a:cubicBezTo>
                      <a:pt x="39" y="72"/>
                      <a:pt x="0" y="133"/>
                      <a:pt x="0" y="16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11"/>
                      <a:pt x="9" y="220"/>
                      <a:pt x="20" y="220"/>
                    </a:cubicBezTo>
                    <a:cubicBezTo>
                      <a:pt x="260" y="220"/>
                      <a:pt x="260" y="220"/>
                      <a:pt x="260" y="220"/>
                    </a:cubicBezTo>
                    <a:cubicBezTo>
                      <a:pt x="271" y="220"/>
                      <a:pt x="280" y="211"/>
                      <a:pt x="280" y="200"/>
                    </a:cubicBezTo>
                    <a:cubicBezTo>
                      <a:pt x="280" y="183"/>
                      <a:pt x="280" y="162"/>
                      <a:pt x="280" y="162"/>
                    </a:cubicBezTo>
                    <a:cubicBezTo>
                      <a:pt x="280" y="127"/>
                      <a:pt x="241" y="70"/>
                      <a:pt x="226" y="48"/>
                    </a:cubicBezTo>
                    <a:cubicBezTo>
                      <a:pt x="222" y="43"/>
                      <a:pt x="216" y="40"/>
                      <a:pt x="210" y="40"/>
                    </a:cubicBezTo>
                    <a:close/>
                    <a:moveTo>
                      <a:pt x="140" y="200"/>
                    </a:moveTo>
                    <a:cubicBezTo>
                      <a:pt x="107" y="200"/>
                      <a:pt x="80" y="173"/>
                      <a:pt x="80" y="140"/>
                    </a:cubicBezTo>
                    <a:cubicBezTo>
                      <a:pt x="80" y="107"/>
                      <a:pt x="107" y="80"/>
                      <a:pt x="140" y="80"/>
                    </a:cubicBezTo>
                    <a:cubicBezTo>
                      <a:pt x="173" y="80"/>
                      <a:pt x="200" y="107"/>
                      <a:pt x="200" y="140"/>
                    </a:cubicBezTo>
                    <a:cubicBezTo>
                      <a:pt x="200" y="173"/>
                      <a:pt x="173" y="200"/>
                      <a:pt x="14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4629535" y="3474485"/>
              <a:ext cx="965494" cy="96895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70"/>
            <p:cNvGrpSpPr/>
            <p:nvPr/>
          </p:nvGrpSpPr>
          <p:grpSpPr>
            <a:xfrm>
              <a:off x="4891749" y="3754960"/>
              <a:ext cx="455469" cy="440964"/>
              <a:chOff x="2339975" y="3200401"/>
              <a:chExt cx="249238" cy="241301"/>
            </a:xfrm>
            <a:solidFill>
              <a:schemeClr val="bg1"/>
            </a:solidFill>
          </p:grpSpPr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29"/>
              <p:cNvSpPr>
                <a:spLocks noEditPoints="1"/>
              </p:cNvSpPr>
              <p:nvPr/>
            </p:nvSpPr>
            <p:spPr bwMode="auto">
              <a:xfrm>
                <a:off x="2339975" y="3217864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Group 2"/>
          <p:cNvGrpSpPr/>
          <p:nvPr/>
        </p:nvGrpSpPr>
        <p:grpSpPr>
          <a:xfrm>
            <a:off x="2851808" y="1161234"/>
            <a:ext cx="1273413" cy="1275144"/>
            <a:chOff x="3177989" y="1979397"/>
            <a:chExt cx="1273483" cy="1275214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177989" y="1979397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18"/>
            <p:cNvSpPr>
              <a:spLocks noChangeArrowheads="1"/>
            </p:cNvSpPr>
            <p:nvPr/>
          </p:nvSpPr>
          <p:spPr bwMode="auto">
            <a:xfrm>
              <a:off x="3331984" y="2135122"/>
              <a:ext cx="965494" cy="96895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Shape 1469"/>
            <p:cNvSpPr/>
            <p:nvPr/>
          </p:nvSpPr>
          <p:spPr>
            <a:xfrm>
              <a:off x="3641733" y="2435175"/>
              <a:ext cx="371393" cy="363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2864506" y="3780482"/>
            <a:ext cx="1273413" cy="1275144"/>
            <a:chOff x="3190689" y="4598790"/>
            <a:chExt cx="1273483" cy="1275214"/>
          </a:xfrm>
        </p:grpSpPr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3190689" y="459879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Oval 18"/>
            <p:cNvSpPr>
              <a:spLocks noChangeArrowheads="1"/>
            </p:cNvSpPr>
            <p:nvPr/>
          </p:nvSpPr>
          <p:spPr bwMode="auto">
            <a:xfrm>
              <a:off x="3344684" y="4754515"/>
              <a:ext cx="965494" cy="96895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Shape 719"/>
            <p:cNvSpPr/>
            <p:nvPr/>
          </p:nvSpPr>
          <p:spPr>
            <a:xfrm>
              <a:off x="3578298" y="5026956"/>
              <a:ext cx="472864" cy="406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76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285256" y="1100183"/>
            <a:ext cx="4938606" cy="438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3" name="Group 51"/>
          <p:cNvGrpSpPr/>
          <p:nvPr/>
        </p:nvGrpSpPr>
        <p:grpSpPr>
          <a:xfrm>
            <a:off x="1285257" y="4146129"/>
            <a:ext cx="4935068" cy="1344320"/>
            <a:chOff x="589563" y="4433292"/>
            <a:chExt cx="4935339" cy="1344393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89563" y="4433292"/>
              <a:ext cx="4935339" cy="896852"/>
            </a:xfrm>
            <a:custGeom>
              <a:avLst/>
              <a:gdLst>
                <a:gd name="T0" fmla="*/ 0 w 2790"/>
                <a:gd name="T1" fmla="*/ 0 h 507"/>
                <a:gd name="T2" fmla="*/ 2790 w 2790"/>
                <a:gd name="T3" fmla="*/ 0 h 507"/>
                <a:gd name="T4" fmla="*/ 2790 w 2790"/>
                <a:gd name="T5" fmla="*/ 507 h 507"/>
                <a:gd name="T6" fmla="*/ 0 w 2790"/>
                <a:gd name="T7" fmla="*/ 507 h 507"/>
                <a:gd name="T8" fmla="*/ 0 w 2790"/>
                <a:gd name="T9" fmla="*/ 0 h 507"/>
                <a:gd name="T10" fmla="*/ 0 w 2790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7">
                  <a:moveTo>
                    <a:pt x="0" y="0"/>
                  </a:moveTo>
                  <a:lnTo>
                    <a:pt x="2790" y="0"/>
                  </a:lnTo>
                  <a:lnTo>
                    <a:pt x="2790" y="507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589563" y="4433292"/>
              <a:ext cx="979992" cy="1344393"/>
            </a:xfrm>
            <a:custGeom>
              <a:avLst/>
              <a:gdLst>
                <a:gd name="T0" fmla="*/ 277 w 554"/>
                <a:gd name="T1" fmla="*/ 760 h 760"/>
                <a:gd name="T2" fmla="*/ 0 w 554"/>
                <a:gd name="T3" fmla="*/ 507 h 760"/>
                <a:gd name="T4" fmla="*/ 0 w 554"/>
                <a:gd name="T5" fmla="*/ 0 h 760"/>
                <a:gd name="T6" fmla="*/ 0 w 554"/>
                <a:gd name="T7" fmla="*/ 0 h 760"/>
                <a:gd name="T8" fmla="*/ 554 w 554"/>
                <a:gd name="T9" fmla="*/ 0 h 760"/>
                <a:gd name="T10" fmla="*/ 554 w 554"/>
                <a:gd name="T11" fmla="*/ 507 h 760"/>
                <a:gd name="T12" fmla="*/ 277 w 554"/>
                <a:gd name="T13" fmla="*/ 76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277" y="760"/>
                  </a:move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23"/>
            <p:cNvSpPr>
              <a:spLocks noEditPoints="1"/>
            </p:cNvSpPr>
            <p:nvPr/>
          </p:nvSpPr>
          <p:spPr bwMode="auto">
            <a:xfrm>
              <a:off x="877900" y="4902061"/>
              <a:ext cx="403318" cy="403318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4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6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2"/>
                    <a:pt x="91" y="74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4"/>
                    <a:pt x="0" y="62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6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5"/>
                    <a:pt x="3" y="36"/>
                    <a:pt x="3" y="48"/>
                  </a:cubicBezTo>
                  <a:cubicBezTo>
                    <a:pt x="3" y="61"/>
                    <a:pt x="8" y="72"/>
                    <a:pt x="16" y="80"/>
                  </a:cubicBezTo>
                  <a:cubicBezTo>
                    <a:pt x="24" y="88"/>
                    <a:pt x="36" y="94"/>
                    <a:pt x="48" y="94"/>
                  </a:cubicBezTo>
                  <a:cubicBezTo>
                    <a:pt x="61" y="94"/>
                    <a:pt x="72" y="88"/>
                    <a:pt x="80" y="80"/>
                  </a:cubicBezTo>
                  <a:cubicBezTo>
                    <a:pt x="88" y="72"/>
                    <a:pt x="93" y="61"/>
                    <a:pt x="93" y="48"/>
                  </a:cubicBezTo>
                  <a:cubicBezTo>
                    <a:pt x="93" y="36"/>
                    <a:pt x="88" y="25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43"/>
            <p:cNvSpPr txBox="1"/>
            <p:nvPr/>
          </p:nvSpPr>
          <p:spPr>
            <a:xfrm>
              <a:off x="903129" y="4962469"/>
              <a:ext cx="373841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8" name="Rectangle 47"/>
            <p:cNvSpPr/>
            <p:nvPr/>
          </p:nvSpPr>
          <p:spPr>
            <a:xfrm>
              <a:off x="1901140" y="4555475"/>
              <a:ext cx="3292177" cy="652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1285257" y="3127277"/>
            <a:ext cx="4935068" cy="1346088"/>
            <a:chOff x="589563" y="3414384"/>
            <a:chExt cx="4935339" cy="1346162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89563" y="3414384"/>
              <a:ext cx="4935339" cy="902159"/>
            </a:xfrm>
            <a:custGeom>
              <a:avLst/>
              <a:gdLst>
                <a:gd name="T0" fmla="*/ 0 w 2790"/>
                <a:gd name="T1" fmla="*/ 0 h 510"/>
                <a:gd name="T2" fmla="*/ 2790 w 2790"/>
                <a:gd name="T3" fmla="*/ 0 h 510"/>
                <a:gd name="T4" fmla="*/ 2790 w 2790"/>
                <a:gd name="T5" fmla="*/ 510 h 510"/>
                <a:gd name="T6" fmla="*/ 0 w 2790"/>
                <a:gd name="T7" fmla="*/ 510 h 510"/>
                <a:gd name="T8" fmla="*/ 0 w 2790"/>
                <a:gd name="T9" fmla="*/ 0 h 510"/>
                <a:gd name="T10" fmla="*/ 0 w 2790"/>
                <a:gd name="T1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10">
                  <a:moveTo>
                    <a:pt x="0" y="0"/>
                  </a:moveTo>
                  <a:lnTo>
                    <a:pt x="2790" y="0"/>
                  </a:lnTo>
                  <a:lnTo>
                    <a:pt x="2790" y="510"/>
                  </a:lnTo>
                  <a:lnTo>
                    <a:pt x="0" y="5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89563" y="3414384"/>
              <a:ext cx="979992" cy="1346162"/>
            </a:xfrm>
            <a:custGeom>
              <a:avLst/>
              <a:gdLst>
                <a:gd name="T0" fmla="*/ 0 w 554"/>
                <a:gd name="T1" fmla="*/ 0 h 761"/>
                <a:gd name="T2" fmla="*/ 554 w 554"/>
                <a:gd name="T3" fmla="*/ 0 h 761"/>
                <a:gd name="T4" fmla="*/ 554 w 554"/>
                <a:gd name="T5" fmla="*/ 507 h 761"/>
                <a:gd name="T6" fmla="*/ 277 w 554"/>
                <a:gd name="T7" fmla="*/ 761 h 761"/>
                <a:gd name="T8" fmla="*/ 0 w 554"/>
                <a:gd name="T9" fmla="*/ 507 h 761"/>
                <a:gd name="T10" fmla="*/ 0 w 554"/>
                <a:gd name="T11" fmla="*/ 0 h 761"/>
                <a:gd name="T12" fmla="*/ 0 w 554"/>
                <a:gd name="T1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1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1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877900" y="3888459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2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2"/>
                    <a:pt x="96" y="34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0"/>
                    <a:pt x="61" y="96"/>
                    <a:pt x="48" y="96"/>
                  </a:cubicBezTo>
                  <a:cubicBezTo>
                    <a:pt x="35" y="96"/>
                    <a:pt x="23" y="90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4"/>
                    <a:pt x="6" y="22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2"/>
                    <a:pt x="48" y="2"/>
                  </a:cubicBezTo>
                  <a:cubicBezTo>
                    <a:pt x="36" y="2"/>
                    <a:pt x="24" y="8"/>
                    <a:pt x="16" y="16"/>
                  </a:cubicBezTo>
                  <a:cubicBezTo>
                    <a:pt x="8" y="24"/>
                    <a:pt x="3" y="35"/>
                    <a:pt x="3" y="48"/>
                  </a:cubicBezTo>
                  <a:cubicBezTo>
                    <a:pt x="3" y="60"/>
                    <a:pt x="8" y="71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1"/>
                    <a:pt x="93" y="60"/>
                    <a:pt x="93" y="48"/>
                  </a:cubicBezTo>
                  <a:cubicBezTo>
                    <a:pt x="93" y="35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42"/>
            <p:cNvSpPr txBox="1"/>
            <p:nvPr/>
          </p:nvSpPr>
          <p:spPr>
            <a:xfrm>
              <a:off x="903129" y="3945267"/>
              <a:ext cx="373841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4" name="Rectangle 46"/>
            <p:cNvSpPr/>
            <p:nvPr/>
          </p:nvSpPr>
          <p:spPr>
            <a:xfrm>
              <a:off x="1901140" y="3539220"/>
              <a:ext cx="3292177" cy="652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0"/>
          <p:cNvSpPr>
            <a:spLocks/>
          </p:cNvSpPr>
          <p:nvPr/>
        </p:nvSpPr>
        <p:spPr bwMode="auto">
          <a:xfrm>
            <a:off x="1285255" y="4146129"/>
            <a:ext cx="979939" cy="1344320"/>
          </a:xfrm>
          <a:custGeom>
            <a:avLst/>
            <a:gdLst>
              <a:gd name="T0" fmla="*/ 277 w 554"/>
              <a:gd name="T1" fmla="*/ 760 h 760"/>
              <a:gd name="T2" fmla="*/ 0 w 554"/>
              <a:gd name="T3" fmla="*/ 507 h 760"/>
              <a:gd name="T4" fmla="*/ 0 w 554"/>
              <a:gd name="T5" fmla="*/ 0 h 760"/>
              <a:gd name="T6" fmla="*/ 0 w 554"/>
              <a:gd name="T7" fmla="*/ 0 h 760"/>
              <a:gd name="T8" fmla="*/ 554 w 554"/>
              <a:gd name="T9" fmla="*/ 0 h 760"/>
              <a:gd name="T10" fmla="*/ 554 w 554"/>
              <a:gd name="T11" fmla="*/ 507 h 760"/>
              <a:gd name="T12" fmla="*/ 277 w 554"/>
              <a:gd name="T13" fmla="*/ 76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4" h="760">
                <a:moveTo>
                  <a:pt x="277" y="760"/>
                </a:moveTo>
                <a:lnTo>
                  <a:pt x="0" y="507"/>
                </a:lnTo>
                <a:lnTo>
                  <a:pt x="0" y="0"/>
                </a:lnTo>
                <a:lnTo>
                  <a:pt x="0" y="0"/>
                </a:lnTo>
                <a:lnTo>
                  <a:pt x="554" y="0"/>
                </a:lnTo>
                <a:lnTo>
                  <a:pt x="554" y="507"/>
                </a:lnTo>
                <a:lnTo>
                  <a:pt x="277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16" name="Group 49"/>
          <p:cNvGrpSpPr/>
          <p:nvPr/>
        </p:nvGrpSpPr>
        <p:grpSpPr>
          <a:xfrm>
            <a:off x="1285257" y="2110193"/>
            <a:ext cx="4935068" cy="1344320"/>
            <a:chOff x="589563" y="2397244"/>
            <a:chExt cx="4935339" cy="1344393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89563" y="2397244"/>
              <a:ext cx="4935339" cy="900390"/>
            </a:xfrm>
            <a:custGeom>
              <a:avLst/>
              <a:gdLst>
                <a:gd name="T0" fmla="*/ 0 w 2790"/>
                <a:gd name="T1" fmla="*/ 0 h 509"/>
                <a:gd name="T2" fmla="*/ 2790 w 2790"/>
                <a:gd name="T3" fmla="*/ 0 h 509"/>
                <a:gd name="T4" fmla="*/ 2790 w 2790"/>
                <a:gd name="T5" fmla="*/ 509 h 509"/>
                <a:gd name="T6" fmla="*/ 0 w 2790"/>
                <a:gd name="T7" fmla="*/ 509 h 509"/>
                <a:gd name="T8" fmla="*/ 0 w 2790"/>
                <a:gd name="T9" fmla="*/ 0 h 509"/>
                <a:gd name="T10" fmla="*/ 0 w 2790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9">
                  <a:moveTo>
                    <a:pt x="0" y="0"/>
                  </a:moveTo>
                  <a:lnTo>
                    <a:pt x="2790" y="0"/>
                  </a:lnTo>
                  <a:lnTo>
                    <a:pt x="2790" y="509"/>
                  </a:lnTo>
                  <a:lnTo>
                    <a:pt x="0" y="5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589563" y="2397244"/>
              <a:ext cx="979992" cy="1344393"/>
            </a:xfrm>
            <a:custGeom>
              <a:avLst/>
              <a:gdLst>
                <a:gd name="T0" fmla="*/ 0 w 554"/>
                <a:gd name="T1" fmla="*/ 0 h 760"/>
                <a:gd name="T2" fmla="*/ 554 w 554"/>
                <a:gd name="T3" fmla="*/ 0 h 760"/>
                <a:gd name="T4" fmla="*/ 554 w 554"/>
                <a:gd name="T5" fmla="*/ 507 h 760"/>
                <a:gd name="T6" fmla="*/ 277 w 554"/>
                <a:gd name="T7" fmla="*/ 760 h 760"/>
                <a:gd name="T8" fmla="*/ 0 w 554"/>
                <a:gd name="T9" fmla="*/ 507 h 760"/>
                <a:gd name="T10" fmla="*/ 0 w 554"/>
                <a:gd name="T11" fmla="*/ 0 h 760"/>
                <a:gd name="T12" fmla="*/ 0 w 554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77900" y="2871320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4"/>
                    <a:pt x="3" y="35"/>
                    <a:pt x="3" y="48"/>
                  </a:cubicBezTo>
                  <a:cubicBezTo>
                    <a:pt x="3" y="60"/>
                    <a:pt x="8" y="72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2"/>
                    <a:pt x="93" y="60"/>
                    <a:pt x="93" y="48"/>
                  </a:cubicBezTo>
                  <a:cubicBezTo>
                    <a:pt x="93" y="35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41"/>
            <p:cNvSpPr txBox="1"/>
            <p:nvPr/>
          </p:nvSpPr>
          <p:spPr>
            <a:xfrm>
              <a:off x="903129" y="2929142"/>
              <a:ext cx="373841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1" name="Rectangle 45"/>
            <p:cNvSpPr/>
            <p:nvPr/>
          </p:nvSpPr>
          <p:spPr>
            <a:xfrm>
              <a:off x="1857891" y="2521196"/>
              <a:ext cx="3292177" cy="652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48"/>
          <p:cNvGrpSpPr/>
          <p:nvPr/>
        </p:nvGrpSpPr>
        <p:grpSpPr>
          <a:xfrm>
            <a:off x="1285257" y="1096646"/>
            <a:ext cx="4935068" cy="1344320"/>
            <a:chOff x="589563" y="1383642"/>
            <a:chExt cx="4935339" cy="1344393"/>
          </a:xfrm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89563" y="1383642"/>
              <a:ext cx="4935339" cy="896852"/>
            </a:xfrm>
            <a:custGeom>
              <a:avLst/>
              <a:gdLst>
                <a:gd name="T0" fmla="*/ 0 w 2790"/>
                <a:gd name="T1" fmla="*/ 0 h 507"/>
                <a:gd name="T2" fmla="*/ 2790 w 2790"/>
                <a:gd name="T3" fmla="*/ 0 h 507"/>
                <a:gd name="T4" fmla="*/ 2790 w 2790"/>
                <a:gd name="T5" fmla="*/ 507 h 507"/>
                <a:gd name="T6" fmla="*/ 0 w 2790"/>
                <a:gd name="T7" fmla="*/ 507 h 507"/>
                <a:gd name="T8" fmla="*/ 0 w 2790"/>
                <a:gd name="T9" fmla="*/ 0 h 507"/>
                <a:gd name="T10" fmla="*/ 0 w 2790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7">
                  <a:moveTo>
                    <a:pt x="0" y="0"/>
                  </a:moveTo>
                  <a:lnTo>
                    <a:pt x="2790" y="0"/>
                  </a:lnTo>
                  <a:lnTo>
                    <a:pt x="2790" y="507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589563" y="1383642"/>
              <a:ext cx="979992" cy="1344393"/>
            </a:xfrm>
            <a:custGeom>
              <a:avLst/>
              <a:gdLst>
                <a:gd name="T0" fmla="*/ 0 w 554"/>
                <a:gd name="T1" fmla="*/ 0 h 760"/>
                <a:gd name="T2" fmla="*/ 554 w 554"/>
                <a:gd name="T3" fmla="*/ 0 h 760"/>
                <a:gd name="T4" fmla="*/ 554 w 554"/>
                <a:gd name="T5" fmla="*/ 507 h 760"/>
                <a:gd name="T6" fmla="*/ 277 w 554"/>
                <a:gd name="T7" fmla="*/ 760 h 760"/>
                <a:gd name="T8" fmla="*/ 0 w 554"/>
                <a:gd name="T9" fmla="*/ 507 h 760"/>
                <a:gd name="T10" fmla="*/ 0 w 554"/>
                <a:gd name="T11" fmla="*/ 0 h 760"/>
                <a:gd name="T12" fmla="*/ 0 w 554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877900" y="1852411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4"/>
                    <a:pt x="3" y="36"/>
                    <a:pt x="3" y="48"/>
                  </a:cubicBezTo>
                  <a:cubicBezTo>
                    <a:pt x="3" y="61"/>
                    <a:pt x="8" y="72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2"/>
                    <a:pt x="93" y="61"/>
                    <a:pt x="93" y="48"/>
                  </a:cubicBezTo>
                  <a:cubicBezTo>
                    <a:pt x="93" y="36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40"/>
            <p:cNvSpPr txBox="1"/>
            <p:nvPr/>
          </p:nvSpPr>
          <p:spPr>
            <a:xfrm>
              <a:off x="905473" y="1914685"/>
              <a:ext cx="373841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7" name="Rectangle 44"/>
            <p:cNvSpPr/>
            <p:nvPr/>
          </p:nvSpPr>
          <p:spPr>
            <a:xfrm>
              <a:off x="1857892" y="1539198"/>
              <a:ext cx="3292177" cy="652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Subtitle 2"/>
          <p:cNvSpPr txBox="1">
            <a:spLocks/>
          </p:cNvSpPr>
          <p:nvPr/>
        </p:nvSpPr>
        <p:spPr>
          <a:xfrm>
            <a:off x="6724074" y="2603638"/>
            <a:ext cx="4213837" cy="907841"/>
          </a:xfrm>
          <a:prstGeom prst="rect">
            <a:avLst/>
          </a:prstGeom>
        </p:spPr>
        <p:txBody>
          <a:bodyPr vert="horz" wrap="square" lIns="108739" tIns="54370" rIns="108739" bIns="5437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6" name="TextBox 2"/>
          <p:cNvSpPr txBox="1"/>
          <p:nvPr/>
        </p:nvSpPr>
        <p:spPr>
          <a:xfrm>
            <a:off x="6782857" y="2296264"/>
            <a:ext cx="1261884" cy="27186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ts val="137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 Light" charset="0"/>
              <a:sym typeface="Arial" panose="020B0604020202020204" pitchFamily="34" charset="0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6724074" y="3812899"/>
            <a:ext cx="4213837" cy="907841"/>
          </a:xfrm>
          <a:prstGeom prst="rect">
            <a:avLst/>
          </a:prstGeom>
        </p:spPr>
        <p:txBody>
          <a:bodyPr vert="horz" wrap="square" lIns="108739" tIns="54370" rIns="108739" bIns="5437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6782857" y="3505524"/>
            <a:ext cx="1261884" cy="27186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ts val="137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Poppins Light" charset="0"/>
              <a:sym typeface="Arial" panose="020B0604020202020204" pitchFamily="34" charset="0"/>
            </a:endParaRPr>
          </a:p>
        </p:txBody>
      </p:sp>
      <p:sp>
        <p:nvSpPr>
          <p:cNvPr id="39" name="Shape 2720"/>
          <p:cNvSpPr/>
          <p:nvPr/>
        </p:nvSpPr>
        <p:spPr>
          <a:xfrm>
            <a:off x="6376135" y="2289381"/>
            <a:ext cx="278197" cy="27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0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ym typeface="Arial" panose="020B0604020202020204" pitchFamily="34" charset="0"/>
            </a:endParaRPr>
          </a:p>
        </p:txBody>
      </p:sp>
      <p:sp>
        <p:nvSpPr>
          <p:cNvPr id="40" name="Shape 2720"/>
          <p:cNvSpPr/>
          <p:nvPr/>
        </p:nvSpPr>
        <p:spPr>
          <a:xfrm>
            <a:off x="6376135" y="3498071"/>
            <a:ext cx="278197" cy="27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0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597150" y="1156964"/>
            <a:ext cx="5051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" charset="0"/>
                <a:sym typeface="Arial" panose="020B0604020202020204" pitchFamily="34" charset="0"/>
              </a:rPr>
              <a:t>请替换文字内容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Montserrat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39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标题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824910" y="3827296"/>
            <a:ext cx="1776050" cy="100655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PA_标题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972628" y="3802921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PA_标题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66986" y="3802921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PA_标题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7361344" y="3790787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PA_标题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9555703" y="3790968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24910" y="1248228"/>
            <a:ext cx="1776050" cy="2361239"/>
            <a:chOff x="824910" y="1248228"/>
            <a:chExt cx="1776050" cy="2361239"/>
          </a:xfrm>
        </p:grpSpPr>
        <p:sp>
          <p:nvSpPr>
            <p:cNvPr id="9" name="圆角矩形 8"/>
            <p:cNvSpPr/>
            <p:nvPr/>
          </p:nvSpPr>
          <p:spPr>
            <a:xfrm>
              <a:off x="824910" y="1335314"/>
              <a:ext cx="1776050" cy="1867753"/>
            </a:xfrm>
            <a:prstGeom prst="roundRect">
              <a:avLst>
                <a:gd name="adj" fmla="val 1078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37" y="1248228"/>
              <a:ext cx="1644196" cy="1467431"/>
            </a:xfrm>
            <a:prstGeom prst="rect">
              <a:avLst/>
            </a:prstGeom>
          </p:spPr>
        </p:pic>
        <p:sp>
          <p:nvSpPr>
            <p:cNvPr id="11" name="等腰三角形 10"/>
            <p:cNvSpPr/>
            <p:nvPr/>
          </p:nvSpPr>
          <p:spPr>
            <a:xfrm rot="10800000">
              <a:off x="1342531" y="2970839"/>
              <a:ext cx="740808" cy="63862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30106" y="1248228"/>
            <a:ext cx="1776050" cy="2361239"/>
            <a:chOff x="824910" y="1248228"/>
            <a:chExt cx="1776050" cy="2361239"/>
          </a:xfrm>
        </p:grpSpPr>
        <p:sp>
          <p:nvSpPr>
            <p:cNvPr id="22" name="圆角矩形 21"/>
            <p:cNvSpPr/>
            <p:nvPr/>
          </p:nvSpPr>
          <p:spPr>
            <a:xfrm>
              <a:off x="824910" y="1335314"/>
              <a:ext cx="1776050" cy="1867753"/>
            </a:xfrm>
            <a:prstGeom prst="roundRect">
              <a:avLst>
                <a:gd name="adj" fmla="val 1078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37" y="1248228"/>
              <a:ext cx="1644196" cy="1467431"/>
            </a:xfrm>
            <a:prstGeom prst="rect">
              <a:avLst/>
            </a:prstGeom>
          </p:spPr>
        </p:pic>
        <p:sp>
          <p:nvSpPr>
            <p:cNvPr id="25" name="等腰三角形 24"/>
            <p:cNvSpPr/>
            <p:nvPr/>
          </p:nvSpPr>
          <p:spPr>
            <a:xfrm rot="10800000">
              <a:off x="1342531" y="2970839"/>
              <a:ext cx="740808" cy="63862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09523" y="1248228"/>
            <a:ext cx="1776050" cy="2361239"/>
            <a:chOff x="824910" y="1248228"/>
            <a:chExt cx="1776050" cy="2361239"/>
          </a:xfrm>
        </p:grpSpPr>
        <p:sp>
          <p:nvSpPr>
            <p:cNvPr id="27" name="圆角矩形 26"/>
            <p:cNvSpPr/>
            <p:nvPr/>
          </p:nvSpPr>
          <p:spPr>
            <a:xfrm>
              <a:off x="824910" y="1335314"/>
              <a:ext cx="1776050" cy="1867753"/>
            </a:xfrm>
            <a:prstGeom prst="roundRect">
              <a:avLst>
                <a:gd name="adj" fmla="val 1078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37" y="1248228"/>
              <a:ext cx="1644196" cy="1467431"/>
            </a:xfrm>
            <a:prstGeom prst="rect">
              <a:avLst/>
            </a:prstGeom>
          </p:spPr>
        </p:pic>
        <p:sp>
          <p:nvSpPr>
            <p:cNvPr id="29" name="等腰三角形 28"/>
            <p:cNvSpPr/>
            <p:nvPr/>
          </p:nvSpPr>
          <p:spPr>
            <a:xfrm rot="10800000">
              <a:off x="1342531" y="2970839"/>
              <a:ext cx="740808" cy="63862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4664" y="1248228"/>
            <a:ext cx="1776050" cy="2361239"/>
            <a:chOff x="824910" y="1248228"/>
            <a:chExt cx="1776050" cy="2361239"/>
          </a:xfrm>
        </p:grpSpPr>
        <p:sp>
          <p:nvSpPr>
            <p:cNvPr id="31" name="圆角矩形 30"/>
            <p:cNvSpPr/>
            <p:nvPr/>
          </p:nvSpPr>
          <p:spPr>
            <a:xfrm>
              <a:off x="824910" y="1335314"/>
              <a:ext cx="1776050" cy="1867753"/>
            </a:xfrm>
            <a:prstGeom prst="roundRect">
              <a:avLst>
                <a:gd name="adj" fmla="val 1078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37" y="1248228"/>
              <a:ext cx="1644196" cy="1467431"/>
            </a:xfrm>
            <a:prstGeom prst="rect">
              <a:avLst/>
            </a:prstGeom>
          </p:spPr>
        </p:pic>
        <p:sp>
          <p:nvSpPr>
            <p:cNvPr id="33" name="等腰三角形 32"/>
            <p:cNvSpPr/>
            <p:nvPr/>
          </p:nvSpPr>
          <p:spPr>
            <a:xfrm rot="10800000">
              <a:off x="1342531" y="2970839"/>
              <a:ext cx="740808" cy="63862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62999" y="1248228"/>
            <a:ext cx="1776050" cy="2361239"/>
            <a:chOff x="824910" y="1248228"/>
            <a:chExt cx="1776050" cy="2361239"/>
          </a:xfrm>
        </p:grpSpPr>
        <p:sp>
          <p:nvSpPr>
            <p:cNvPr id="35" name="圆角矩形 34"/>
            <p:cNvSpPr/>
            <p:nvPr/>
          </p:nvSpPr>
          <p:spPr>
            <a:xfrm>
              <a:off x="824910" y="1335314"/>
              <a:ext cx="1776050" cy="1867753"/>
            </a:xfrm>
            <a:prstGeom prst="roundRect">
              <a:avLst>
                <a:gd name="adj" fmla="val 1078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837" y="1248228"/>
              <a:ext cx="1644196" cy="1467431"/>
            </a:xfrm>
            <a:prstGeom prst="rect">
              <a:avLst/>
            </a:prstGeom>
          </p:spPr>
        </p:pic>
        <p:sp>
          <p:nvSpPr>
            <p:cNvPr id="37" name="等腰三角形 36"/>
            <p:cNvSpPr/>
            <p:nvPr/>
          </p:nvSpPr>
          <p:spPr>
            <a:xfrm rot="10800000">
              <a:off x="1342531" y="2970839"/>
              <a:ext cx="740808" cy="63862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132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14734" y="877303"/>
            <a:ext cx="10275779" cy="4762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Group 33"/>
          <p:cNvGrpSpPr/>
          <p:nvPr/>
        </p:nvGrpSpPr>
        <p:grpSpPr>
          <a:xfrm>
            <a:off x="1960161" y="1857199"/>
            <a:ext cx="7482909" cy="3218654"/>
            <a:chOff x="293795" y="1891289"/>
            <a:chExt cx="5612490" cy="2414124"/>
          </a:xfrm>
        </p:grpSpPr>
        <p:grpSp>
          <p:nvGrpSpPr>
            <p:cNvPr id="6" name="Group 27"/>
            <p:cNvGrpSpPr/>
            <p:nvPr/>
          </p:nvGrpSpPr>
          <p:grpSpPr>
            <a:xfrm>
              <a:off x="340968" y="2727395"/>
              <a:ext cx="5503005" cy="363581"/>
              <a:chOff x="340968" y="2727395"/>
              <a:chExt cx="5503005" cy="363581"/>
            </a:xfrm>
          </p:grpSpPr>
          <p:sp>
            <p:nvSpPr>
              <p:cNvPr id="17" name="Rectangle 11"/>
              <p:cNvSpPr/>
              <p:nvPr/>
            </p:nvSpPr>
            <p:spPr>
              <a:xfrm>
                <a:off x="629381" y="2727395"/>
                <a:ext cx="5214592" cy="36358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Open Sans Light" pitchFamily="34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kumimoji="0" lang="ms-MY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grpSp>
            <p:nvGrpSpPr>
              <p:cNvPr id="18" name="Group 9"/>
              <p:cNvGrpSpPr/>
              <p:nvPr/>
            </p:nvGrpSpPr>
            <p:grpSpPr>
              <a:xfrm>
                <a:off x="340968" y="2778666"/>
                <a:ext cx="152740" cy="222649"/>
                <a:chOff x="4230190" y="3652404"/>
                <a:chExt cx="251543" cy="366676"/>
              </a:xfrm>
              <a:solidFill>
                <a:schemeClr val="bg1"/>
              </a:solidFill>
            </p:grpSpPr>
            <p:sp>
              <p:nvSpPr>
                <p:cNvPr id="19" name="AutoShape 97"/>
                <p:cNvSpPr>
                  <a:spLocks/>
                </p:cNvSpPr>
                <p:nvPr/>
              </p:nvSpPr>
              <p:spPr bwMode="auto">
                <a:xfrm>
                  <a:off x="4230190" y="3652404"/>
                  <a:ext cx="251543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636" y="3374"/>
                      </a:moveTo>
                      <a:lnTo>
                        <a:pt x="1963" y="3375"/>
                      </a:lnTo>
                      <a:lnTo>
                        <a:pt x="1963" y="2025"/>
                      </a:lnTo>
                      <a:cubicBezTo>
                        <a:pt x="1963" y="1653"/>
                        <a:pt x="2402" y="1350"/>
                        <a:pt x="2945" y="1350"/>
                      </a:cubicBezTo>
                      <a:lnTo>
                        <a:pt x="18654" y="1349"/>
                      </a:lnTo>
                      <a:cubicBezTo>
                        <a:pt x="19195" y="1349"/>
                        <a:pt x="19636" y="1652"/>
                        <a:pt x="19636" y="2024"/>
                      </a:cubicBezTo>
                      <a:cubicBezTo>
                        <a:pt x="19636" y="2024"/>
                        <a:pt x="19636" y="3374"/>
                        <a:pt x="19636" y="3374"/>
                      </a:cubicBezTo>
                      <a:close/>
                      <a:moveTo>
                        <a:pt x="19636" y="17546"/>
                      </a:moveTo>
                      <a:lnTo>
                        <a:pt x="1963" y="17547"/>
                      </a:lnTo>
                      <a:lnTo>
                        <a:pt x="1963" y="4050"/>
                      </a:lnTo>
                      <a:lnTo>
                        <a:pt x="19636" y="4049"/>
                      </a:lnTo>
                      <a:cubicBezTo>
                        <a:pt x="19636" y="4049"/>
                        <a:pt x="19636" y="17546"/>
                        <a:pt x="19636" y="17546"/>
                      </a:cubicBezTo>
                      <a:close/>
                      <a:moveTo>
                        <a:pt x="19636" y="19574"/>
                      </a:moveTo>
                      <a:cubicBezTo>
                        <a:pt x="19636" y="19946"/>
                        <a:pt x="19195" y="20249"/>
                        <a:pt x="18654" y="20249"/>
                      </a:cubicBezTo>
                      <a:lnTo>
                        <a:pt x="2945" y="20250"/>
                      </a:lnTo>
                      <a:cubicBezTo>
                        <a:pt x="2402" y="20250"/>
                        <a:pt x="1963" y="19947"/>
                        <a:pt x="1963" y="19575"/>
                      </a:cubicBezTo>
                      <a:lnTo>
                        <a:pt x="1963" y="18222"/>
                      </a:lnTo>
                      <a:lnTo>
                        <a:pt x="19636" y="18221"/>
                      </a:lnTo>
                      <a:cubicBezTo>
                        <a:pt x="19636" y="18221"/>
                        <a:pt x="19636" y="19574"/>
                        <a:pt x="19636" y="19574"/>
                      </a:cubicBezTo>
                      <a:close/>
                      <a:moveTo>
                        <a:pt x="18654" y="0"/>
                      </a:moveTo>
                      <a:lnTo>
                        <a:pt x="2945" y="0"/>
                      </a:lnTo>
                      <a:cubicBezTo>
                        <a:pt x="1317" y="0"/>
                        <a:pt x="0" y="907"/>
                        <a:pt x="0" y="2025"/>
                      </a:cubicBezTo>
                      <a:lnTo>
                        <a:pt x="0" y="19575"/>
                      </a:lnTo>
                      <a:cubicBezTo>
                        <a:pt x="0" y="20693"/>
                        <a:pt x="1317" y="21600"/>
                        <a:pt x="2945" y="21600"/>
                      </a:cubicBezTo>
                      <a:lnTo>
                        <a:pt x="18654" y="21599"/>
                      </a:lnTo>
                      <a:cubicBezTo>
                        <a:pt x="20280" y="21599"/>
                        <a:pt x="21600" y="20693"/>
                        <a:pt x="21600" y="19574"/>
                      </a:cubicBezTo>
                      <a:lnTo>
                        <a:pt x="21600" y="2024"/>
                      </a:lnTo>
                      <a:cubicBezTo>
                        <a:pt x="21600" y="906"/>
                        <a:pt x="20280" y="0"/>
                        <a:pt x="18654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7" tIns="50797" rIns="50797" bIns="50797" anchor="ctr"/>
                <a:lstStyle/>
                <a:p>
                  <a:pPr marL="0" marR="0" lvl="0" indent="0" algn="l" defTabSz="609548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AutoShape 98"/>
                <p:cNvSpPr>
                  <a:spLocks/>
                </p:cNvSpPr>
                <p:nvPr/>
              </p:nvSpPr>
              <p:spPr bwMode="auto">
                <a:xfrm>
                  <a:off x="4332809" y="3686819"/>
                  <a:ext cx="46304" cy="1126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0800"/>
                      </a:moveTo>
                      <a:cubicBezTo>
                        <a:pt x="21600" y="16758"/>
                        <a:pt x="20387" y="21599"/>
                        <a:pt x="18899" y="21599"/>
                      </a:cubicBezTo>
                      <a:lnTo>
                        <a:pt x="2699" y="21599"/>
                      </a:lnTo>
                      <a:cubicBezTo>
                        <a:pt x="1202" y="21599"/>
                        <a:pt x="0" y="16758"/>
                        <a:pt x="0" y="10800"/>
                      </a:cubicBezTo>
                      <a:cubicBezTo>
                        <a:pt x="0" y="4841"/>
                        <a:pt x="1202" y="0"/>
                        <a:pt x="2699" y="0"/>
                      </a:cubicBezTo>
                      <a:lnTo>
                        <a:pt x="18899" y="0"/>
                      </a:lnTo>
                      <a:cubicBezTo>
                        <a:pt x="20387" y="0"/>
                        <a:pt x="21600" y="4841"/>
                        <a:pt x="2160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7" tIns="50797" rIns="50797" bIns="50797" anchor="ctr"/>
                <a:lstStyle/>
                <a:p>
                  <a:pPr marL="0" marR="0" lvl="0" indent="0" algn="l" defTabSz="609548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AutoShape 99"/>
                <p:cNvSpPr>
                  <a:spLocks/>
                </p:cNvSpPr>
                <p:nvPr/>
              </p:nvSpPr>
              <p:spPr bwMode="auto">
                <a:xfrm>
                  <a:off x="4344698" y="3973402"/>
                  <a:ext cx="22526" cy="1126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0800"/>
                      </a:moveTo>
                      <a:cubicBezTo>
                        <a:pt x="21600" y="16769"/>
                        <a:pt x="19174" y="21599"/>
                        <a:pt x="16199" y="21599"/>
                      </a:cubicBezTo>
                      <a:lnTo>
                        <a:pt x="5399" y="21599"/>
                      </a:lnTo>
                      <a:cubicBezTo>
                        <a:pt x="2404" y="21599"/>
                        <a:pt x="0" y="16769"/>
                        <a:pt x="0" y="10800"/>
                      </a:cubicBezTo>
                      <a:cubicBezTo>
                        <a:pt x="0" y="4830"/>
                        <a:pt x="2404" y="0"/>
                        <a:pt x="5399" y="0"/>
                      </a:cubicBezTo>
                      <a:lnTo>
                        <a:pt x="16199" y="0"/>
                      </a:lnTo>
                      <a:cubicBezTo>
                        <a:pt x="19174" y="0"/>
                        <a:pt x="21600" y="4830"/>
                        <a:pt x="2160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7" tIns="50797" rIns="50797" bIns="50797" anchor="ctr"/>
                <a:lstStyle/>
                <a:p>
                  <a:pPr marL="0" marR="0" lvl="0" indent="0" algn="l" defTabSz="609548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Group 28"/>
            <p:cNvGrpSpPr/>
            <p:nvPr/>
          </p:nvGrpSpPr>
          <p:grpSpPr>
            <a:xfrm>
              <a:off x="300433" y="3108394"/>
              <a:ext cx="5543540" cy="363581"/>
              <a:chOff x="300433" y="3108394"/>
              <a:chExt cx="5543540" cy="363581"/>
            </a:xfrm>
          </p:grpSpPr>
          <p:sp>
            <p:nvSpPr>
              <p:cNvPr id="15" name="Rectangle 19"/>
              <p:cNvSpPr/>
              <p:nvPr/>
            </p:nvSpPr>
            <p:spPr>
              <a:xfrm>
                <a:off x="629382" y="3108394"/>
                <a:ext cx="5214591" cy="36358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Open Sans Light" pitchFamily="34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kumimoji="0" lang="ms-MY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4"/>
              <p:cNvSpPr>
                <a:spLocks/>
              </p:cNvSpPr>
              <p:nvPr/>
            </p:nvSpPr>
            <p:spPr bwMode="auto">
              <a:xfrm>
                <a:off x="300433" y="3182237"/>
                <a:ext cx="215051" cy="21581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7" tIns="50797" rIns="50797" bIns="50797" anchor="ctr"/>
              <a:lstStyle/>
              <a:p>
                <a:pPr marL="0" marR="0" lvl="0" indent="0" algn="l" defTabSz="609548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30"/>
            <p:cNvGrpSpPr/>
            <p:nvPr/>
          </p:nvGrpSpPr>
          <p:grpSpPr>
            <a:xfrm>
              <a:off x="336806" y="3513202"/>
              <a:ext cx="5569479" cy="363581"/>
              <a:chOff x="336806" y="3513202"/>
              <a:chExt cx="5569479" cy="363581"/>
            </a:xfrm>
          </p:grpSpPr>
          <p:sp>
            <p:nvSpPr>
              <p:cNvPr id="13" name="Rectangle 24"/>
              <p:cNvSpPr/>
              <p:nvPr/>
            </p:nvSpPr>
            <p:spPr>
              <a:xfrm>
                <a:off x="629381" y="3513202"/>
                <a:ext cx="5276904" cy="36358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Open Sans Light" pitchFamily="34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kumimoji="0" lang="ms-MY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26"/>
              <p:cNvSpPr>
                <a:spLocks/>
              </p:cNvSpPr>
              <p:nvPr/>
            </p:nvSpPr>
            <p:spPr bwMode="auto">
              <a:xfrm>
                <a:off x="336806" y="3613292"/>
                <a:ext cx="119227" cy="222305"/>
              </a:xfrm>
              <a:custGeom>
                <a:avLst/>
                <a:gdLst>
                  <a:gd name="T0" fmla="*/ 200 w 200"/>
                  <a:gd name="T1" fmla="*/ 62 h 360"/>
                  <a:gd name="T2" fmla="*/ 143 w 200"/>
                  <a:gd name="T3" fmla="*/ 62 h 360"/>
                  <a:gd name="T4" fmla="*/ 128 w 200"/>
                  <a:gd name="T5" fmla="*/ 83 h 360"/>
                  <a:gd name="T6" fmla="*/ 128 w 200"/>
                  <a:gd name="T7" fmla="*/ 125 h 360"/>
                  <a:gd name="T8" fmla="*/ 200 w 200"/>
                  <a:gd name="T9" fmla="*/ 125 h 360"/>
                  <a:gd name="T10" fmla="*/ 200 w 200"/>
                  <a:gd name="T11" fmla="*/ 183 h 360"/>
                  <a:gd name="T12" fmla="*/ 128 w 200"/>
                  <a:gd name="T13" fmla="*/ 183 h 360"/>
                  <a:gd name="T14" fmla="*/ 128 w 200"/>
                  <a:gd name="T15" fmla="*/ 360 h 360"/>
                  <a:gd name="T16" fmla="*/ 61 w 200"/>
                  <a:gd name="T17" fmla="*/ 360 h 360"/>
                  <a:gd name="T18" fmla="*/ 61 w 200"/>
                  <a:gd name="T19" fmla="*/ 183 h 360"/>
                  <a:gd name="T20" fmla="*/ 0 w 200"/>
                  <a:gd name="T21" fmla="*/ 183 h 360"/>
                  <a:gd name="T22" fmla="*/ 0 w 200"/>
                  <a:gd name="T23" fmla="*/ 125 h 360"/>
                  <a:gd name="T24" fmla="*/ 61 w 200"/>
                  <a:gd name="T25" fmla="*/ 125 h 360"/>
                  <a:gd name="T26" fmla="*/ 61 w 200"/>
                  <a:gd name="T27" fmla="*/ 90 h 360"/>
                  <a:gd name="T28" fmla="*/ 143 w 200"/>
                  <a:gd name="T29" fmla="*/ 0 h 360"/>
                  <a:gd name="T30" fmla="*/ 200 w 200"/>
                  <a:gd name="T31" fmla="*/ 0 h 360"/>
                  <a:gd name="T32" fmla="*/ 200 w 200"/>
                  <a:gd name="T33" fmla="*/ 62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360">
                    <a:moveTo>
                      <a:pt x="200" y="62"/>
                    </a:moveTo>
                    <a:cubicBezTo>
                      <a:pt x="143" y="62"/>
                      <a:pt x="143" y="62"/>
                      <a:pt x="143" y="62"/>
                    </a:cubicBezTo>
                    <a:cubicBezTo>
                      <a:pt x="136" y="62"/>
                      <a:pt x="128" y="71"/>
                      <a:pt x="128" y="83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200" y="125"/>
                      <a:pt x="200" y="125"/>
                      <a:pt x="200" y="125"/>
                    </a:cubicBezTo>
                    <a:cubicBezTo>
                      <a:pt x="200" y="183"/>
                      <a:pt x="200" y="183"/>
                      <a:pt x="200" y="183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28" y="360"/>
                      <a:pt x="128" y="360"/>
                      <a:pt x="128" y="360"/>
                    </a:cubicBezTo>
                    <a:cubicBezTo>
                      <a:pt x="61" y="360"/>
                      <a:pt x="61" y="360"/>
                      <a:pt x="61" y="360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61" y="125"/>
                      <a:pt x="61" y="125"/>
                      <a:pt x="61" y="125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40"/>
                      <a:pt x="95" y="0"/>
                      <a:pt x="143" y="0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200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32"/>
            <p:cNvGrpSpPr/>
            <p:nvPr/>
          </p:nvGrpSpPr>
          <p:grpSpPr>
            <a:xfrm>
              <a:off x="293795" y="3941832"/>
              <a:ext cx="5612488" cy="363581"/>
              <a:chOff x="293795" y="3941832"/>
              <a:chExt cx="5612488" cy="363581"/>
            </a:xfrm>
          </p:grpSpPr>
          <p:sp>
            <p:nvSpPr>
              <p:cNvPr id="11" name="AutoShape 83"/>
              <p:cNvSpPr>
                <a:spLocks/>
              </p:cNvSpPr>
              <p:nvPr/>
            </p:nvSpPr>
            <p:spPr bwMode="auto">
              <a:xfrm>
                <a:off x="293795" y="4066644"/>
                <a:ext cx="222270" cy="1459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10" y="13990"/>
                    </a:moveTo>
                    <a:cubicBezTo>
                      <a:pt x="11373" y="14259"/>
                      <a:pt x="11093" y="14400"/>
                      <a:pt x="10800" y="14400"/>
                    </a:cubicBezTo>
                    <a:cubicBezTo>
                      <a:pt x="10505" y="14400"/>
                      <a:pt x="10225" y="14259"/>
                      <a:pt x="9990" y="13990"/>
                    </a:cubicBezTo>
                    <a:lnTo>
                      <a:pt x="7198" y="10800"/>
                    </a:lnTo>
                    <a:lnTo>
                      <a:pt x="6636" y="10157"/>
                    </a:lnTo>
                    <a:lnTo>
                      <a:pt x="1349" y="4115"/>
                    </a:lnTo>
                    <a:lnTo>
                      <a:pt x="1349" y="4114"/>
                    </a:lnTo>
                    <a:cubicBezTo>
                      <a:pt x="1349" y="2980"/>
                      <a:pt x="1955" y="2057"/>
                      <a:pt x="2699" y="2057"/>
                    </a:cubicBezTo>
                    <a:lnTo>
                      <a:pt x="18899" y="2057"/>
                    </a:lnTo>
                    <a:cubicBezTo>
                      <a:pt x="19643" y="2057"/>
                      <a:pt x="20249" y="2980"/>
                      <a:pt x="20249" y="4114"/>
                    </a:cubicBezTo>
                    <a:cubicBezTo>
                      <a:pt x="20249" y="4114"/>
                      <a:pt x="11610" y="13990"/>
                      <a:pt x="11610" y="13990"/>
                    </a:cubicBezTo>
                    <a:close/>
                    <a:moveTo>
                      <a:pt x="20249" y="16198"/>
                    </a:moveTo>
                    <a:lnTo>
                      <a:pt x="15525" y="10800"/>
                    </a:lnTo>
                    <a:lnTo>
                      <a:pt x="20249" y="5399"/>
                    </a:lnTo>
                    <a:cubicBezTo>
                      <a:pt x="20249" y="5399"/>
                      <a:pt x="20249" y="16198"/>
                      <a:pt x="20249" y="16198"/>
                    </a:cubicBezTo>
                    <a:close/>
                    <a:moveTo>
                      <a:pt x="20249" y="17484"/>
                    </a:moveTo>
                    <a:cubicBezTo>
                      <a:pt x="20249" y="18620"/>
                      <a:pt x="19643" y="19541"/>
                      <a:pt x="18899" y="19541"/>
                    </a:cubicBezTo>
                    <a:lnTo>
                      <a:pt x="2699" y="19541"/>
                    </a:lnTo>
                    <a:cubicBezTo>
                      <a:pt x="1955" y="19541"/>
                      <a:pt x="1349" y="18620"/>
                      <a:pt x="1349" y="17484"/>
                    </a:cubicBezTo>
                    <a:lnTo>
                      <a:pt x="6636" y="11442"/>
                    </a:lnTo>
                    <a:lnTo>
                      <a:pt x="9585" y="14813"/>
                    </a:lnTo>
                    <a:cubicBezTo>
                      <a:pt x="9945" y="15222"/>
                      <a:pt x="10372" y="15429"/>
                      <a:pt x="10800" y="15429"/>
                    </a:cubicBezTo>
                    <a:cubicBezTo>
                      <a:pt x="11228" y="15429"/>
                      <a:pt x="11654" y="15222"/>
                      <a:pt x="12015" y="14813"/>
                    </a:cubicBezTo>
                    <a:lnTo>
                      <a:pt x="14963" y="11442"/>
                    </a:lnTo>
                    <a:cubicBezTo>
                      <a:pt x="14963" y="11442"/>
                      <a:pt x="20249" y="17484"/>
                      <a:pt x="20249" y="17484"/>
                    </a:cubicBezTo>
                    <a:close/>
                    <a:moveTo>
                      <a:pt x="1349" y="5399"/>
                    </a:moveTo>
                    <a:lnTo>
                      <a:pt x="6074" y="10800"/>
                    </a:lnTo>
                    <a:lnTo>
                      <a:pt x="1349" y="16198"/>
                    </a:lnTo>
                    <a:cubicBezTo>
                      <a:pt x="1349" y="16198"/>
                      <a:pt x="1349" y="5399"/>
                      <a:pt x="1349" y="5399"/>
                    </a:cubicBezTo>
                    <a:close/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08" y="0"/>
                      <a:pt x="0" y="1842"/>
                      <a:pt x="0" y="4114"/>
                    </a:cubicBezTo>
                    <a:lnTo>
                      <a:pt x="0" y="17484"/>
                    </a:lnTo>
                    <a:cubicBezTo>
                      <a:pt x="0" y="19756"/>
                      <a:pt x="1208" y="21600"/>
                      <a:pt x="2699" y="21600"/>
                    </a:cubicBezTo>
                    <a:lnTo>
                      <a:pt x="18899" y="21600"/>
                    </a:lnTo>
                    <a:cubicBezTo>
                      <a:pt x="20391" y="21600"/>
                      <a:pt x="21600" y="19756"/>
                      <a:pt x="21600" y="17484"/>
                    </a:cubicBezTo>
                    <a:lnTo>
                      <a:pt x="21600" y="4114"/>
                    </a:lnTo>
                    <a:cubicBezTo>
                      <a:pt x="21600" y="1842"/>
                      <a:pt x="20391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97" tIns="50797" rIns="50797" bIns="50797" anchor="ctr"/>
              <a:lstStyle/>
              <a:p>
                <a:pPr marL="0" marR="0" lvl="0" indent="0" algn="l" defTabSz="609548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29"/>
              <p:cNvSpPr/>
              <p:nvPr/>
            </p:nvSpPr>
            <p:spPr>
              <a:xfrm>
                <a:off x="629379" y="3941832"/>
                <a:ext cx="5276904" cy="36358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Open Sans Light" pitchFamily="34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kumimoji="0" lang="ms-MY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Rectangle 23"/>
            <p:cNvSpPr/>
            <p:nvPr/>
          </p:nvSpPr>
          <p:spPr>
            <a:xfrm>
              <a:off x="336806" y="1891289"/>
              <a:ext cx="4527750" cy="46169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Open Sans Light" pitchFamily="34" charset="0"/>
                  <a:sym typeface="Arial" panose="020B0604020202020204" pitchFamily="34" charset="0"/>
                </a:rPr>
                <a:t>直接复制你的内容到此</a:t>
              </a:r>
              <a:endParaRPr kumimoji="0" lang="ms-MY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071" y="464457"/>
            <a:ext cx="1747442" cy="517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31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0"/>
          <p:cNvSpPr/>
          <p:nvPr/>
        </p:nvSpPr>
        <p:spPr>
          <a:xfrm>
            <a:off x="502881" y="1291195"/>
            <a:ext cx="11239146" cy="186122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11" tIns="66706" rIns="133411" bIns="66706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958013" y="1615896"/>
            <a:ext cx="10328882" cy="1329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点击输入本栏的具体文字，简明扼要的说明分项内容，此为概念图解，请根据您的具体内容酌情修改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724854" y="363258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4081291" y="414217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添加</a:t>
            </a:r>
            <a:endParaRPr lang="en-US" altLang="zh-CN" sz="2600" b="1" dirty="0">
              <a:latin typeface="+mn-ea"/>
              <a:ea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285898" y="363258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63808" y="363258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8602763" y="363258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1667606" y="414217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添加</a:t>
            </a:r>
            <a:endParaRPr lang="en-US" altLang="zh-CN" sz="2600" b="1" dirty="0">
              <a:latin typeface="+mn-ea"/>
              <a:ea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0" name="TextBox 28"/>
          <p:cNvSpPr txBox="1"/>
          <p:nvPr/>
        </p:nvSpPr>
        <p:spPr>
          <a:xfrm>
            <a:off x="6545516" y="414217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添加</a:t>
            </a:r>
            <a:endParaRPr lang="en-US" altLang="zh-CN" sz="2600" b="1" dirty="0">
              <a:latin typeface="+mn-ea"/>
              <a:ea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1" name="TextBox 29"/>
          <p:cNvSpPr txBox="1"/>
          <p:nvPr/>
        </p:nvSpPr>
        <p:spPr>
          <a:xfrm>
            <a:off x="8984471" y="414217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添加</a:t>
            </a:r>
            <a:endParaRPr lang="en-US" altLang="zh-CN" sz="2600" b="1" dirty="0">
              <a:latin typeface="+mn-ea"/>
              <a:ea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2600" b="1" dirty="0">
                <a:latin typeface="+mn-ea"/>
                <a:ea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16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" y="-153569"/>
            <a:ext cx="12192000" cy="68573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315688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6"/>
          <a:stretch/>
        </p:blipFill>
        <p:spPr>
          <a:xfrm>
            <a:off x="0" y="3087718"/>
            <a:ext cx="12192000" cy="3770282"/>
          </a:xfrm>
          <a:prstGeom prst="rect">
            <a:avLst/>
          </a:prstGeom>
        </p:spPr>
      </p:pic>
      <p:pic>
        <p:nvPicPr>
          <p:cNvPr id="32" name="图片 31" descr="图片包含 宗教场所, 建筑物, 喇嘛庙, 庙宇&#10;&#10;已生成极高可信度的说明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22" y="3774075"/>
            <a:ext cx="5753878" cy="3083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5086"/>
            <a:ext cx="12192000" cy="121885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3779938" y="593024"/>
            <a:ext cx="4570482" cy="3926645"/>
            <a:chOff x="3780535" y="665596"/>
            <a:chExt cx="4570482" cy="3926645"/>
          </a:xfrm>
        </p:grpSpPr>
        <p:sp>
          <p:nvSpPr>
            <p:cNvPr id="31" name="矩形 30"/>
            <p:cNvSpPr/>
            <p:nvPr/>
          </p:nvSpPr>
          <p:spPr>
            <a:xfrm>
              <a:off x="3780535" y="2508071"/>
              <a:ext cx="457048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spc="300" dirty="0" smtClean="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H" panose="00020600040101010101" pitchFamily="18" charset="-122"/>
                </a:rPr>
                <a:t>谢谢您的聆听</a:t>
              </a:r>
              <a:endParaRPr lang="zh-CN" altLang="en-US" sz="5400" spc="300" dirty="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11149" y="3467338"/>
              <a:ext cx="4368504" cy="4247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  <a:latin typeface="+mn-ea"/>
                </a:rPr>
                <a:t>——  </a:t>
              </a:r>
              <a:r>
                <a:rPr lang="zh-CN" altLang="en-US" dirty="0" smtClean="0">
                  <a:solidFill>
                    <a:srgbClr val="C00000"/>
                  </a:solidFill>
                  <a:latin typeface="+mn-ea"/>
                </a:rPr>
                <a:t>党建工作汇报  党课学习心得  </a:t>
              </a:r>
              <a:r>
                <a:rPr lang="en-US" altLang="zh-CN" dirty="0" smtClean="0">
                  <a:solidFill>
                    <a:srgbClr val="C00000"/>
                  </a:solidFill>
                  <a:latin typeface="+mn-ea"/>
                </a:rPr>
                <a:t>——</a:t>
              </a:r>
              <a:endParaRPr lang="zh-CN" altLang="en-US" dirty="0">
                <a:solidFill>
                  <a:srgbClr val="C00000"/>
                </a:solidFill>
                <a:latin typeface="+mn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96851" y="4185841"/>
              <a:ext cx="2197100" cy="406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/>
                <a:t>汇报</a:t>
              </a:r>
              <a:r>
                <a:rPr lang="zh-CN" altLang="en-US" sz="1600" dirty="0" smtClean="0"/>
                <a:t>人：东方之</a:t>
              </a:r>
              <a:r>
                <a:rPr lang="en-US" altLang="zh-CN" sz="1600" dirty="0" smtClean="0"/>
                <a:t>P</a:t>
              </a:r>
              <a:endParaRPr lang="zh-CN" altLang="en-US" sz="1600" dirty="0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2964" y="665596"/>
              <a:ext cx="1825625" cy="1629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298115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4229" y="2757714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29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95" y="-153569"/>
            <a:ext cx="12193195" cy="7047506"/>
            <a:chOff x="-1195" y="-153569"/>
            <a:chExt cx="12193195" cy="704750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5" y="-153569"/>
              <a:ext cx="12192000" cy="685735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106"/>
            <a:stretch/>
          </p:blipFill>
          <p:spPr>
            <a:xfrm>
              <a:off x="0" y="3087718"/>
              <a:ext cx="12192000" cy="3770282"/>
            </a:xfrm>
            <a:prstGeom prst="rect">
              <a:avLst/>
            </a:prstGeom>
          </p:spPr>
        </p:pic>
        <p:pic>
          <p:nvPicPr>
            <p:cNvPr id="37" name="图片 36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675086"/>
              <a:ext cx="12192000" cy="1218851"/>
            </a:xfrm>
            <a:prstGeom prst="rect">
              <a:avLst/>
            </a:prstGeom>
          </p:spPr>
        </p:pic>
      </p:grpSp>
      <p:grpSp>
        <p:nvGrpSpPr>
          <p:cNvPr id="90" name="组合 25"/>
          <p:cNvGrpSpPr>
            <a:grpSpLocks/>
          </p:cNvGrpSpPr>
          <p:nvPr/>
        </p:nvGrpSpPr>
        <p:grpSpPr bwMode="auto">
          <a:xfrm>
            <a:off x="0" y="462187"/>
            <a:ext cx="2384425" cy="669925"/>
            <a:chOff x="3962424" y="1843577"/>
            <a:chExt cx="2384408" cy="811393"/>
          </a:xfrm>
        </p:grpSpPr>
        <p:sp>
          <p:nvSpPr>
            <p:cNvPr id="91" name="五边形 27"/>
            <p:cNvSpPr/>
            <p:nvPr/>
          </p:nvSpPr>
          <p:spPr>
            <a:xfrm>
              <a:off x="3962424" y="1845287"/>
              <a:ext cx="2384408" cy="809683"/>
            </a:xfrm>
            <a:prstGeom prst="homePlate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1"/>
            </a:gradFill>
            <a:ln w="15875"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505743" y="1843577"/>
              <a:ext cx="1245854" cy="78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3600" b="1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目 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29568" y="1549439"/>
            <a:ext cx="7435672" cy="2967368"/>
            <a:chOff x="3491297" y="2118684"/>
            <a:chExt cx="5473700" cy="2184400"/>
          </a:xfrm>
        </p:grpSpPr>
        <p:grpSp>
          <p:nvGrpSpPr>
            <p:cNvPr id="93" name="组合 29"/>
            <p:cNvGrpSpPr>
              <a:grpSpLocks/>
            </p:cNvGrpSpPr>
            <p:nvPr/>
          </p:nvGrpSpPr>
          <p:grpSpPr bwMode="auto">
            <a:xfrm>
              <a:off x="3491297" y="2118684"/>
              <a:ext cx="5473700" cy="450850"/>
              <a:chOff x="1259632" y="1230288"/>
              <a:chExt cx="4896544" cy="403076"/>
            </a:xfrm>
          </p:grpSpPr>
          <p:sp>
            <p:nvSpPr>
              <p:cNvPr id="94" name="圆角矩形 30"/>
              <p:cNvSpPr/>
              <p:nvPr/>
            </p:nvSpPr>
            <p:spPr>
              <a:xfrm>
                <a:off x="1259632" y="1230288"/>
                <a:ext cx="4896544" cy="403076"/>
              </a:xfrm>
              <a:prstGeom prst="roundRect">
                <a:avLst>
                  <a:gd name="adj" fmla="val 0"/>
                </a:avLst>
              </a:prstGeom>
              <a:solidFill>
                <a:srgbClr val="FFC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1289454" y="1251578"/>
                <a:ext cx="359289" cy="36049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6" name="组合 32"/>
            <p:cNvGrpSpPr>
              <a:grpSpLocks/>
            </p:cNvGrpSpPr>
            <p:nvPr/>
          </p:nvGrpSpPr>
          <p:grpSpPr bwMode="auto">
            <a:xfrm>
              <a:off x="3491297" y="2702884"/>
              <a:ext cx="5473700" cy="450850"/>
              <a:chOff x="1259632" y="1752346"/>
              <a:chExt cx="4896544" cy="403076"/>
            </a:xfrm>
          </p:grpSpPr>
          <p:sp>
            <p:nvSpPr>
              <p:cNvPr id="97" name="圆角矩形 33"/>
              <p:cNvSpPr/>
              <p:nvPr/>
            </p:nvSpPr>
            <p:spPr>
              <a:xfrm>
                <a:off x="1259632" y="1752346"/>
                <a:ext cx="4896544" cy="403076"/>
              </a:xfrm>
              <a:prstGeom prst="roundRect">
                <a:avLst>
                  <a:gd name="adj" fmla="val 0"/>
                </a:avLst>
              </a:prstGeom>
              <a:solidFill>
                <a:srgbClr val="FFC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1289454" y="1773636"/>
                <a:ext cx="359289" cy="36049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35"/>
            <p:cNvGrpSpPr>
              <a:grpSpLocks/>
            </p:cNvGrpSpPr>
            <p:nvPr/>
          </p:nvGrpSpPr>
          <p:grpSpPr bwMode="auto">
            <a:xfrm>
              <a:off x="3491297" y="3285497"/>
              <a:ext cx="5473700" cy="450850"/>
              <a:chOff x="1259632" y="2274404"/>
              <a:chExt cx="4896544" cy="403076"/>
            </a:xfrm>
          </p:grpSpPr>
          <p:sp>
            <p:nvSpPr>
              <p:cNvPr id="100" name="圆角矩形 36"/>
              <p:cNvSpPr/>
              <p:nvPr/>
            </p:nvSpPr>
            <p:spPr>
              <a:xfrm>
                <a:off x="1259632" y="2274404"/>
                <a:ext cx="4896544" cy="403076"/>
              </a:xfrm>
              <a:prstGeom prst="roundRect">
                <a:avLst>
                  <a:gd name="adj" fmla="val 0"/>
                </a:avLst>
              </a:prstGeom>
              <a:solidFill>
                <a:srgbClr val="FFC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1289454" y="2295693"/>
                <a:ext cx="359289" cy="36049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" name="TextBox 3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212022" y="2152753"/>
              <a:ext cx="3462337" cy="38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社会主义核心背景介绍</a:t>
              </a:r>
            </a:p>
          </p:txBody>
        </p:sp>
        <p:sp>
          <p:nvSpPr>
            <p:cNvPr id="103" name="TextBox 39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069426" y="2734268"/>
              <a:ext cx="3292475" cy="38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社会主义核心的主要内容</a:t>
              </a:r>
            </a:p>
          </p:txBody>
        </p:sp>
        <p:sp>
          <p:nvSpPr>
            <p:cNvPr id="104" name="TextBox 40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212021" y="3317977"/>
              <a:ext cx="3683749" cy="38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如何落实社会主义核心</a:t>
              </a:r>
            </a:p>
          </p:txBody>
        </p:sp>
        <p:grpSp>
          <p:nvGrpSpPr>
            <p:cNvPr id="105" name="组合 41"/>
            <p:cNvGrpSpPr>
              <a:grpSpLocks/>
            </p:cNvGrpSpPr>
            <p:nvPr/>
          </p:nvGrpSpPr>
          <p:grpSpPr bwMode="auto">
            <a:xfrm>
              <a:off x="3491297" y="3853822"/>
              <a:ext cx="5473700" cy="449262"/>
              <a:chOff x="1259632" y="2274404"/>
              <a:chExt cx="4896544" cy="403076"/>
            </a:xfrm>
          </p:grpSpPr>
          <p:sp>
            <p:nvSpPr>
              <p:cNvPr id="106" name="圆角矩形 42"/>
              <p:cNvSpPr/>
              <p:nvPr/>
            </p:nvSpPr>
            <p:spPr>
              <a:xfrm>
                <a:off x="1259632" y="2274404"/>
                <a:ext cx="4896544" cy="403076"/>
              </a:xfrm>
              <a:prstGeom prst="roundRect">
                <a:avLst>
                  <a:gd name="adj" fmla="val 0"/>
                </a:avLst>
              </a:prstGeom>
              <a:solidFill>
                <a:srgbClr val="FFC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1289454" y="2295768"/>
                <a:ext cx="359289" cy="3603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TextBox 4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212022" y="3896988"/>
              <a:ext cx="4105275" cy="38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社会主义核心价值观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422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1195" y="-153569"/>
            <a:ext cx="12193195" cy="7047506"/>
            <a:chOff x="-1195" y="-153569"/>
            <a:chExt cx="12193195" cy="704750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5" y="-153569"/>
              <a:ext cx="12192000" cy="685735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106"/>
            <a:stretch/>
          </p:blipFill>
          <p:spPr>
            <a:xfrm>
              <a:off x="0" y="3087718"/>
              <a:ext cx="12192000" cy="3770282"/>
            </a:xfrm>
            <a:prstGeom prst="rect">
              <a:avLst/>
            </a:prstGeom>
          </p:spPr>
        </p:pic>
        <p:pic>
          <p:nvPicPr>
            <p:cNvPr id="22" name="图片 21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675086"/>
              <a:ext cx="12192000" cy="1218851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3875481" y="1517157"/>
            <a:ext cx="4092692" cy="7571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第一部分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00822" y="2214014"/>
            <a:ext cx="8242010" cy="9048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r>
              <a:rPr lang="en-US" altLang="zh-CN" sz="44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</a:p>
        </p:txBody>
      </p:sp>
      <p:sp>
        <p:nvSpPr>
          <p:cNvPr id="38" name="矩形 37"/>
          <p:cNvSpPr/>
          <p:nvPr/>
        </p:nvSpPr>
        <p:spPr>
          <a:xfrm>
            <a:off x="1800822" y="3118877"/>
            <a:ext cx="8242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replace text, click add relevant headline, modify the text content, also can copy your content to this directly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0804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776571" y="1037780"/>
            <a:ext cx="2537814" cy="313001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486236" y="1037780"/>
            <a:ext cx="2537814" cy="313001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209890" y="1037780"/>
            <a:ext cx="2537814" cy="313001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8938574" y="1037780"/>
            <a:ext cx="2537814" cy="313001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half" idx="4294967295"/>
          </p:nvPr>
        </p:nvSpPr>
        <p:spPr>
          <a:xfrm>
            <a:off x="779897" y="4542181"/>
            <a:ext cx="2376238" cy="8467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 panose="02000000000000000000" pitchFamily="2" charset="0"/>
              <a:sym typeface="Arial" panose="020B0604020202020204" pitchFamily="34" charset="0"/>
            </a:endParaRPr>
          </a:p>
          <a:p>
            <a:endParaRPr lang="en-US" sz="11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half" idx="4294967295"/>
          </p:nvPr>
        </p:nvSpPr>
        <p:spPr>
          <a:xfrm>
            <a:off x="974000" y="4267578"/>
            <a:ext cx="2382891" cy="257040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Arial" panose="020B0604020202020204" pitchFamily="34" charset="0"/>
              </a:rPr>
              <a:t>请替换文字内容</a:t>
            </a:r>
            <a:endParaRPr lang="en-GB" altLang="zh-CN" sz="1400" b="1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  <a:sym typeface="Arial" panose="020B0604020202020204" pitchFamily="34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half" idx="4294967295"/>
          </p:nvPr>
        </p:nvSpPr>
        <p:spPr>
          <a:xfrm>
            <a:off x="3532962" y="4542181"/>
            <a:ext cx="2376238" cy="8467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 panose="02000000000000000000" pitchFamily="2" charset="0"/>
              <a:sym typeface="Arial" panose="020B0604020202020204" pitchFamily="34" charset="0"/>
            </a:endParaRPr>
          </a:p>
          <a:p>
            <a:endParaRPr lang="en-US" sz="11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half" idx="4294967295"/>
          </p:nvPr>
        </p:nvSpPr>
        <p:spPr>
          <a:xfrm>
            <a:off x="3727065" y="4267578"/>
            <a:ext cx="2382891" cy="257040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Arial" panose="020B0604020202020204" pitchFamily="34" charset="0"/>
              </a:rPr>
              <a:t>请替换文字内容</a:t>
            </a:r>
            <a:endParaRPr lang="en-GB" altLang="zh-CN" sz="1400" b="1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  <a:sym typeface="Arial" panose="020B0604020202020204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half" idx="4294967295"/>
          </p:nvPr>
        </p:nvSpPr>
        <p:spPr>
          <a:xfrm>
            <a:off x="6276162" y="4542181"/>
            <a:ext cx="2376238" cy="8467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 panose="02000000000000000000" pitchFamily="2" charset="0"/>
              <a:sym typeface="Arial" panose="020B0604020202020204" pitchFamily="34" charset="0"/>
            </a:endParaRPr>
          </a:p>
          <a:p>
            <a:endParaRPr lang="en-US" sz="11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half" idx="4294967295"/>
          </p:nvPr>
        </p:nvSpPr>
        <p:spPr>
          <a:xfrm>
            <a:off x="6470266" y="4267578"/>
            <a:ext cx="2382891" cy="257040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Arial" panose="020B0604020202020204" pitchFamily="34" charset="0"/>
              </a:rPr>
              <a:t>请替换文字内容</a:t>
            </a:r>
            <a:endParaRPr lang="en-GB" altLang="zh-CN" sz="1400" b="1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  <a:sym typeface="Arial" panose="020B0604020202020204" pitchFamily="34" charset="0"/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4294967295"/>
          </p:nvPr>
        </p:nvSpPr>
        <p:spPr>
          <a:xfrm>
            <a:off x="9019362" y="4542181"/>
            <a:ext cx="2376238" cy="84679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 panose="02000000000000000000" pitchFamily="2" charset="0"/>
              <a:sym typeface="Arial" panose="020B0604020202020204" pitchFamily="34" charset="0"/>
            </a:endParaRPr>
          </a:p>
          <a:p>
            <a:endParaRPr lang="en-US" sz="1100" b="1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half" idx="4294967295"/>
          </p:nvPr>
        </p:nvSpPr>
        <p:spPr>
          <a:xfrm>
            <a:off x="9213465" y="4267578"/>
            <a:ext cx="2382891" cy="257040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sym typeface="Arial" panose="020B0604020202020204" pitchFamily="34" charset="0"/>
              </a:rPr>
              <a:t>请替换文字内容</a:t>
            </a:r>
            <a:endParaRPr lang="en-GB" altLang="zh-CN" sz="1400" b="1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6"/>
          <a:stretch/>
        </p:blipFill>
        <p:spPr>
          <a:xfrm>
            <a:off x="9027886" y="1037780"/>
            <a:ext cx="2448502" cy="178615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6"/>
          <a:stretch/>
        </p:blipFill>
        <p:spPr>
          <a:xfrm>
            <a:off x="6299202" y="1037780"/>
            <a:ext cx="2448502" cy="178615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6"/>
          <a:stretch/>
        </p:blipFill>
        <p:spPr>
          <a:xfrm>
            <a:off x="3570518" y="1037780"/>
            <a:ext cx="2448502" cy="178615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6"/>
          <a:stretch/>
        </p:blipFill>
        <p:spPr>
          <a:xfrm>
            <a:off x="868398" y="1037780"/>
            <a:ext cx="2448502" cy="178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0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36"/>
          <p:cNvGrpSpPr>
            <a:grpSpLocks noChangeAspect="1"/>
          </p:cNvGrpSpPr>
          <p:nvPr/>
        </p:nvGrpSpPr>
        <p:grpSpPr bwMode="auto">
          <a:xfrm>
            <a:off x="6297224" y="1469047"/>
            <a:ext cx="4850066" cy="4011752"/>
            <a:chOff x="1158" y="478"/>
            <a:chExt cx="4397" cy="3637"/>
          </a:xfrm>
          <a:solidFill>
            <a:schemeClr val="accent2"/>
          </a:solidFill>
        </p:grpSpPr>
        <p:sp>
          <p:nvSpPr>
            <p:cNvPr id="10" name="Freeform 37"/>
            <p:cNvSpPr>
              <a:spLocks noEditPoints="1"/>
            </p:cNvSpPr>
            <p:nvPr/>
          </p:nvSpPr>
          <p:spPr bwMode="auto">
            <a:xfrm>
              <a:off x="5143" y="2262"/>
              <a:ext cx="89" cy="88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58 h 58"/>
                <a:gd name="T4" fmla="*/ 0 w 59"/>
                <a:gd name="T5" fmla="*/ 29 h 58"/>
                <a:gd name="T6" fmla="*/ 29 w 59"/>
                <a:gd name="T7" fmla="*/ 0 h 58"/>
                <a:gd name="T8" fmla="*/ 59 w 59"/>
                <a:gd name="T9" fmla="*/ 29 h 58"/>
                <a:gd name="T10" fmla="*/ 59 w 59"/>
                <a:gd name="T11" fmla="*/ 29 h 58"/>
                <a:gd name="T12" fmla="*/ 59 w 59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45"/>
                    <a:pt x="46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38"/>
            <p:cNvSpPr>
              <a:spLocks noEditPoints="1"/>
            </p:cNvSpPr>
            <p:nvPr/>
          </p:nvSpPr>
          <p:spPr bwMode="auto">
            <a:xfrm>
              <a:off x="5071" y="2369"/>
              <a:ext cx="236" cy="430"/>
            </a:xfrm>
            <a:custGeom>
              <a:avLst/>
              <a:gdLst>
                <a:gd name="T0" fmla="*/ 87 w 155"/>
                <a:gd name="T1" fmla="*/ 1 h 283"/>
                <a:gd name="T2" fmla="*/ 64 w 155"/>
                <a:gd name="T3" fmla="*/ 2 h 283"/>
                <a:gd name="T4" fmla="*/ 4 w 155"/>
                <a:gd name="T5" fmla="*/ 107 h 283"/>
                <a:gd name="T6" fmla="*/ 33 w 155"/>
                <a:gd name="T7" fmla="*/ 107 h 283"/>
                <a:gd name="T8" fmla="*/ 41 w 155"/>
                <a:gd name="T9" fmla="*/ 51 h 283"/>
                <a:gd name="T10" fmla="*/ 41 w 155"/>
                <a:gd name="T11" fmla="*/ 112 h 283"/>
                <a:gd name="T12" fmla="*/ 41 w 155"/>
                <a:gd name="T13" fmla="*/ 114 h 283"/>
                <a:gd name="T14" fmla="*/ 41 w 155"/>
                <a:gd name="T15" fmla="*/ 115 h 283"/>
                <a:gd name="T16" fmla="*/ 39 w 155"/>
                <a:gd name="T17" fmla="*/ 261 h 283"/>
                <a:gd name="T18" fmla="*/ 72 w 155"/>
                <a:gd name="T19" fmla="*/ 261 h 283"/>
                <a:gd name="T20" fmla="*/ 74 w 155"/>
                <a:gd name="T21" fmla="*/ 147 h 283"/>
                <a:gd name="T22" fmla="*/ 79 w 155"/>
                <a:gd name="T23" fmla="*/ 147 h 283"/>
                <a:gd name="T24" fmla="*/ 81 w 155"/>
                <a:gd name="T25" fmla="*/ 261 h 283"/>
                <a:gd name="T26" fmla="*/ 115 w 155"/>
                <a:gd name="T27" fmla="*/ 261 h 283"/>
                <a:gd name="T28" fmla="*/ 113 w 155"/>
                <a:gd name="T29" fmla="*/ 115 h 283"/>
                <a:gd name="T30" fmla="*/ 112 w 155"/>
                <a:gd name="T31" fmla="*/ 111 h 283"/>
                <a:gd name="T32" fmla="*/ 111 w 155"/>
                <a:gd name="T33" fmla="*/ 47 h 283"/>
                <a:gd name="T34" fmla="*/ 121 w 155"/>
                <a:gd name="T35" fmla="*/ 107 h 283"/>
                <a:gd name="T36" fmla="*/ 150 w 155"/>
                <a:gd name="T37" fmla="*/ 107 h 283"/>
                <a:gd name="T38" fmla="*/ 87 w 155"/>
                <a:gd name="T39" fmla="*/ 1 h 283"/>
                <a:gd name="T40" fmla="*/ 87 w 155"/>
                <a:gd name="T41" fmla="*/ 1 h 283"/>
                <a:gd name="T42" fmla="*/ 87 w 155"/>
                <a:gd name="T4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83">
                  <a:moveTo>
                    <a:pt x="87" y="1"/>
                  </a:moveTo>
                  <a:cubicBezTo>
                    <a:pt x="79" y="0"/>
                    <a:pt x="71" y="0"/>
                    <a:pt x="64" y="2"/>
                  </a:cubicBezTo>
                  <a:cubicBezTo>
                    <a:pt x="15" y="7"/>
                    <a:pt x="0" y="64"/>
                    <a:pt x="4" y="107"/>
                  </a:cubicBezTo>
                  <a:cubicBezTo>
                    <a:pt x="6" y="126"/>
                    <a:pt x="35" y="126"/>
                    <a:pt x="33" y="107"/>
                  </a:cubicBezTo>
                  <a:cubicBezTo>
                    <a:pt x="32" y="91"/>
                    <a:pt x="32" y="68"/>
                    <a:pt x="41" y="5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3"/>
                    <a:pt x="41" y="114"/>
                    <a:pt x="41" y="114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64"/>
                    <a:pt x="41" y="213"/>
                    <a:pt x="39" y="261"/>
                  </a:cubicBezTo>
                  <a:cubicBezTo>
                    <a:pt x="38" y="283"/>
                    <a:pt x="71" y="283"/>
                    <a:pt x="72" y="261"/>
                  </a:cubicBezTo>
                  <a:cubicBezTo>
                    <a:pt x="74" y="223"/>
                    <a:pt x="74" y="185"/>
                    <a:pt x="74" y="147"/>
                  </a:cubicBezTo>
                  <a:cubicBezTo>
                    <a:pt x="76" y="147"/>
                    <a:pt x="77" y="147"/>
                    <a:pt x="79" y="147"/>
                  </a:cubicBezTo>
                  <a:cubicBezTo>
                    <a:pt x="79" y="185"/>
                    <a:pt x="80" y="223"/>
                    <a:pt x="81" y="261"/>
                  </a:cubicBezTo>
                  <a:cubicBezTo>
                    <a:pt x="82" y="283"/>
                    <a:pt x="116" y="283"/>
                    <a:pt x="115" y="261"/>
                  </a:cubicBezTo>
                  <a:cubicBezTo>
                    <a:pt x="113" y="213"/>
                    <a:pt x="113" y="164"/>
                    <a:pt x="113" y="115"/>
                  </a:cubicBezTo>
                  <a:cubicBezTo>
                    <a:pt x="113" y="114"/>
                    <a:pt x="112" y="112"/>
                    <a:pt x="112" y="111"/>
                  </a:cubicBezTo>
                  <a:cubicBezTo>
                    <a:pt x="112" y="90"/>
                    <a:pt x="111" y="69"/>
                    <a:pt x="111" y="47"/>
                  </a:cubicBezTo>
                  <a:cubicBezTo>
                    <a:pt x="122" y="64"/>
                    <a:pt x="122" y="90"/>
                    <a:pt x="121" y="107"/>
                  </a:cubicBezTo>
                  <a:cubicBezTo>
                    <a:pt x="119" y="126"/>
                    <a:pt x="148" y="126"/>
                    <a:pt x="150" y="107"/>
                  </a:cubicBezTo>
                  <a:cubicBezTo>
                    <a:pt x="155" y="63"/>
                    <a:pt x="138" y="5"/>
                    <a:pt x="87" y="1"/>
                  </a:cubicBezTo>
                  <a:close/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39"/>
            <p:cNvSpPr>
              <a:spLocks noEditPoints="1"/>
            </p:cNvSpPr>
            <p:nvPr/>
          </p:nvSpPr>
          <p:spPr bwMode="auto">
            <a:xfrm>
              <a:off x="4363" y="1553"/>
              <a:ext cx="338" cy="532"/>
            </a:xfrm>
            <a:custGeom>
              <a:avLst/>
              <a:gdLst>
                <a:gd name="T0" fmla="*/ 3 w 223"/>
                <a:gd name="T1" fmla="*/ 196 h 351"/>
                <a:gd name="T2" fmla="*/ 10 w 223"/>
                <a:gd name="T3" fmla="*/ 177 h 351"/>
                <a:gd name="T4" fmla="*/ 53 w 223"/>
                <a:gd name="T5" fmla="*/ 157 h 351"/>
                <a:gd name="T6" fmla="*/ 76 w 223"/>
                <a:gd name="T7" fmla="*/ 97 h 351"/>
                <a:gd name="T8" fmla="*/ 90 w 223"/>
                <a:gd name="T9" fmla="*/ 88 h 351"/>
                <a:gd name="T10" fmla="*/ 90 w 223"/>
                <a:gd name="T11" fmla="*/ 88 h 351"/>
                <a:gd name="T12" fmla="*/ 119 w 223"/>
                <a:gd name="T13" fmla="*/ 88 h 351"/>
                <a:gd name="T14" fmla="*/ 119 w 223"/>
                <a:gd name="T15" fmla="*/ 88 h 351"/>
                <a:gd name="T16" fmla="*/ 125 w 223"/>
                <a:gd name="T17" fmla="*/ 89 h 351"/>
                <a:gd name="T18" fmla="*/ 184 w 223"/>
                <a:gd name="T19" fmla="*/ 118 h 351"/>
                <a:gd name="T20" fmla="*/ 190 w 223"/>
                <a:gd name="T21" fmla="*/ 123 h 351"/>
                <a:gd name="T22" fmla="*/ 219 w 223"/>
                <a:gd name="T23" fmla="*/ 167 h 351"/>
                <a:gd name="T24" fmla="*/ 215 w 223"/>
                <a:gd name="T25" fmla="*/ 187 h 351"/>
                <a:gd name="T26" fmla="*/ 207 w 223"/>
                <a:gd name="T27" fmla="*/ 190 h 351"/>
                <a:gd name="T28" fmla="*/ 195 w 223"/>
                <a:gd name="T29" fmla="*/ 183 h 351"/>
                <a:gd name="T30" fmla="*/ 167 w 223"/>
                <a:gd name="T31" fmla="*/ 143 h 351"/>
                <a:gd name="T32" fmla="*/ 134 w 223"/>
                <a:gd name="T33" fmla="*/ 126 h 351"/>
                <a:gd name="T34" fmla="*/ 135 w 223"/>
                <a:gd name="T35" fmla="*/ 131 h 351"/>
                <a:gd name="T36" fmla="*/ 148 w 223"/>
                <a:gd name="T37" fmla="*/ 190 h 351"/>
                <a:gd name="T38" fmla="*/ 138 w 223"/>
                <a:gd name="T39" fmla="*/ 222 h 351"/>
                <a:gd name="T40" fmla="*/ 87 w 223"/>
                <a:gd name="T41" fmla="*/ 273 h 351"/>
                <a:gd name="T42" fmla="*/ 59 w 223"/>
                <a:gd name="T43" fmla="*/ 342 h 351"/>
                <a:gd name="T44" fmla="*/ 46 w 223"/>
                <a:gd name="T45" fmla="*/ 351 h 351"/>
                <a:gd name="T46" fmla="*/ 40 w 223"/>
                <a:gd name="T47" fmla="*/ 350 h 351"/>
                <a:gd name="T48" fmla="*/ 32 w 223"/>
                <a:gd name="T49" fmla="*/ 331 h 351"/>
                <a:gd name="T50" fmla="*/ 61 w 223"/>
                <a:gd name="T51" fmla="*/ 258 h 351"/>
                <a:gd name="T52" fmla="*/ 63 w 223"/>
                <a:gd name="T53" fmla="*/ 254 h 351"/>
                <a:gd name="T54" fmla="*/ 72 w 223"/>
                <a:gd name="T55" fmla="*/ 242 h 351"/>
                <a:gd name="T56" fmla="*/ 97 w 223"/>
                <a:gd name="T57" fmla="*/ 203 h 351"/>
                <a:gd name="T58" fmla="*/ 86 w 223"/>
                <a:gd name="T59" fmla="*/ 152 h 351"/>
                <a:gd name="T60" fmla="*/ 78 w 223"/>
                <a:gd name="T61" fmla="*/ 173 h 351"/>
                <a:gd name="T62" fmla="*/ 71 w 223"/>
                <a:gd name="T63" fmla="*/ 181 h 351"/>
                <a:gd name="T64" fmla="*/ 22 w 223"/>
                <a:gd name="T65" fmla="*/ 203 h 351"/>
                <a:gd name="T66" fmla="*/ 16 w 223"/>
                <a:gd name="T67" fmla="*/ 205 h 351"/>
                <a:gd name="T68" fmla="*/ 3 w 223"/>
                <a:gd name="T69" fmla="*/ 196 h 351"/>
                <a:gd name="T70" fmla="*/ 82 w 223"/>
                <a:gd name="T71" fmla="*/ 73 h 351"/>
                <a:gd name="T72" fmla="*/ 119 w 223"/>
                <a:gd name="T73" fmla="*/ 36 h 351"/>
                <a:gd name="T74" fmla="*/ 82 w 223"/>
                <a:gd name="T75" fmla="*/ 0 h 351"/>
                <a:gd name="T76" fmla="*/ 46 w 223"/>
                <a:gd name="T77" fmla="*/ 36 h 351"/>
                <a:gd name="T78" fmla="*/ 82 w 223"/>
                <a:gd name="T79" fmla="*/ 73 h 351"/>
                <a:gd name="T80" fmla="*/ 153 w 223"/>
                <a:gd name="T81" fmla="*/ 225 h 351"/>
                <a:gd name="T82" fmla="*/ 147 w 223"/>
                <a:gd name="T83" fmla="*/ 232 h 351"/>
                <a:gd name="T84" fmla="*/ 123 w 223"/>
                <a:gd name="T85" fmla="*/ 256 h 351"/>
                <a:gd name="T86" fmla="*/ 133 w 223"/>
                <a:gd name="T87" fmla="*/ 281 h 351"/>
                <a:gd name="T88" fmla="*/ 138 w 223"/>
                <a:gd name="T89" fmla="*/ 288 h 351"/>
                <a:gd name="T90" fmla="*/ 180 w 223"/>
                <a:gd name="T91" fmla="*/ 345 h 351"/>
                <a:gd name="T92" fmla="*/ 192 w 223"/>
                <a:gd name="T93" fmla="*/ 351 h 351"/>
                <a:gd name="T94" fmla="*/ 201 w 223"/>
                <a:gd name="T95" fmla="*/ 348 h 351"/>
                <a:gd name="T96" fmla="*/ 204 w 223"/>
                <a:gd name="T97" fmla="*/ 328 h 351"/>
                <a:gd name="T98" fmla="*/ 162 w 223"/>
                <a:gd name="T99" fmla="*/ 272 h 351"/>
                <a:gd name="T100" fmla="*/ 153 w 223"/>
                <a:gd name="T101" fmla="*/ 225 h 351"/>
                <a:gd name="T102" fmla="*/ 153 w 223"/>
                <a:gd name="T103" fmla="*/ 225 h 351"/>
                <a:gd name="T104" fmla="*/ 153 w 223"/>
                <a:gd name="T105" fmla="*/ 2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51">
                  <a:moveTo>
                    <a:pt x="3" y="196"/>
                  </a:moveTo>
                  <a:cubicBezTo>
                    <a:pt x="0" y="189"/>
                    <a:pt x="3" y="180"/>
                    <a:pt x="10" y="17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8" y="91"/>
                    <a:pt x="84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88"/>
                    <a:pt x="123" y="88"/>
                    <a:pt x="125" y="89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6" y="119"/>
                    <a:pt x="188" y="121"/>
                    <a:pt x="190" y="123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3" y="174"/>
                    <a:pt x="222" y="183"/>
                    <a:pt x="215" y="187"/>
                  </a:cubicBezTo>
                  <a:cubicBezTo>
                    <a:pt x="212" y="189"/>
                    <a:pt x="209" y="190"/>
                    <a:pt x="207" y="190"/>
                  </a:cubicBezTo>
                  <a:cubicBezTo>
                    <a:pt x="202" y="190"/>
                    <a:pt x="197" y="188"/>
                    <a:pt x="195" y="18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9"/>
                    <a:pt x="135" y="131"/>
                    <a:pt x="135" y="131"/>
                  </a:cubicBezTo>
                  <a:cubicBezTo>
                    <a:pt x="139" y="153"/>
                    <a:pt x="145" y="181"/>
                    <a:pt x="148" y="190"/>
                  </a:cubicBezTo>
                  <a:cubicBezTo>
                    <a:pt x="153" y="210"/>
                    <a:pt x="138" y="222"/>
                    <a:pt x="138" y="222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59" y="342"/>
                    <a:pt x="59" y="342"/>
                    <a:pt x="59" y="342"/>
                  </a:cubicBezTo>
                  <a:cubicBezTo>
                    <a:pt x="57" y="348"/>
                    <a:pt x="52" y="351"/>
                    <a:pt x="46" y="351"/>
                  </a:cubicBezTo>
                  <a:cubicBezTo>
                    <a:pt x="44" y="351"/>
                    <a:pt x="42" y="351"/>
                    <a:pt x="40" y="350"/>
                  </a:cubicBezTo>
                  <a:cubicBezTo>
                    <a:pt x="33" y="347"/>
                    <a:pt x="29" y="338"/>
                    <a:pt x="32" y="331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2" y="256"/>
                    <a:pt x="62" y="255"/>
                    <a:pt x="63" y="254"/>
                  </a:cubicBezTo>
                  <a:cubicBezTo>
                    <a:pt x="72" y="242"/>
                    <a:pt x="72" y="242"/>
                    <a:pt x="72" y="242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7" y="177"/>
                    <a:pt x="74" y="180"/>
                    <a:pt x="71" y="181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0" y="204"/>
                    <a:pt x="18" y="205"/>
                    <a:pt x="16" y="205"/>
                  </a:cubicBezTo>
                  <a:cubicBezTo>
                    <a:pt x="11" y="205"/>
                    <a:pt x="6" y="201"/>
                    <a:pt x="3" y="196"/>
                  </a:cubicBezTo>
                  <a:close/>
                  <a:moveTo>
                    <a:pt x="82" y="73"/>
                  </a:moveTo>
                  <a:cubicBezTo>
                    <a:pt x="102" y="73"/>
                    <a:pt x="119" y="56"/>
                    <a:pt x="119" y="36"/>
                  </a:cubicBezTo>
                  <a:cubicBezTo>
                    <a:pt x="119" y="16"/>
                    <a:pt x="102" y="0"/>
                    <a:pt x="82" y="0"/>
                  </a:cubicBezTo>
                  <a:cubicBezTo>
                    <a:pt x="62" y="0"/>
                    <a:pt x="46" y="16"/>
                    <a:pt x="46" y="36"/>
                  </a:cubicBezTo>
                  <a:cubicBezTo>
                    <a:pt x="46" y="56"/>
                    <a:pt x="62" y="73"/>
                    <a:pt x="82" y="73"/>
                  </a:cubicBezTo>
                  <a:close/>
                  <a:moveTo>
                    <a:pt x="153" y="225"/>
                  </a:moveTo>
                  <a:cubicBezTo>
                    <a:pt x="151" y="228"/>
                    <a:pt x="148" y="231"/>
                    <a:pt x="147" y="232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4" y="284"/>
                    <a:pt x="136" y="286"/>
                    <a:pt x="138" y="288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83" y="349"/>
                    <a:pt x="188" y="351"/>
                    <a:pt x="192" y="351"/>
                  </a:cubicBezTo>
                  <a:cubicBezTo>
                    <a:pt x="195" y="351"/>
                    <a:pt x="198" y="350"/>
                    <a:pt x="201" y="348"/>
                  </a:cubicBezTo>
                  <a:cubicBezTo>
                    <a:pt x="207" y="343"/>
                    <a:pt x="209" y="334"/>
                    <a:pt x="204" y="328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53" y="225"/>
                    <a:pt x="153" y="225"/>
                    <a:pt x="153" y="225"/>
                  </a:cubicBezTo>
                  <a:close/>
                  <a:moveTo>
                    <a:pt x="153" y="225"/>
                  </a:moveTo>
                  <a:cubicBezTo>
                    <a:pt x="153" y="225"/>
                    <a:pt x="153" y="225"/>
                    <a:pt x="153" y="2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40"/>
            <p:cNvSpPr>
              <a:spLocks noChangeArrowheads="1"/>
            </p:cNvSpPr>
            <p:nvPr/>
          </p:nvSpPr>
          <p:spPr bwMode="auto">
            <a:xfrm>
              <a:off x="3520" y="2201"/>
              <a:ext cx="104" cy="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719" y="2480"/>
              <a:ext cx="193" cy="93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3457" y="2263"/>
              <a:ext cx="374" cy="430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3"/>
            <p:cNvSpPr>
              <a:spLocks noEditPoints="1"/>
            </p:cNvSpPr>
            <p:nvPr/>
          </p:nvSpPr>
          <p:spPr bwMode="auto">
            <a:xfrm>
              <a:off x="2816" y="1568"/>
              <a:ext cx="196" cy="120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44"/>
            <p:cNvSpPr>
              <a:spLocks noEditPoints="1"/>
            </p:cNvSpPr>
            <p:nvPr/>
          </p:nvSpPr>
          <p:spPr bwMode="auto">
            <a:xfrm>
              <a:off x="2566" y="1310"/>
              <a:ext cx="109" cy="111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5"/>
            <p:cNvSpPr>
              <a:spLocks noEditPoints="1"/>
            </p:cNvSpPr>
            <p:nvPr/>
          </p:nvSpPr>
          <p:spPr bwMode="auto">
            <a:xfrm>
              <a:off x="2511" y="1343"/>
              <a:ext cx="369" cy="415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1771" y="492"/>
              <a:ext cx="116" cy="11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47"/>
            <p:cNvSpPr>
              <a:spLocks noEditPoints="1"/>
            </p:cNvSpPr>
            <p:nvPr/>
          </p:nvSpPr>
          <p:spPr bwMode="auto">
            <a:xfrm>
              <a:off x="1654" y="478"/>
              <a:ext cx="350" cy="504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8"/>
            <p:cNvSpPr>
              <a:spLocks noEditPoints="1"/>
            </p:cNvSpPr>
            <p:nvPr/>
          </p:nvSpPr>
          <p:spPr bwMode="auto">
            <a:xfrm>
              <a:off x="2941" y="2758"/>
              <a:ext cx="1364" cy="135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1158" y="1076"/>
              <a:ext cx="1227" cy="1220"/>
            </a:xfrm>
            <a:custGeom>
              <a:avLst/>
              <a:gdLst>
                <a:gd name="T0" fmla="*/ 791 w 809"/>
                <a:gd name="T1" fmla="*/ 284 h 804"/>
                <a:gd name="T2" fmla="*/ 728 w 809"/>
                <a:gd name="T3" fmla="*/ 158 h 804"/>
                <a:gd name="T4" fmla="*/ 625 w 809"/>
                <a:gd name="T5" fmla="*/ 62 h 804"/>
                <a:gd name="T6" fmla="*/ 496 w 809"/>
                <a:gd name="T7" fmla="*/ 7 h 804"/>
                <a:gd name="T8" fmla="*/ 355 w 809"/>
                <a:gd name="T9" fmla="*/ 0 h 804"/>
                <a:gd name="T10" fmla="*/ 221 w 809"/>
                <a:gd name="T11" fmla="*/ 41 h 804"/>
                <a:gd name="T12" fmla="*/ 108 w 809"/>
                <a:gd name="T13" fmla="*/ 125 h 804"/>
                <a:gd name="T14" fmla="*/ 32 w 809"/>
                <a:gd name="T15" fmla="*/ 243 h 804"/>
                <a:gd name="T16" fmla="*/ 0 w 809"/>
                <a:gd name="T17" fmla="*/ 380 h 804"/>
                <a:gd name="T18" fmla="*/ 0 w 809"/>
                <a:gd name="T19" fmla="*/ 423 h 804"/>
                <a:gd name="T20" fmla="*/ 32 w 809"/>
                <a:gd name="T21" fmla="*/ 560 h 804"/>
                <a:gd name="T22" fmla="*/ 108 w 809"/>
                <a:gd name="T23" fmla="*/ 678 h 804"/>
                <a:gd name="T24" fmla="*/ 221 w 809"/>
                <a:gd name="T25" fmla="*/ 763 h 804"/>
                <a:gd name="T26" fmla="*/ 355 w 809"/>
                <a:gd name="T27" fmla="*/ 804 h 804"/>
                <a:gd name="T28" fmla="*/ 496 w 809"/>
                <a:gd name="T29" fmla="*/ 796 h 804"/>
                <a:gd name="T30" fmla="*/ 625 w 809"/>
                <a:gd name="T31" fmla="*/ 741 h 804"/>
                <a:gd name="T32" fmla="*/ 728 w 809"/>
                <a:gd name="T33" fmla="*/ 645 h 804"/>
                <a:gd name="T34" fmla="*/ 791 w 809"/>
                <a:gd name="T35" fmla="*/ 520 h 804"/>
                <a:gd name="T36" fmla="*/ 665 w 809"/>
                <a:gd name="T37" fmla="*/ 229 h 804"/>
                <a:gd name="T38" fmla="*/ 665 w 809"/>
                <a:gd name="T39" fmla="*/ 229 h 804"/>
                <a:gd name="T40" fmla="*/ 592 w 809"/>
                <a:gd name="T41" fmla="*/ 169 h 804"/>
                <a:gd name="T42" fmla="*/ 518 w 809"/>
                <a:gd name="T43" fmla="*/ 111 h 804"/>
                <a:gd name="T44" fmla="*/ 412 w 809"/>
                <a:gd name="T45" fmla="*/ 90 h 804"/>
                <a:gd name="T46" fmla="*/ 288 w 809"/>
                <a:gd name="T47" fmla="*/ 98 h 804"/>
                <a:gd name="T48" fmla="*/ 288 w 809"/>
                <a:gd name="T49" fmla="*/ 98 h 804"/>
                <a:gd name="T50" fmla="*/ 189 w 809"/>
                <a:gd name="T51" fmla="*/ 175 h 804"/>
                <a:gd name="T52" fmla="*/ 109 w 809"/>
                <a:gd name="T53" fmla="*/ 355 h 804"/>
                <a:gd name="T54" fmla="*/ 85 w 809"/>
                <a:gd name="T55" fmla="*/ 464 h 804"/>
                <a:gd name="T56" fmla="*/ 120 w 809"/>
                <a:gd name="T57" fmla="*/ 244 h 804"/>
                <a:gd name="T58" fmla="*/ 120 w 809"/>
                <a:gd name="T59" fmla="*/ 244 h 804"/>
                <a:gd name="T60" fmla="*/ 148 w 809"/>
                <a:gd name="T61" fmla="*/ 556 h 804"/>
                <a:gd name="T62" fmla="*/ 198 w 809"/>
                <a:gd name="T63" fmla="*/ 636 h 804"/>
                <a:gd name="T64" fmla="*/ 298 w 809"/>
                <a:gd name="T65" fmla="*/ 709 h 804"/>
                <a:gd name="T66" fmla="*/ 410 w 809"/>
                <a:gd name="T67" fmla="*/ 727 h 804"/>
                <a:gd name="T68" fmla="*/ 410 w 809"/>
                <a:gd name="T69" fmla="*/ 727 h 804"/>
                <a:gd name="T70" fmla="*/ 529 w 809"/>
                <a:gd name="T71" fmla="*/ 689 h 804"/>
                <a:gd name="T72" fmla="*/ 601 w 809"/>
                <a:gd name="T73" fmla="*/ 627 h 804"/>
                <a:gd name="T74" fmla="*/ 614 w 809"/>
                <a:gd name="T75" fmla="*/ 471 h 804"/>
                <a:gd name="T76" fmla="*/ 577 w 809"/>
                <a:gd name="T77" fmla="*/ 538 h 804"/>
                <a:gd name="T78" fmla="*/ 520 w 809"/>
                <a:gd name="T79" fmla="*/ 589 h 804"/>
                <a:gd name="T80" fmla="*/ 449 w 809"/>
                <a:gd name="T81" fmla="*/ 618 h 804"/>
                <a:gd name="T82" fmla="*/ 372 w 809"/>
                <a:gd name="T83" fmla="*/ 620 h 804"/>
                <a:gd name="T84" fmla="*/ 300 w 809"/>
                <a:gd name="T85" fmla="*/ 596 h 804"/>
                <a:gd name="T86" fmla="*/ 240 w 809"/>
                <a:gd name="T87" fmla="*/ 548 h 804"/>
                <a:gd name="T88" fmla="*/ 199 w 809"/>
                <a:gd name="T89" fmla="*/ 483 h 804"/>
                <a:gd name="T90" fmla="*/ 184 w 809"/>
                <a:gd name="T91" fmla="*/ 408 h 804"/>
                <a:gd name="T92" fmla="*/ 154 w 809"/>
                <a:gd name="T93" fmla="*/ 325 h 804"/>
                <a:gd name="T94" fmla="*/ 195 w 809"/>
                <a:gd name="T95" fmla="*/ 244 h 804"/>
                <a:gd name="T96" fmla="*/ 261 w 809"/>
                <a:gd name="T97" fmla="*/ 182 h 804"/>
                <a:gd name="T98" fmla="*/ 345 w 809"/>
                <a:gd name="T99" fmla="*/ 146 h 804"/>
                <a:gd name="T100" fmla="*/ 436 w 809"/>
                <a:gd name="T101" fmla="*/ 142 h 804"/>
                <a:gd name="T102" fmla="*/ 523 w 809"/>
                <a:gd name="T103" fmla="*/ 168 h 804"/>
                <a:gd name="T104" fmla="*/ 596 w 809"/>
                <a:gd name="T105" fmla="*/ 223 h 804"/>
                <a:gd name="T106" fmla="*/ 645 w 809"/>
                <a:gd name="T107" fmla="*/ 299 h 804"/>
                <a:gd name="T108" fmla="*/ 666 w 809"/>
                <a:gd name="T109" fmla="*/ 388 h 804"/>
                <a:gd name="T110" fmla="*/ 666 w 809"/>
                <a:gd name="T111" fmla="*/ 416 h 804"/>
                <a:gd name="T112" fmla="*/ 666 w 809"/>
                <a:gd name="T113" fmla="*/ 546 h 804"/>
                <a:gd name="T114" fmla="*/ 723 w 809"/>
                <a:gd name="T115" fmla="*/ 340 h 804"/>
                <a:gd name="T116" fmla="*/ 725 w 809"/>
                <a:gd name="T117" fmla="*/ 453 h 804"/>
                <a:gd name="T118" fmla="*/ 725 w 809"/>
                <a:gd name="T119" fmla="*/ 45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804">
                  <a:moveTo>
                    <a:pt x="745" y="402"/>
                  </a:moveTo>
                  <a:cubicBezTo>
                    <a:pt x="745" y="398"/>
                    <a:pt x="745" y="395"/>
                    <a:pt x="744" y="392"/>
                  </a:cubicBezTo>
                  <a:cubicBezTo>
                    <a:pt x="809" y="380"/>
                    <a:pt x="809" y="380"/>
                    <a:pt x="809" y="380"/>
                  </a:cubicBezTo>
                  <a:cubicBezTo>
                    <a:pt x="791" y="284"/>
                    <a:pt x="791" y="284"/>
                    <a:pt x="791" y="284"/>
                  </a:cubicBezTo>
                  <a:cubicBezTo>
                    <a:pt x="728" y="295"/>
                    <a:pt x="728" y="295"/>
                    <a:pt x="728" y="295"/>
                  </a:cubicBezTo>
                  <a:cubicBezTo>
                    <a:pt x="725" y="288"/>
                    <a:pt x="723" y="282"/>
                    <a:pt x="721" y="276"/>
                  </a:cubicBezTo>
                  <a:cubicBezTo>
                    <a:pt x="777" y="243"/>
                    <a:pt x="777" y="243"/>
                    <a:pt x="777" y="243"/>
                  </a:cubicBezTo>
                  <a:cubicBezTo>
                    <a:pt x="728" y="158"/>
                    <a:pt x="728" y="158"/>
                    <a:pt x="728" y="158"/>
                  </a:cubicBezTo>
                  <a:cubicBezTo>
                    <a:pt x="671" y="191"/>
                    <a:pt x="671" y="191"/>
                    <a:pt x="671" y="191"/>
                  </a:cubicBezTo>
                  <a:cubicBezTo>
                    <a:pt x="667" y="185"/>
                    <a:pt x="663" y="180"/>
                    <a:pt x="658" y="175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77" y="109"/>
                    <a:pt x="572" y="105"/>
                    <a:pt x="566" y="102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67" y="67"/>
                    <a:pt x="460" y="66"/>
                    <a:pt x="453" y="65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65"/>
                    <a:pt x="355" y="65"/>
                    <a:pt x="355" y="65"/>
                  </a:cubicBezTo>
                  <a:cubicBezTo>
                    <a:pt x="348" y="66"/>
                    <a:pt x="342" y="67"/>
                    <a:pt x="335" y="68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37" y="105"/>
                    <a:pt x="231" y="109"/>
                    <a:pt x="225" y="11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50" y="175"/>
                    <a:pt x="150" y="175"/>
                    <a:pt x="150" y="175"/>
                  </a:cubicBezTo>
                  <a:cubicBezTo>
                    <a:pt x="146" y="180"/>
                    <a:pt x="141" y="185"/>
                    <a:pt x="137" y="191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32" y="243"/>
                    <a:pt x="32" y="243"/>
                    <a:pt x="32" y="243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5" y="282"/>
                    <a:pt x="83" y="288"/>
                    <a:pt x="81" y="295"/>
                  </a:cubicBezTo>
                  <a:cubicBezTo>
                    <a:pt x="17" y="284"/>
                    <a:pt x="17" y="284"/>
                    <a:pt x="17" y="28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64" y="392"/>
                    <a:pt x="64" y="392"/>
                    <a:pt x="64" y="392"/>
                  </a:cubicBezTo>
                  <a:cubicBezTo>
                    <a:pt x="64" y="395"/>
                    <a:pt x="64" y="398"/>
                    <a:pt x="64" y="402"/>
                  </a:cubicBezTo>
                  <a:cubicBezTo>
                    <a:pt x="64" y="405"/>
                    <a:pt x="64" y="408"/>
                    <a:pt x="64" y="41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17" y="520"/>
                    <a:pt x="17" y="520"/>
                    <a:pt x="17" y="520"/>
                  </a:cubicBezTo>
                  <a:cubicBezTo>
                    <a:pt x="81" y="509"/>
                    <a:pt x="81" y="509"/>
                    <a:pt x="81" y="509"/>
                  </a:cubicBezTo>
                  <a:cubicBezTo>
                    <a:pt x="83" y="515"/>
                    <a:pt x="85" y="521"/>
                    <a:pt x="88" y="528"/>
                  </a:cubicBezTo>
                  <a:cubicBezTo>
                    <a:pt x="32" y="560"/>
                    <a:pt x="32" y="560"/>
                    <a:pt x="32" y="560"/>
                  </a:cubicBezTo>
                  <a:cubicBezTo>
                    <a:pt x="81" y="645"/>
                    <a:pt x="81" y="645"/>
                    <a:pt x="81" y="645"/>
                  </a:cubicBezTo>
                  <a:cubicBezTo>
                    <a:pt x="137" y="613"/>
                    <a:pt x="137" y="613"/>
                    <a:pt x="137" y="613"/>
                  </a:cubicBezTo>
                  <a:cubicBezTo>
                    <a:pt x="141" y="618"/>
                    <a:pt x="146" y="623"/>
                    <a:pt x="150" y="628"/>
                  </a:cubicBezTo>
                  <a:cubicBezTo>
                    <a:pt x="108" y="678"/>
                    <a:pt x="108" y="678"/>
                    <a:pt x="108" y="678"/>
                  </a:cubicBezTo>
                  <a:cubicBezTo>
                    <a:pt x="184" y="741"/>
                    <a:pt x="184" y="741"/>
                    <a:pt x="184" y="741"/>
                  </a:cubicBezTo>
                  <a:cubicBezTo>
                    <a:pt x="225" y="691"/>
                    <a:pt x="225" y="691"/>
                    <a:pt x="225" y="691"/>
                  </a:cubicBezTo>
                  <a:cubicBezTo>
                    <a:pt x="231" y="695"/>
                    <a:pt x="237" y="698"/>
                    <a:pt x="243" y="702"/>
                  </a:cubicBezTo>
                  <a:cubicBezTo>
                    <a:pt x="221" y="763"/>
                    <a:pt x="221" y="763"/>
                    <a:pt x="221" y="763"/>
                  </a:cubicBezTo>
                  <a:cubicBezTo>
                    <a:pt x="313" y="796"/>
                    <a:pt x="313" y="796"/>
                    <a:pt x="313" y="796"/>
                  </a:cubicBezTo>
                  <a:cubicBezTo>
                    <a:pt x="335" y="735"/>
                    <a:pt x="335" y="735"/>
                    <a:pt x="335" y="735"/>
                  </a:cubicBezTo>
                  <a:cubicBezTo>
                    <a:pt x="342" y="737"/>
                    <a:pt x="348" y="738"/>
                    <a:pt x="355" y="739"/>
                  </a:cubicBezTo>
                  <a:cubicBezTo>
                    <a:pt x="355" y="804"/>
                    <a:pt x="355" y="804"/>
                    <a:pt x="355" y="804"/>
                  </a:cubicBezTo>
                  <a:cubicBezTo>
                    <a:pt x="453" y="804"/>
                    <a:pt x="453" y="804"/>
                    <a:pt x="453" y="804"/>
                  </a:cubicBezTo>
                  <a:cubicBezTo>
                    <a:pt x="453" y="739"/>
                    <a:pt x="453" y="739"/>
                    <a:pt x="453" y="739"/>
                  </a:cubicBezTo>
                  <a:cubicBezTo>
                    <a:pt x="460" y="738"/>
                    <a:pt x="467" y="737"/>
                    <a:pt x="473" y="735"/>
                  </a:cubicBezTo>
                  <a:cubicBezTo>
                    <a:pt x="496" y="796"/>
                    <a:pt x="496" y="796"/>
                    <a:pt x="496" y="796"/>
                  </a:cubicBezTo>
                  <a:cubicBezTo>
                    <a:pt x="588" y="763"/>
                    <a:pt x="588" y="763"/>
                    <a:pt x="588" y="763"/>
                  </a:cubicBezTo>
                  <a:cubicBezTo>
                    <a:pt x="566" y="702"/>
                    <a:pt x="566" y="702"/>
                    <a:pt x="566" y="702"/>
                  </a:cubicBezTo>
                  <a:cubicBezTo>
                    <a:pt x="572" y="698"/>
                    <a:pt x="577" y="695"/>
                    <a:pt x="583" y="691"/>
                  </a:cubicBezTo>
                  <a:cubicBezTo>
                    <a:pt x="625" y="741"/>
                    <a:pt x="625" y="741"/>
                    <a:pt x="625" y="741"/>
                  </a:cubicBezTo>
                  <a:cubicBezTo>
                    <a:pt x="700" y="678"/>
                    <a:pt x="700" y="678"/>
                    <a:pt x="700" y="678"/>
                  </a:cubicBezTo>
                  <a:cubicBezTo>
                    <a:pt x="658" y="628"/>
                    <a:pt x="658" y="628"/>
                    <a:pt x="658" y="628"/>
                  </a:cubicBezTo>
                  <a:cubicBezTo>
                    <a:pt x="663" y="623"/>
                    <a:pt x="667" y="618"/>
                    <a:pt x="671" y="613"/>
                  </a:cubicBezTo>
                  <a:cubicBezTo>
                    <a:pt x="728" y="645"/>
                    <a:pt x="728" y="645"/>
                    <a:pt x="728" y="645"/>
                  </a:cubicBezTo>
                  <a:cubicBezTo>
                    <a:pt x="777" y="560"/>
                    <a:pt x="777" y="560"/>
                    <a:pt x="777" y="560"/>
                  </a:cubicBezTo>
                  <a:cubicBezTo>
                    <a:pt x="721" y="528"/>
                    <a:pt x="721" y="528"/>
                    <a:pt x="721" y="528"/>
                  </a:cubicBezTo>
                  <a:cubicBezTo>
                    <a:pt x="723" y="521"/>
                    <a:pt x="725" y="515"/>
                    <a:pt x="728" y="509"/>
                  </a:cubicBezTo>
                  <a:cubicBezTo>
                    <a:pt x="791" y="520"/>
                    <a:pt x="791" y="520"/>
                    <a:pt x="791" y="520"/>
                  </a:cubicBezTo>
                  <a:cubicBezTo>
                    <a:pt x="808" y="423"/>
                    <a:pt x="808" y="423"/>
                    <a:pt x="808" y="423"/>
                  </a:cubicBezTo>
                  <a:cubicBezTo>
                    <a:pt x="744" y="412"/>
                    <a:pt x="744" y="412"/>
                    <a:pt x="744" y="412"/>
                  </a:cubicBezTo>
                  <a:cubicBezTo>
                    <a:pt x="745" y="408"/>
                    <a:pt x="745" y="405"/>
                    <a:pt x="745" y="402"/>
                  </a:cubicBezTo>
                  <a:close/>
                  <a:moveTo>
                    <a:pt x="665" y="229"/>
                  </a:moveTo>
                  <a:cubicBezTo>
                    <a:pt x="671" y="226"/>
                    <a:pt x="679" y="228"/>
                    <a:pt x="683" y="234"/>
                  </a:cubicBezTo>
                  <a:cubicBezTo>
                    <a:pt x="687" y="241"/>
                    <a:pt x="684" y="248"/>
                    <a:pt x="678" y="252"/>
                  </a:cubicBezTo>
                  <a:cubicBezTo>
                    <a:pt x="672" y="256"/>
                    <a:pt x="664" y="254"/>
                    <a:pt x="660" y="247"/>
                  </a:cubicBezTo>
                  <a:cubicBezTo>
                    <a:pt x="657" y="241"/>
                    <a:pt x="659" y="233"/>
                    <a:pt x="665" y="229"/>
                  </a:cubicBezTo>
                  <a:close/>
                  <a:moveTo>
                    <a:pt x="591" y="151"/>
                  </a:moveTo>
                  <a:cubicBezTo>
                    <a:pt x="595" y="145"/>
                    <a:pt x="603" y="144"/>
                    <a:pt x="609" y="149"/>
                  </a:cubicBezTo>
                  <a:cubicBezTo>
                    <a:pt x="614" y="154"/>
                    <a:pt x="615" y="162"/>
                    <a:pt x="611" y="167"/>
                  </a:cubicBezTo>
                  <a:cubicBezTo>
                    <a:pt x="606" y="173"/>
                    <a:pt x="598" y="174"/>
                    <a:pt x="592" y="169"/>
                  </a:cubicBezTo>
                  <a:cubicBezTo>
                    <a:pt x="587" y="164"/>
                    <a:pt x="586" y="156"/>
                    <a:pt x="591" y="151"/>
                  </a:cubicBezTo>
                  <a:close/>
                  <a:moveTo>
                    <a:pt x="493" y="102"/>
                  </a:moveTo>
                  <a:cubicBezTo>
                    <a:pt x="496" y="95"/>
                    <a:pt x="503" y="92"/>
                    <a:pt x="510" y="94"/>
                  </a:cubicBezTo>
                  <a:cubicBezTo>
                    <a:pt x="517" y="97"/>
                    <a:pt x="520" y="104"/>
                    <a:pt x="518" y="111"/>
                  </a:cubicBezTo>
                  <a:cubicBezTo>
                    <a:pt x="515" y="118"/>
                    <a:pt x="508" y="121"/>
                    <a:pt x="501" y="119"/>
                  </a:cubicBezTo>
                  <a:cubicBezTo>
                    <a:pt x="494" y="116"/>
                    <a:pt x="491" y="109"/>
                    <a:pt x="493" y="102"/>
                  </a:cubicBezTo>
                  <a:close/>
                  <a:moveTo>
                    <a:pt x="399" y="77"/>
                  </a:moveTo>
                  <a:cubicBezTo>
                    <a:pt x="406" y="77"/>
                    <a:pt x="412" y="82"/>
                    <a:pt x="412" y="90"/>
                  </a:cubicBezTo>
                  <a:cubicBezTo>
                    <a:pt x="412" y="97"/>
                    <a:pt x="406" y="103"/>
                    <a:pt x="399" y="103"/>
                  </a:cubicBezTo>
                  <a:cubicBezTo>
                    <a:pt x="391" y="103"/>
                    <a:pt x="386" y="97"/>
                    <a:pt x="386" y="90"/>
                  </a:cubicBezTo>
                  <a:cubicBezTo>
                    <a:pt x="386" y="82"/>
                    <a:pt x="391" y="77"/>
                    <a:pt x="399" y="77"/>
                  </a:cubicBezTo>
                  <a:close/>
                  <a:moveTo>
                    <a:pt x="288" y="98"/>
                  </a:moveTo>
                  <a:cubicBezTo>
                    <a:pt x="295" y="96"/>
                    <a:pt x="302" y="99"/>
                    <a:pt x="304" y="106"/>
                  </a:cubicBezTo>
                  <a:cubicBezTo>
                    <a:pt x="307" y="113"/>
                    <a:pt x="303" y="120"/>
                    <a:pt x="297" y="123"/>
                  </a:cubicBezTo>
                  <a:cubicBezTo>
                    <a:pt x="290" y="125"/>
                    <a:pt x="282" y="122"/>
                    <a:pt x="280" y="115"/>
                  </a:cubicBezTo>
                  <a:cubicBezTo>
                    <a:pt x="277" y="108"/>
                    <a:pt x="281" y="101"/>
                    <a:pt x="288" y="98"/>
                  </a:cubicBezTo>
                  <a:close/>
                  <a:moveTo>
                    <a:pt x="191" y="156"/>
                  </a:moveTo>
                  <a:cubicBezTo>
                    <a:pt x="196" y="152"/>
                    <a:pt x="205" y="152"/>
                    <a:pt x="209" y="158"/>
                  </a:cubicBezTo>
                  <a:cubicBezTo>
                    <a:pt x="214" y="163"/>
                    <a:pt x="213" y="172"/>
                    <a:pt x="208" y="176"/>
                  </a:cubicBezTo>
                  <a:cubicBezTo>
                    <a:pt x="202" y="181"/>
                    <a:pt x="194" y="180"/>
                    <a:pt x="189" y="175"/>
                  </a:cubicBezTo>
                  <a:cubicBezTo>
                    <a:pt x="185" y="169"/>
                    <a:pt x="185" y="161"/>
                    <a:pt x="191" y="156"/>
                  </a:cubicBezTo>
                  <a:close/>
                  <a:moveTo>
                    <a:pt x="83" y="351"/>
                  </a:moveTo>
                  <a:cubicBezTo>
                    <a:pt x="84" y="344"/>
                    <a:pt x="91" y="339"/>
                    <a:pt x="98" y="340"/>
                  </a:cubicBezTo>
                  <a:cubicBezTo>
                    <a:pt x="105" y="341"/>
                    <a:pt x="110" y="348"/>
                    <a:pt x="109" y="355"/>
                  </a:cubicBezTo>
                  <a:cubicBezTo>
                    <a:pt x="108" y="362"/>
                    <a:pt x="101" y="367"/>
                    <a:pt x="94" y="366"/>
                  </a:cubicBezTo>
                  <a:cubicBezTo>
                    <a:pt x="87" y="365"/>
                    <a:pt x="82" y="358"/>
                    <a:pt x="83" y="351"/>
                  </a:cubicBezTo>
                  <a:close/>
                  <a:moveTo>
                    <a:pt x="100" y="474"/>
                  </a:moveTo>
                  <a:cubicBezTo>
                    <a:pt x="93" y="476"/>
                    <a:pt x="86" y="471"/>
                    <a:pt x="85" y="464"/>
                  </a:cubicBezTo>
                  <a:cubicBezTo>
                    <a:pt x="84" y="457"/>
                    <a:pt x="89" y="450"/>
                    <a:pt x="96" y="449"/>
                  </a:cubicBezTo>
                  <a:cubicBezTo>
                    <a:pt x="103" y="447"/>
                    <a:pt x="110" y="452"/>
                    <a:pt x="111" y="459"/>
                  </a:cubicBezTo>
                  <a:cubicBezTo>
                    <a:pt x="112" y="466"/>
                    <a:pt x="107" y="473"/>
                    <a:pt x="100" y="474"/>
                  </a:cubicBezTo>
                  <a:close/>
                  <a:moveTo>
                    <a:pt x="120" y="244"/>
                  </a:moveTo>
                  <a:cubicBezTo>
                    <a:pt x="124" y="238"/>
                    <a:pt x="131" y="236"/>
                    <a:pt x="138" y="239"/>
                  </a:cubicBezTo>
                  <a:cubicBezTo>
                    <a:pt x="144" y="243"/>
                    <a:pt x="146" y="251"/>
                    <a:pt x="143" y="257"/>
                  </a:cubicBezTo>
                  <a:cubicBezTo>
                    <a:pt x="139" y="263"/>
                    <a:pt x="131" y="266"/>
                    <a:pt x="125" y="262"/>
                  </a:cubicBezTo>
                  <a:cubicBezTo>
                    <a:pt x="118" y="258"/>
                    <a:pt x="116" y="250"/>
                    <a:pt x="120" y="244"/>
                  </a:cubicBezTo>
                  <a:close/>
                  <a:moveTo>
                    <a:pt x="143" y="574"/>
                  </a:moveTo>
                  <a:cubicBezTo>
                    <a:pt x="137" y="578"/>
                    <a:pt x="129" y="575"/>
                    <a:pt x="126" y="569"/>
                  </a:cubicBezTo>
                  <a:cubicBezTo>
                    <a:pt x="122" y="563"/>
                    <a:pt x="124" y="555"/>
                    <a:pt x="130" y="551"/>
                  </a:cubicBezTo>
                  <a:cubicBezTo>
                    <a:pt x="137" y="548"/>
                    <a:pt x="145" y="550"/>
                    <a:pt x="148" y="556"/>
                  </a:cubicBezTo>
                  <a:cubicBezTo>
                    <a:pt x="152" y="562"/>
                    <a:pt x="150" y="570"/>
                    <a:pt x="143" y="574"/>
                  </a:cubicBezTo>
                  <a:close/>
                  <a:moveTo>
                    <a:pt x="218" y="653"/>
                  </a:moveTo>
                  <a:cubicBezTo>
                    <a:pt x="213" y="658"/>
                    <a:pt x="205" y="659"/>
                    <a:pt x="200" y="654"/>
                  </a:cubicBezTo>
                  <a:cubicBezTo>
                    <a:pt x="194" y="650"/>
                    <a:pt x="193" y="642"/>
                    <a:pt x="198" y="636"/>
                  </a:cubicBezTo>
                  <a:cubicBezTo>
                    <a:pt x="203" y="630"/>
                    <a:pt x="211" y="630"/>
                    <a:pt x="216" y="634"/>
                  </a:cubicBezTo>
                  <a:cubicBezTo>
                    <a:pt x="222" y="639"/>
                    <a:pt x="223" y="647"/>
                    <a:pt x="218" y="653"/>
                  </a:cubicBezTo>
                  <a:close/>
                  <a:moveTo>
                    <a:pt x="315" y="701"/>
                  </a:moveTo>
                  <a:cubicBezTo>
                    <a:pt x="313" y="708"/>
                    <a:pt x="305" y="712"/>
                    <a:pt x="298" y="709"/>
                  </a:cubicBezTo>
                  <a:cubicBezTo>
                    <a:pt x="292" y="707"/>
                    <a:pt x="288" y="699"/>
                    <a:pt x="291" y="692"/>
                  </a:cubicBezTo>
                  <a:cubicBezTo>
                    <a:pt x="293" y="686"/>
                    <a:pt x="301" y="682"/>
                    <a:pt x="307" y="685"/>
                  </a:cubicBezTo>
                  <a:cubicBezTo>
                    <a:pt x="314" y="687"/>
                    <a:pt x="318" y="695"/>
                    <a:pt x="315" y="701"/>
                  </a:cubicBezTo>
                  <a:close/>
                  <a:moveTo>
                    <a:pt x="410" y="727"/>
                  </a:moveTo>
                  <a:cubicBezTo>
                    <a:pt x="403" y="727"/>
                    <a:pt x="397" y="721"/>
                    <a:pt x="397" y="714"/>
                  </a:cubicBezTo>
                  <a:cubicBezTo>
                    <a:pt x="397" y="707"/>
                    <a:pt x="403" y="701"/>
                    <a:pt x="410" y="701"/>
                  </a:cubicBezTo>
                  <a:cubicBezTo>
                    <a:pt x="417" y="701"/>
                    <a:pt x="423" y="707"/>
                    <a:pt x="423" y="714"/>
                  </a:cubicBezTo>
                  <a:cubicBezTo>
                    <a:pt x="423" y="721"/>
                    <a:pt x="417" y="727"/>
                    <a:pt x="410" y="727"/>
                  </a:cubicBezTo>
                  <a:close/>
                  <a:moveTo>
                    <a:pt x="521" y="705"/>
                  </a:moveTo>
                  <a:cubicBezTo>
                    <a:pt x="514" y="708"/>
                    <a:pt x="506" y="704"/>
                    <a:pt x="504" y="697"/>
                  </a:cubicBezTo>
                  <a:cubicBezTo>
                    <a:pt x="502" y="691"/>
                    <a:pt x="505" y="683"/>
                    <a:pt x="512" y="681"/>
                  </a:cubicBezTo>
                  <a:cubicBezTo>
                    <a:pt x="519" y="678"/>
                    <a:pt x="526" y="682"/>
                    <a:pt x="529" y="689"/>
                  </a:cubicBezTo>
                  <a:cubicBezTo>
                    <a:pt x="531" y="695"/>
                    <a:pt x="528" y="703"/>
                    <a:pt x="521" y="705"/>
                  </a:cubicBezTo>
                  <a:close/>
                  <a:moveTo>
                    <a:pt x="618" y="647"/>
                  </a:moveTo>
                  <a:cubicBezTo>
                    <a:pt x="612" y="652"/>
                    <a:pt x="604" y="651"/>
                    <a:pt x="599" y="646"/>
                  </a:cubicBezTo>
                  <a:cubicBezTo>
                    <a:pt x="595" y="640"/>
                    <a:pt x="595" y="632"/>
                    <a:pt x="601" y="627"/>
                  </a:cubicBezTo>
                  <a:cubicBezTo>
                    <a:pt x="606" y="622"/>
                    <a:pt x="615" y="623"/>
                    <a:pt x="619" y="629"/>
                  </a:cubicBezTo>
                  <a:cubicBezTo>
                    <a:pt x="624" y="634"/>
                    <a:pt x="623" y="642"/>
                    <a:pt x="618" y="647"/>
                  </a:cubicBezTo>
                  <a:close/>
                  <a:moveTo>
                    <a:pt x="655" y="478"/>
                  </a:moveTo>
                  <a:cubicBezTo>
                    <a:pt x="614" y="471"/>
                    <a:pt x="614" y="471"/>
                    <a:pt x="614" y="471"/>
                  </a:cubicBezTo>
                  <a:cubicBezTo>
                    <a:pt x="612" y="475"/>
                    <a:pt x="611" y="479"/>
                    <a:pt x="609" y="483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577" y="538"/>
                    <a:pt x="577" y="538"/>
                    <a:pt x="577" y="538"/>
                  </a:cubicBezTo>
                  <a:cubicBezTo>
                    <a:pt x="575" y="542"/>
                    <a:pt x="572" y="545"/>
                    <a:pt x="569" y="548"/>
                  </a:cubicBezTo>
                  <a:cubicBezTo>
                    <a:pt x="596" y="581"/>
                    <a:pt x="596" y="581"/>
                    <a:pt x="596" y="581"/>
                  </a:cubicBezTo>
                  <a:cubicBezTo>
                    <a:pt x="547" y="621"/>
                    <a:pt x="547" y="621"/>
                    <a:pt x="547" y="621"/>
                  </a:cubicBezTo>
                  <a:cubicBezTo>
                    <a:pt x="520" y="589"/>
                    <a:pt x="520" y="589"/>
                    <a:pt x="520" y="589"/>
                  </a:cubicBezTo>
                  <a:cubicBezTo>
                    <a:pt x="516" y="592"/>
                    <a:pt x="513" y="594"/>
                    <a:pt x="509" y="596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463" y="657"/>
                    <a:pt x="463" y="657"/>
                    <a:pt x="463" y="657"/>
                  </a:cubicBezTo>
                  <a:cubicBezTo>
                    <a:pt x="449" y="618"/>
                    <a:pt x="449" y="618"/>
                    <a:pt x="449" y="618"/>
                  </a:cubicBezTo>
                  <a:cubicBezTo>
                    <a:pt x="445" y="618"/>
                    <a:pt x="440" y="619"/>
                    <a:pt x="436" y="620"/>
                  </a:cubicBezTo>
                  <a:cubicBezTo>
                    <a:pt x="436" y="662"/>
                    <a:pt x="436" y="662"/>
                    <a:pt x="436" y="662"/>
                  </a:cubicBezTo>
                  <a:cubicBezTo>
                    <a:pt x="372" y="662"/>
                    <a:pt x="372" y="662"/>
                    <a:pt x="372" y="662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68" y="619"/>
                    <a:pt x="364" y="618"/>
                    <a:pt x="360" y="618"/>
                  </a:cubicBezTo>
                  <a:cubicBezTo>
                    <a:pt x="345" y="657"/>
                    <a:pt x="345" y="657"/>
                    <a:pt x="345" y="657"/>
                  </a:cubicBezTo>
                  <a:cubicBezTo>
                    <a:pt x="285" y="635"/>
                    <a:pt x="285" y="635"/>
                    <a:pt x="285" y="635"/>
                  </a:cubicBezTo>
                  <a:cubicBezTo>
                    <a:pt x="300" y="596"/>
                    <a:pt x="300" y="596"/>
                    <a:pt x="300" y="596"/>
                  </a:cubicBezTo>
                  <a:cubicBezTo>
                    <a:pt x="296" y="594"/>
                    <a:pt x="292" y="592"/>
                    <a:pt x="288" y="589"/>
                  </a:cubicBezTo>
                  <a:cubicBezTo>
                    <a:pt x="261" y="621"/>
                    <a:pt x="261" y="621"/>
                    <a:pt x="261" y="621"/>
                  </a:cubicBezTo>
                  <a:cubicBezTo>
                    <a:pt x="213" y="581"/>
                    <a:pt x="213" y="581"/>
                    <a:pt x="213" y="581"/>
                  </a:cubicBezTo>
                  <a:cubicBezTo>
                    <a:pt x="240" y="548"/>
                    <a:pt x="240" y="548"/>
                    <a:pt x="240" y="548"/>
                  </a:cubicBezTo>
                  <a:cubicBezTo>
                    <a:pt x="237" y="545"/>
                    <a:pt x="234" y="542"/>
                    <a:pt x="231" y="538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63" y="504"/>
                    <a:pt x="163" y="504"/>
                    <a:pt x="163" y="504"/>
                  </a:cubicBezTo>
                  <a:cubicBezTo>
                    <a:pt x="199" y="483"/>
                    <a:pt x="199" y="483"/>
                    <a:pt x="199" y="483"/>
                  </a:cubicBezTo>
                  <a:cubicBezTo>
                    <a:pt x="198" y="479"/>
                    <a:pt x="196" y="475"/>
                    <a:pt x="195" y="471"/>
                  </a:cubicBezTo>
                  <a:cubicBezTo>
                    <a:pt x="154" y="478"/>
                    <a:pt x="154" y="478"/>
                    <a:pt x="154" y="478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84" y="406"/>
                    <a:pt x="184" y="404"/>
                    <a:pt x="184" y="402"/>
                  </a:cubicBezTo>
                  <a:cubicBezTo>
                    <a:pt x="184" y="400"/>
                    <a:pt x="184" y="397"/>
                    <a:pt x="184" y="395"/>
                  </a:cubicBezTo>
                  <a:cubicBezTo>
                    <a:pt x="143" y="388"/>
                    <a:pt x="143" y="388"/>
                    <a:pt x="143" y="388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95" y="333"/>
                    <a:pt x="195" y="333"/>
                    <a:pt x="195" y="333"/>
                  </a:cubicBezTo>
                  <a:cubicBezTo>
                    <a:pt x="196" y="328"/>
                    <a:pt x="198" y="324"/>
                    <a:pt x="199" y="320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231" y="265"/>
                    <a:pt x="231" y="265"/>
                    <a:pt x="231" y="265"/>
                  </a:cubicBezTo>
                  <a:cubicBezTo>
                    <a:pt x="234" y="262"/>
                    <a:pt x="237" y="258"/>
                    <a:pt x="240" y="255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61" y="182"/>
                    <a:pt x="261" y="182"/>
                    <a:pt x="261" y="182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2"/>
                    <a:pt x="296" y="210"/>
                    <a:pt x="300" y="208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345" y="146"/>
                    <a:pt x="345" y="146"/>
                    <a:pt x="345" y="146"/>
                  </a:cubicBezTo>
                  <a:cubicBezTo>
                    <a:pt x="359" y="186"/>
                    <a:pt x="359" y="186"/>
                    <a:pt x="359" y="186"/>
                  </a:cubicBezTo>
                  <a:cubicBezTo>
                    <a:pt x="364" y="185"/>
                    <a:pt x="368" y="184"/>
                    <a:pt x="372" y="184"/>
                  </a:cubicBezTo>
                  <a:cubicBezTo>
                    <a:pt x="372" y="142"/>
                    <a:pt x="372" y="142"/>
                    <a:pt x="372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40" y="184"/>
                    <a:pt x="445" y="185"/>
                    <a:pt x="449" y="18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13" y="210"/>
                    <a:pt x="516" y="212"/>
                    <a:pt x="520" y="214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96" y="223"/>
                    <a:pt x="596" y="223"/>
                    <a:pt x="596" y="223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2" y="258"/>
                    <a:pt x="575" y="262"/>
                    <a:pt x="577" y="265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645" y="299"/>
                    <a:pt x="645" y="299"/>
                    <a:pt x="645" y="299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11" y="324"/>
                    <a:pt x="612" y="328"/>
                    <a:pt x="614" y="333"/>
                  </a:cubicBezTo>
                  <a:cubicBezTo>
                    <a:pt x="655" y="325"/>
                    <a:pt x="655" y="325"/>
                    <a:pt x="655" y="325"/>
                  </a:cubicBezTo>
                  <a:cubicBezTo>
                    <a:pt x="666" y="388"/>
                    <a:pt x="666" y="388"/>
                    <a:pt x="666" y="388"/>
                  </a:cubicBezTo>
                  <a:cubicBezTo>
                    <a:pt x="625" y="395"/>
                    <a:pt x="625" y="395"/>
                    <a:pt x="625" y="395"/>
                  </a:cubicBezTo>
                  <a:cubicBezTo>
                    <a:pt x="625" y="397"/>
                    <a:pt x="625" y="400"/>
                    <a:pt x="625" y="402"/>
                  </a:cubicBezTo>
                  <a:cubicBezTo>
                    <a:pt x="625" y="404"/>
                    <a:pt x="625" y="406"/>
                    <a:pt x="625" y="408"/>
                  </a:cubicBezTo>
                  <a:cubicBezTo>
                    <a:pt x="666" y="416"/>
                    <a:pt x="666" y="416"/>
                    <a:pt x="666" y="416"/>
                  </a:cubicBezTo>
                  <a:lnTo>
                    <a:pt x="655" y="478"/>
                  </a:lnTo>
                  <a:close/>
                  <a:moveTo>
                    <a:pt x="689" y="559"/>
                  </a:moveTo>
                  <a:cubicBezTo>
                    <a:pt x="685" y="566"/>
                    <a:pt x="677" y="568"/>
                    <a:pt x="671" y="564"/>
                  </a:cubicBezTo>
                  <a:cubicBezTo>
                    <a:pt x="665" y="561"/>
                    <a:pt x="662" y="553"/>
                    <a:pt x="666" y="546"/>
                  </a:cubicBezTo>
                  <a:cubicBezTo>
                    <a:pt x="670" y="540"/>
                    <a:pt x="678" y="538"/>
                    <a:pt x="684" y="542"/>
                  </a:cubicBezTo>
                  <a:cubicBezTo>
                    <a:pt x="690" y="545"/>
                    <a:pt x="692" y="553"/>
                    <a:pt x="689" y="559"/>
                  </a:cubicBezTo>
                  <a:close/>
                  <a:moveTo>
                    <a:pt x="708" y="329"/>
                  </a:moveTo>
                  <a:cubicBezTo>
                    <a:pt x="715" y="328"/>
                    <a:pt x="722" y="333"/>
                    <a:pt x="723" y="340"/>
                  </a:cubicBezTo>
                  <a:cubicBezTo>
                    <a:pt x="725" y="347"/>
                    <a:pt x="720" y="354"/>
                    <a:pt x="713" y="355"/>
                  </a:cubicBezTo>
                  <a:cubicBezTo>
                    <a:pt x="706" y="356"/>
                    <a:pt x="699" y="351"/>
                    <a:pt x="698" y="344"/>
                  </a:cubicBezTo>
                  <a:cubicBezTo>
                    <a:pt x="696" y="337"/>
                    <a:pt x="701" y="330"/>
                    <a:pt x="708" y="329"/>
                  </a:cubicBezTo>
                  <a:close/>
                  <a:moveTo>
                    <a:pt x="725" y="453"/>
                  </a:moveTo>
                  <a:cubicBezTo>
                    <a:pt x="724" y="460"/>
                    <a:pt x="717" y="464"/>
                    <a:pt x="710" y="463"/>
                  </a:cubicBezTo>
                  <a:cubicBezTo>
                    <a:pt x="703" y="462"/>
                    <a:pt x="698" y="455"/>
                    <a:pt x="700" y="448"/>
                  </a:cubicBezTo>
                  <a:cubicBezTo>
                    <a:pt x="701" y="441"/>
                    <a:pt x="708" y="436"/>
                    <a:pt x="715" y="437"/>
                  </a:cubicBezTo>
                  <a:cubicBezTo>
                    <a:pt x="722" y="439"/>
                    <a:pt x="727" y="445"/>
                    <a:pt x="725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0"/>
            <p:cNvSpPr>
              <a:spLocks noEditPoints="1"/>
            </p:cNvSpPr>
            <p:nvPr/>
          </p:nvSpPr>
          <p:spPr bwMode="auto">
            <a:xfrm>
              <a:off x="4017" y="2136"/>
              <a:ext cx="1007" cy="100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1"/>
            <p:cNvSpPr>
              <a:spLocks noEditPoints="1"/>
            </p:cNvSpPr>
            <p:nvPr/>
          </p:nvSpPr>
          <p:spPr bwMode="auto">
            <a:xfrm>
              <a:off x="4822" y="2854"/>
              <a:ext cx="733" cy="730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Line 52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Line 53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54"/>
            <p:cNvSpPr>
              <a:spLocks noEditPoints="1"/>
            </p:cNvSpPr>
            <p:nvPr/>
          </p:nvSpPr>
          <p:spPr bwMode="auto">
            <a:xfrm>
              <a:off x="2150" y="1818"/>
              <a:ext cx="1214" cy="1209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55"/>
            <p:cNvSpPr>
              <a:spLocks noEditPoints="1"/>
            </p:cNvSpPr>
            <p:nvPr/>
          </p:nvSpPr>
          <p:spPr bwMode="auto">
            <a:xfrm>
              <a:off x="2355" y="2020"/>
              <a:ext cx="804" cy="805"/>
            </a:xfrm>
            <a:custGeom>
              <a:avLst/>
              <a:gdLst>
                <a:gd name="T0" fmla="*/ 265 w 530"/>
                <a:gd name="T1" fmla="*/ 0 h 530"/>
                <a:gd name="T2" fmla="*/ 0 w 530"/>
                <a:gd name="T3" fmla="*/ 265 h 530"/>
                <a:gd name="T4" fmla="*/ 265 w 530"/>
                <a:gd name="T5" fmla="*/ 530 h 530"/>
                <a:gd name="T6" fmla="*/ 530 w 530"/>
                <a:gd name="T7" fmla="*/ 265 h 530"/>
                <a:gd name="T8" fmla="*/ 265 w 530"/>
                <a:gd name="T9" fmla="*/ 0 h 530"/>
                <a:gd name="T10" fmla="*/ 265 w 530"/>
                <a:gd name="T11" fmla="*/ 476 h 530"/>
                <a:gd name="T12" fmla="*/ 54 w 530"/>
                <a:gd name="T13" fmla="*/ 265 h 530"/>
                <a:gd name="T14" fmla="*/ 265 w 530"/>
                <a:gd name="T15" fmla="*/ 54 h 530"/>
                <a:gd name="T16" fmla="*/ 476 w 530"/>
                <a:gd name="T17" fmla="*/ 265 h 530"/>
                <a:gd name="T18" fmla="*/ 265 w 530"/>
                <a:gd name="T19" fmla="*/ 47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30">
                  <a:moveTo>
                    <a:pt x="265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411"/>
                    <a:pt x="119" y="530"/>
                    <a:pt x="265" y="530"/>
                  </a:cubicBezTo>
                  <a:cubicBezTo>
                    <a:pt x="411" y="530"/>
                    <a:pt x="530" y="411"/>
                    <a:pt x="530" y="265"/>
                  </a:cubicBezTo>
                  <a:cubicBezTo>
                    <a:pt x="530" y="119"/>
                    <a:pt x="411" y="0"/>
                    <a:pt x="265" y="0"/>
                  </a:cubicBezTo>
                  <a:close/>
                  <a:moveTo>
                    <a:pt x="265" y="476"/>
                  </a:moveTo>
                  <a:cubicBezTo>
                    <a:pt x="148" y="476"/>
                    <a:pt x="54" y="382"/>
                    <a:pt x="54" y="265"/>
                  </a:cubicBezTo>
                  <a:cubicBezTo>
                    <a:pt x="54" y="148"/>
                    <a:pt x="148" y="54"/>
                    <a:pt x="265" y="54"/>
                  </a:cubicBezTo>
                  <a:cubicBezTo>
                    <a:pt x="381" y="54"/>
                    <a:pt x="476" y="148"/>
                    <a:pt x="476" y="265"/>
                  </a:cubicBezTo>
                  <a:cubicBezTo>
                    <a:pt x="476" y="382"/>
                    <a:pt x="381" y="476"/>
                    <a:pt x="265" y="4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6"/>
            <p:cNvSpPr>
              <a:spLocks noEditPoints="1"/>
            </p:cNvSpPr>
            <p:nvPr/>
          </p:nvSpPr>
          <p:spPr bwMode="auto">
            <a:xfrm>
              <a:off x="2451" y="2116"/>
              <a:ext cx="613" cy="61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Rectangle 148"/>
          <p:cNvSpPr/>
          <p:nvPr/>
        </p:nvSpPr>
        <p:spPr>
          <a:xfrm>
            <a:off x="1414967" y="1754248"/>
            <a:ext cx="629021" cy="6290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ym typeface="Arial" panose="020B0604020202020204" pitchFamily="34" charset="0"/>
            </a:endParaRPr>
          </a:p>
        </p:txBody>
      </p:sp>
      <p:sp>
        <p:nvSpPr>
          <p:cNvPr id="31" name="Rectangle 149"/>
          <p:cNvSpPr/>
          <p:nvPr/>
        </p:nvSpPr>
        <p:spPr>
          <a:xfrm>
            <a:off x="1414967" y="2675606"/>
            <a:ext cx="629021" cy="6290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ym typeface="Arial" panose="020B0604020202020204" pitchFamily="34" charset="0"/>
            </a:endParaRPr>
          </a:p>
        </p:txBody>
      </p:sp>
      <p:sp>
        <p:nvSpPr>
          <p:cNvPr id="32" name="Rectangle 150"/>
          <p:cNvSpPr/>
          <p:nvPr/>
        </p:nvSpPr>
        <p:spPr>
          <a:xfrm>
            <a:off x="1414967" y="3591567"/>
            <a:ext cx="629021" cy="6290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ym typeface="Arial" panose="020B0604020202020204" pitchFamily="34" charset="0"/>
            </a:endParaRPr>
          </a:p>
        </p:txBody>
      </p:sp>
      <p:sp>
        <p:nvSpPr>
          <p:cNvPr id="33" name="Rectangle 151"/>
          <p:cNvSpPr/>
          <p:nvPr/>
        </p:nvSpPr>
        <p:spPr>
          <a:xfrm>
            <a:off x="1414967" y="4508390"/>
            <a:ext cx="629021" cy="6290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ym typeface="Arial" panose="020B0604020202020204" pitchFamily="34" charset="0"/>
            </a:endParaRPr>
          </a:p>
        </p:txBody>
      </p:sp>
      <p:sp>
        <p:nvSpPr>
          <p:cNvPr id="34" name="TextBox 152"/>
          <p:cNvSpPr txBox="1"/>
          <p:nvPr/>
        </p:nvSpPr>
        <p:spPr>
          <a:xfrm>
            <a:off x="2285491" y="1992226"/>
            <a:ext cx="33501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153"/>
          <p:cNvSpPr txBox="1"/>
          <p:nvPr/>
        </p:nvSpPr>
        <p:spPr>
          <a:xfrm>
            <a:off x="2279889" y="1659551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accent1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54"/>
          <p:cNvSpPr txBox="1"/>
          <p:nvPr/>
        </p:nvSpPr>
        <p:spPr>
          <a:xfrm>
            <a:off x="2285491" y="2905257"/>
            <a:ext cx="33501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55"/>
          <p:cNvSpPr txBox="1"/>
          <p:nvPr/>
        </p:nvSpPr>
        <p:spPr>
          <a:xfrm>
            <a:off x="2279889" y="2572583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2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accent2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38" name="TextBox 156"/>
          <p:cNvSpPr txBox="1"/>
          <p:nvPr/>
        </p:nvSpPr>
        <p:spPr>
          <a:xfrm>
            <a:off x="2285491" y="3807597"/>
            <a:ext cx="33501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39" name="TextBox 157"/>
          <p:cNvSpPr txBox="1"/>
          <p:nvPr/>
        </p:nvSpPr>
        <p:spPr>
          <a:xfrm>
            <a:off x="2279889" y="3474923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3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accent3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Box 158"/>
          <p:cNvSpPr txBox="1"/>
          <p:nvPr/>
        </p:nvSpPr>
        <p:spPr>
          <a:xfrm>
            <a:off x="2285491" y="4705314"/>
            <a:ext cx="33501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rPr>
              <a:t>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Box 159"/>
          <p:cNvSpPr txBox="1"/>
          <p:nvPr/>
        </p:nvSpPr>
        <p:spPr>
          <a:xfrm>
            <a:off x="2279889" y="4372639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4"/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rPr>
              <a:t>请替换文字内容</a:t>
            </a:r>
            <a:endParaRPr lang="en-US" sz="1200" b="1" dirty="0">
              <a:solidFill>
                <a:schemeClr val="accent4"/>
              </a:solidFill>
              <a:latin typeface="+mn-ea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1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876840" y="1160752"/>
            <a:ext cx="4406360" cy="2817925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660572" y="1160753"/>
            <a:ext cx="754858" cy="490846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PA_任意多边形 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5660572" y="2674202"/>
            <a:ext cx="673052" cy="769737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PA_文本框 7"/>
          <p:cNvSpPr txBox="1"/>
          <p:nvPr>
            <p:custDataLst>
              <p:tags r:id="rId3"/>
            </p:custDataLst>
          </p:nvPr>
        </p:nvSpPr>
        <p:spPr>
          <a:xfrm>
            <a:off x="6539650" y="1272598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PA_矩形 8"/>
          <p:cNvSpPr/>
          <p:nvPr>
            <p:custDataLst>
              <p:tags r:id="rId4"/>
            </p:custDataLst>
          </p:nvPr>
        </p:nvSpPr>
        <p:spPr>
          <a:xfrm>
            <a:off x="5660572" y="1734237"/>
            <a:ext cx="5002598" cy="5249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PA_文本框 9"/>
          <p:cNvSpPr txBox="1"/>
          <p:nvPr>
            <p:custDataLst>
              <p:tags r:id="rId5"/>
            </p:custDataLst>
          </p:nvPr>
        </p:nvSpPr>
        <p:spPr>
          <a:xfrm>
            <a:off x="6539650" y="3009519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PA_任意多边形 10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660572" y="4296677"/>
            <a:ext cx="680490" cy="624712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PA_矩形 11"/>
          <p:cNvSpPr/>
          <p:nvPr>
            <p:custDataLst>
              <p:tags r:id="rId7"/>
            </p:custDataLst>
          </p:nvPr>
        </p:nvSpPr>
        <p:spPr>
          <a:xfrm>
            <a:off x="5752208" y="3453726"/>
            <a:ext cx="5002598" cy="5249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PA_文本框 12"/>
          <p:cNvSpPr txBox="1"/>
          <p:nvPr>
            <p:custDataLst>
              <p:tags r:id="rId8"/>
            </p:custDataLst>
          </p:nvPr>
        </p:nvSpPr>
        <p:spPr>
          <a:xfrm>
            <a:off x="6539650" y="4609034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PA_矩形 13"/>
          <p:cNvSpPr/>
          <p:nvPr>
            <p:custDataLst>
              <p:tags r:id="rId9"/>
            </p:custDataLst>
          </p:nvPr>
        </p:nvSpPr>
        <p:spPr>
          <a:xfrm>
            <a:off x="5752207" y="4988675"/>
            <a:ext cx="5002598" cy="5249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2"/>
          <a:stretch/>
        </p:blipFill>
        <p:spPr>
          <a:xfrm>
            <a:off x="876840" y="2023692"/>
            <a:ext cx="4406360" cy="348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9"/>
          <p:cNvGrpSpPr/>
          <p:nvPr/>
        </p:nvGrpSpPr>
        <p:grpSpPr>
          <a:xfrm>
            <a:off x="4332421" y="1450415"/>
            <a:ext cx="3527159" cy="3529703"/>
            <a:chOff x="1206013" y="2080409"/>
            <a:chExt cx="3720038" cy="3722722"/>
          </a:xfrm>
        </p:grpSpPr>
        <p:sp>
          <p:nvSpPr>
            <p:cNvPr id="3" name="Teardrop 84"/>
            <p:cNvSpPr/>
            <p:nvPr/>
          </p:nvSpPr>
          <p:spPr>
            <a:xfrm>
              <a:off x="1206013" y="3999063"/>
              <a:ext cx="1804068" cy="1804068"/>
            </a:xfrm>
            <a:prstGeom prst="teardrop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" name="Teardrop 85"/>
            <p:cNvSpPr/>
            <p:nvPr/>
          </p:nvSpPr>
          <p:spPr>
            <a:xfrm flipH="1">
              <a:off x="3121983" y="3999063"/>
              <a:ext cx="1804068" cy="1804068"/>
            </a:xfrm>
            <a:prstGeom prst="teardrop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" name="Teardrop 86"/>
            <p:cNvSpPr/>
            <p:nvPr/>
          </p:nvSpPr>
          <p:spPr>
            <a:xfrm rot="10800000">
              <a:off x="3121983" y="2080409"/>
              <a:ext cx="1804068" cy="1804068"/>
            </a:xfrm>
            <a:prstGeom prst="teardrop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ardrop 87"/>
            <p:cNvSpPr/>
            <p:nvPr/>
          </p:nvSpPr>
          <p:spPr>
            <a:xfrm rot="10800000" flipH="1">
              <a:off x="1206013" y="2080409"/>
              <a:ext cx="1804068" cy="1804068"/>
            </a:xfrm>
            <a:prstGeom prst="teardrop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latin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88"/>
            <p:cNvGrpSpPr/>
            <p:nvPr/>
          </p:nvGrpSpPr>
          <p:grpSpPr>
            <a:xfrm>
              <a:off x="1438360" y="2316678"/>
              <a:ext cx="1337106" cy="1337074"/>
              <a:chOff x="7535896" y="1753818"/>
              <a:chExt cx="783506" cy="783488"/>
            </a:xfrm>
          </p:grpSpPr>
          <p:sp>
            <p:nvSpPr>
              <p:cNvPr id="17" name="Oval 98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Oval 99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1"/>
                    </a:solidFill>
                    <a:latin typeface="+mn-ea"/>
                    <a:sym typeface="Arial" panose="020B0604020202020204" pitchFamily="34" charset="0"/>
                  </a:rPr>
                  <a:t>S</a:t>
                </a:r>
              </a:p>
            </p:txBody>
          </p:sp>
        </p:grpSp>
        <p:grpSp>
          <p:nvGrpSpPr>
            <p:cNvPr id="8" name="Group 89"/>
            <p:cNvGrpSpPr/>
            <p:nvPr/>
          </p:nvGrpSpPr>
          <p:grpSpPr>
            <a:xfrm>
              <a:off x="3363045" y="2307933"/>
              <a:ext cx="1337106" cy="1337074"/>
              <a:chOff x="7535896" y="1753817"/>
              <a:chExt cx="783506" cy="783488"/>
            </a:xfrm>
          </p:grpSpPr>
          <p:sp>
            <p:nvSpPr>
              <p:cNvPr id="15" name="Oval 96"/>
              <p:cNvSpPr/>
              <p:nvPr/>
            </p:nvSpPr>
            <p:spPr>
              <a:xfrm>
                <a:off x="7535896" y="1753817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97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2"/>
                    </a:solidFill>
                    <a:latin typeface="+mn-ea"/>
                    <a:sym typeface="Arial" panose="020B0604020202020204" pitchFamily="34" charset="0"/>
                  </a:rPr>
                  <a:t>W</a:t>
                </a:r>
              </a:p>
            </p:txBody>
          </p:sp>
        </p:grpSp>
        <p:grpSp>
          <p:nvGrpSpPr>
            <p:cNvPr id="9" name="Group 90"/>
            <p:cNvGrpSpPr/>
            <p:nvPr/>
          </p:nvGrpSpPr>
          <p:grpSpPr>
            <a:xfrm>
              <a:off x="1433223" y="4249983"/>
              <a:ext cx="1337106" cy="1337074"/>
              <a:chOff x="7535896" y="1753818"/>
              <a:chExt cx="783506" cy="783488"/>
            </a:xfrm>
          </p:grpSpPr>
          <p:sp>
            <p:nvSpPr>
              <p:cNvPr id="13" name="Oval 94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95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3"/>
                    </a:solidFill>
                    <a:latin typeface="+mn-ea"/>
                    <a:sym typeface="Arial" panose="020B0604020202020204" pitchFamily="34" charset="0"/>
                  </a:rPr>
                  <a:t>O</a:t>
                </a:r>
              </a:p>
            </p:txBody>
          </p:sp>
        </p:grpSp>
        <p:grpSp>
          <p:nvGrpSpPr>
            <p:cNvPr id="10" name="Group 91"/>
            <p:cNvGrpSpPr/>
            <p:nvPr/>
          </p:nvGrpSpPr>
          <p:grpSpPr>
            <a:xfrm>
              <a:off x="3357909" y="4241240"/>
              <a:ext cx="1337106" cy="1337074"/>
              <a:chOff x="7535896" y="1753818"/>
              <a:chExt cx="783506" cy="783488"/>
            </a:xfrm>
          </p:grpSpPr>
          <p:sp>
            <p:nvSpPr>
              <p:cNvPr id="11" name="Oval 92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93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4"/>
                    </a:solidFill>
                    <a:latin typeface="+mn-ea"/>
                    <a:sym typeface="Arial" panose="020B0604020202020204" pitchFamily="34" charset="0"/>
                  </a:rPr>
                  <a:t>T</a:t>
                </a:r>
              </a:p>
            </p:txBody>
          </p:sp>
        </p:grpSp>
      </p:grpSp>
      <p:sp>
        <p:nvSpPr>
          <p:cNvPr id="19" name="Shape 4159"/>
          <p:cNvSpPr/>
          <p:nvPr/>
        </p:nvSpPr>
        <p:spPr>
          <a:xfrm rot="19381099" flipH="1">
            <a:off x="3920468" y="1566351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20" name="Group 103"/>
          <p:cNvGrpSpPr/>
          <p:nvPr/>
        </p:nvGrpSpPr>
        <p:grpSpPr>
          <a:xfrm>
            <a:off x="5499658" y="2622076"/>
            <a:ext cx="1216752" cy="1216752"/>
            <a:chOff x="5499624" y="3304239"/>
            <a:chExt cx="1216819" cy="1216819"/>
          </a:xfrm>
        </p:grpSpPr>
        <p:sp>
          <p:nvSpPr>
            <p:cNvPr id="21" name="Freeform 225"/>
            <p:cNvSpPr>
              <a:spLocks/>
            </p:cNvSpPr>
            <p:nvPr/>
          </p:nvSpPr>
          <p:spPr bwMode="auto">
            <a:xfrm>
              <a:off x="5499624" y="3304239"/>
              <a:ext cx="1216819" cy="1216819"/>
            </a:xfrm>
            <a:custGeom>
              <a:avLst/>
              <a:gdLst>
                <a:gd name="T0" fmla="*/ 378 w 514"/>
                <a:gd name="T1" fmla="*/ 432 h 514"/>
                <a:gd name="T2" fmla="*/ 330 w 514"/>
                <a:gd name="T3" fmla="*/ 432 h 514"/>
                <a:gd name="T4" fmla="*/ 291 w 514"/>
                <a:gd name="T5" fmla="*/ 494 h 514"/>
                <a:gd name="T6" fmla="*/ 295 w 514"/>
                <a:gd name="T7" fmla="*/ 511 h 514"/>
                <a:gd name="T8" fmla="*/ 257 w 514"/>
                <a:gd name="T9" fmla="*/ 514 h 514"/>
                <a:gd name="T10" fmla="*/ 257 w 514"/>
                <a:gd name="T11" fmla="*/ 514 h 514"/>
                <a:gd name="T12" fmla="*/ 220 w 514"/>
                <a:gd name="T13" fmla="*/ 511 h 514"/>
                <a:gd name="T14" fmla="*/ 219 w 514"/>
                <a:gd name="T15" fmla="*/ 465 h 514"/>
                <a:gd name="T16" fmla="*/ 185 w 514"/>
                <a:gd name="T17" fmla="*/ 432 h 514"/>
                <a:gd name="T18" fmla="*/ 137 w 514"/>
                <a:gd name="T19" fmla="*/ 432 h 514"/>
                <a:gd name="T20" fmla="*/ 113 w 514"/>
                <a:gd name="T21" fmla="*/ 449 h 514"/>
                <a:gd name="T22" fmla="*/ 104 w 514"/>
                <a:gd name="T23" fmla="*/ 463 h 514"/>
                <a:gd name="T24" fmla="*/ 75 w 514"/>
                <a:gd name="T25" fmla="*/ 439 h 514"/>
                <a:gd name="T26" fmla="*/ 75 w 514"/>
                <a:gd name="T27" fmla="*/ 439 h 514"/>
                <a:gd name="T28" fmla="*/ 51 w 514"/>
                <a:gd name="T29" fmla="*/ 410 h 514"/>
                <a:gd name="T30" fmla="*/ 83 w 514"/>
                <a:gd name="T31" fmla="*/ 377 h 514"/>
                <a:gd name="T32" fmla="*/ 83 w 514"/>
                <a:gd name="T33" fmla="*/ 329 h 514"/>
                <a:gd name="T34" fmla="*/ 20 w 514"/>
                <a:gd name="T35" fmla="*/ 291 h 514"/>
                <a:gd name="T36" fmla="*/ 3 w 514"/>
                <a:gd name="T37" fmla="*/ 294 h 514"/>
                <a:gd name="T38" fmla="*/ 0 w 514"/>
                <a:gd name="T39" fmla="*/ 257 h 514"/>
                <a:gd name="T40" fmla="*/ 0 w 514"/>
                <a:gd name="T41" fmla="*/ 257 h 514"/>
                <a:gd name="T42" fmla="*/ 3 w 514"/>
                <a:gd name="T43" fmla="*/ 219 h 514"/>
                <a:gd name="T44" fmla="*/ 49 w 514"/>
                <a:gd name="T45" fmla="*/ 219 h 514"/>
                <a:gd name="T46" fmla="*/ 83 w 514"/>
                <a:gd name="T47" fmla="*/ 185 h 514"/>
                <a:gd name="T48" fmla="*/ 65 w 514"/>
                <a:gd name="T49" fmla="*/ 113 h 514"/>
                <a:gd name="T50" fmla="*/ 51 w 514"/>
                <a:gd name="T51" fmla="*/ 104 h 514"/>
                <a:gd name="T52" fmla="*/ 75 w 514"/>
                <a:gd name="T53" fmla="*/ 75 h 514"/>
                <a:gd name="T54" fmla="*/ 75 w 514"/>
                <a:gd name="T55" fmla="*/ 75 h 514"/>
                <a:gd name="T56" fmla="*/ 104 w 514"/>
                <a:gd name="T57" fmla="*/ 50 h 514"/>
                <a:gd name="T58" fmla="*/ 137 w 514"/>
                <a:gd name="T59" fmla="*/ 82 h 514"/>
                <a:gd name="T60" fmla="*/ 149 w 514"/>
                <a:gd name="T61" fmla="*/ 86 h 514"/>
                <a:gd name="T62" fmla="*/ 185 w 514"/>
                <a:gd name="T63" fmla="*/ 82 h 514"/>
                <a:gd name="T64" fmla="*/ 185 w 514"/>
                <a:gd name="T65" fmla="*/ 82 h 514"/>
                <a:gd name="T66" fmla="*/ 223 w 514"/>
                <a:gd name="T67" fmla="*/ 19 h 514"/>
                <a:gd name="T68" fmla="*/ 222 w 514"/>
                <a:gd name="T69" fmla="*/ 13 h 514"/>
                <a:gd name="T70" fmla="*/ 220 w 514"/>
                <a:gd name="T71" fmla="*/ 2 h 514"/>
                <a:gd name="T72" fmla="*/ 257 w 514"/>
                <a:gd name="T73" fmla="*/ 0 h 514"/>
                <a:gd name="T74" fmla="*/ 257 w 514"/>
                <a:gd name="T75" fmla="*/ 0 h 514"/>
                <a:gd name="T76" fmla="*/ 295 w 514"/>
                <a:gd name="T77" fmla="*/ 2 h 514"/>
                <a:gd name="T78" fmla="*/ 296 w 514"/>
                <a:gd name="T79" fmla="*/ 48 h 514"/>
                <a:gd name="T80" fmla="*/ 330 w 514"/>
                <a:gd name="T81" fmla="*/ 82 h 514"/>
                <a:gd name="T82" fmla="*/ 378 w 514"/>
                <a:gd name="T83" fmla="*/ 82 h 514"/>
                <a:gd name="T84" fmla="*/ 378 w 514"/>
                <a:gd name="T85" fmla="*/ 82 h 514"/>
                <a:gd name="T86" fmla="*/ 401 w 514"/>
                <a:gd name="T87" fmla="*/ 65 h 514"/>
                <a:gd name="T88" fmla="*/ 411 w 514"/>
                <a:gd name="T89" fmla="*/ 50 h 514"/>
                <a:gd name="T90" fmla="*/ 439 w 514"/>
                <a:gd name="T91" fmla="*/ 75 h 514"/>
                <a:gd name="T92" fmla="*/ 439 w 514"/>
                <a:gd name="T93" fmla="*/ 75 h 514"/>
                <a:gd name="T94" fmla="*/ 464 w 514"/>
                <a:gd name="T95" fmla="*/ 104 h 514"/>
                <a:gd name="T96" fmla="*/ 432 w 514"/>
                <a:gd name="T97" fmla="*/ 137 h 514"/>
                <a:gd name="T98" fmla="*/ 432 w 514"/>
                <a:gd name="T99" fmla="*/ 185 h 514"/>
                <a:gd name="T100" fmla="*/ 495 w 514"/>
                <a:gd name="T101" fmla="*/ 223 h 514"/>
                <a:gd name="T102" fmla="*/ 512 w 514"/>
                <a:gd name="T103" fmla="*/ 219 h 514"/>
                <a:gd name="T104" fmla="*/ 514 w 514"/>
                <a:gd name="T105" fmla="*/ 257 h 514"/>
                <a:gd name="T106" fmla="*/ 514 w 514"/>
                <a:gd name="T107" fmla="*/ 257 h 514"/>
                <a:gd name="T108" fmla="*/ 512 w 514"/>
                <a:gd name="T109" fmla="*/ 294 h 514"/>
                <a:gd name="T110" fmla="*/ 466 w 514"/>
                <a:gd name="T111" fmla="*/ 295 h 514"/>
                <a:gd name="T112" fmla="*/ 432 w 514"/>
                <a:gd name="T113" fmla="*/ 329 h 514"/>
                <a:gd name="T114" fmla="*/ 449 w 514"/>
                <a:gd name="T115" fmla="*/ 401 h 514"/>
                <a:gd name="T116" fmla="*/ 464 w 514"/>
                <a:gd name="T117" fmla="*/ 410 h 514"/>
                <a:gd name="T118" fmla="*/ 439 w 514"/>
                <a:gd name="T119" fmla="*/ 439 h 514"/>
                <a:gd name="T120" fmla="*/ 439 w 514"/>
                <a:gd name="T121" fmla="*/ 439 h 514"/>
                <a:gd name="T122" fmla="*/ 411 w 514"/>
                <a:gd name="T123" fmla="*/ 463 h 514"/>
                <a:gd name="T124" fmla="*/ 378 w 514"/>
                <a:gd name="T125" fmla="*/ 4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514">
                  <a:moveTo>
                    <a:pt x="378" y="432"/>
                  </a:moveTo>
                  <a:cubicBezTo>
                    <a:pt x="362" y="425"/>
                    <a:pt x="345" y="425"/>
                    <a:pt x="330" y="432"/>
                  </a:cubicBezTo>
                  <a:cubicBezTo>
                    <a:pt x="304" y="442"/>
                    <a:pt x="289" y="467"/>
                    <a:pt x="291" y="494"/>
                  </a:cubicBezTo>
                  <a:cubicBezTo>
                    <a:pt x="292" y="500"/>
                    <a:pt x="293" y="506"/>
                    <a:pt x="295" y="511"/>
                  </a:cubicBezTo>
                  <a:cubicBezTo>
                    <a:pt x="282" y="513"/>
                    <a:pt x="270" y="514"/>
                    <a:pt x="257" y="514"/>
                  </a:cubicBezTo>
                  <a:cubicBezTo>
                    <a:pt x="257" y="514"/>
                    <a:pt x="257" y="514"/>
                    <a:pt x="257" y="514"/>
                  </a:cubicBezTo>
                  <a:cubicBezTo>
                    <a:pt x="245" y="514"/>
                    <a:pt x="232" y="513"/>
                    <a:pt x="220" y="511"/>
                  </a:cubicBezTo>
                  <a:cubicBezTo>
                    <a:pt x="225" y="496"/>
                    <a:pt x="225" y="480"/>
                    <a:pt x="219" y="465"/>
                  </a:cubicBezTo>
                  <a:cubicBezTo>
                    <a:pt x="212" y="450"/>
                    <a:pt x="200" y="438"/>
                    <a:pt x="185" y="432"/>
                  </a:cubicBezTo>
                  <a:cubicBezTo>
                    <a:pt x="169" y="425"/>
                    <a:pt x="152" y="425"/>
                    <a:pt x="137" y="432"/>
                  </a:cubicBezTo>
                  <a:cubicBezTo>
                    <a:pt x="128" y="435"/>
                    <a:pt x="120" y="441"/>
                    <a:pt x="113" y="449"/>
                  </a:cubicBezTo>
                  <a:cubicBezTo>
                    <a:pt x="109" y="453"/>
                    <a:pt x="106" y="458"/>
                    <a:pt x="104" y="463"/>
                  </a:cubicBezTo>
                  <a:cubicBezTo>
                    <a:pt x="94" y="456"/>
                    <a:pt x="84" y="448"/>
                    <a:pt x="75" y="439"/>
                  </a:cubicBezTo>
                  <a:cubicBezTo>
                    <a:pt x="75" y="439"/>
                    <a:pt x="75" y="439"/>
                    <a:pt x="75" y="439"/>
                  </a:cubicBezTo>
                  <a:cubicBezTo>
                    <a:pt x="66" y="430"/>
                    <a:pt x="58" y="420"/>
                    <a:pt x="51" y="410"/>
                  </a:cubicBezTo>
                  <a:cubicBezTo>
                    <a:pt x="65" y="404"/>
                    <a:pt x="76" y="392"/>
                    <a:pt x="83" y="377"/>
                  </a:cubicBezTo>
                  <a:cubicBezTo>
                    <a:pt x="89" y="362"/>
                    <a:pt x="89" y="345"/>
                    <a:pt x="83" y="329"/>
                  </a:cubicBezTo>
                  <a:cubicBezTo>
                    <a:pt x="72" y="304"/>
                    <a:pt x="47" y="289"/>
                    <a:pt x="20" y="291"/>
                  </a:cubicBezTo>
                  <a:cubicBezTo>
                    <a:pt x="14" y="291"/>
                    <a:pt x="8" y="292"/>
                    <a:pt x="3" y="294"/>
                  </a:cubicBezTo>
                  <a:cubicBezTo>
                    <a:pt x="1" y="282"/>
                    <a:pt x="0" y="270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44"/>
                    <a:pt x="1" y="232"/>
                    <a:pt x="3" y="219"/>
                  </a:cubicBezTo>
                  <a:cubicBezTo>
                    <a:pt x="18" y="225"/>
                    <a:pt x="34" y="225"/>
                    <a:pt x="49" y="219"/>
                  </a:cubicBezTo>
                  <a:cubicBezTo>
                    <a:pt x="64" y="212"/>
                    <a:pt x="76" y="200"/>
                    <a:pt x="83" y="185"/>
                  </a:cubicBezTo>
                  <a:cubicBezTo>
                    <a:pt x="93" y="159"/>
                    <a:pt x="86" y="131"/>
                    <a:pt x="65" y="113"/>
                  </a:cubicBezTo>
                  <a:cubicBezTo>
                    <a:pt x="61" y="109"/>
                    <a:pt x="56" y="106"/>
                    <a:pt x="51" y="104"/>
                  </a:cubicBezTo>
                  <a:cubicBezTo>
                    <a:pt x="58" y="93"/>
                    <a:pt x="66" y="84"/>
                    <a:pt x="75" y="7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84" y="66"/>
                    <a:pt x="94" y="58"/>
                    <a:pt x="104" y="50"/>
                  </a:cubicBezTo>
                  <a:cubicBezTo>
                    <a:pt x="110" y="65"/>
                    <a:pt x="122" y="76"/>
                    <a:pt x="137" y="82"/>
                  </a:cubicBezTo>
                  <a:cubicBezTo>
                    <a:pt x="141" y="84"/>
                    <a:pt x="145" y="85"/>
                    <a:pt x="149" y="86"/>
                  </a:cubicBezTo>
                  <a:cubicBezTo>
                    <a:pt x="161" y="88"/>
                    <a:pt x="173" y="87"/>
                    <a:pt x="185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210" y="72"/>
                    <a:pt x="226" y="47"/>
                    <a:pt x="223" y="19"/>
                  </a:cubicBezTo>
                  <a:cubicBezTo>
                    <a:pt x="223" y="17"/>
                    <a:pt x="223" y="15"/>
                    <a:pt x="222" y="13"/>
                  </a:cubicBezTo>
                  <a:cubicBezTo>
                    <a:pt x="222" y="9"/>
                    <a:pt x="221" y="6"/>
                    <a:pt x="220" y="2"/>
                  </a:cubicBezTo>
                  <a:cubicBezTo>
                    <a:pt x="232" y="1"/>
                    <a:pt x="245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70" y="0"/>
                    <a:pt x="282" y="1"/>
                    <a:pt x="295" y="2"/>
                  </a:cubicBezTo>
                  <a:cubicBezTo>
                    <a:pt x="289" y="17"/>
                    <a:pt x="289" y="34"/>
                    <a:pt x="296" y="48"/>
                  </a:cubicBezTo>
                  <a:cubicBezTo>
                    <a:pt x="302" y="64"/>
                    <a:pt x="314" y="76"/>
                    <a:pt x="330" y="82"/>
                  </a:cubicBezTo>
                  <a:cubicBezTo>
                    <a:pt x="345" y="89"/>
                    <a:pt x="362" y="89"/>
                    <a:pt x="378" y="82"/>
                  </a:cubicBezTo>
                  <a:cubicBezTo>
                    <a:pt x="378" y="82"/>
                    <a:pt x="378" y="82"/>
                    <a:pt x="378" y="82"/>
                  </a:cubicBezTo>
                  <a:cubicBezTo>
                    <a:pt x="387" y="79"/>
                    <a:pt x="395" y="73"/>
                    <a:pt x="401" y="65"/>
                  </a:cubicBezTo>
                  <a:cubicBezTo>
                    <a:pt x="405" y="61"/>
                    <a:pt x="408" y="56"/>
                    <a:pt x="411" y="50"/>
                  </a:cubicBezTo>
                  <a:cubicBezTo>
                    <a:pt x="421" y="58"/>
                    <a:pt x="430" y="66"/>
                    <a:pt x="439" y="75"/>
                  </a:cubicBezTo>
                  <a:cubicBezTo>
                    <a:pt x="439" y="75"/>
                    <a:pt x="439" y="75"/>
                    <a:pt x="439" y="75"/>
                  </a:cubicBezTo>
                  <a:cubicBezTo>
                    <a:pt x="448" y="84"/>
                    <a:pt x="456" y="93"/>
                    <a:pt x="464" y="104"/>
                  </a:cubicBezTo>
                  <a:cubicBezTo>
                    <a:pt x="449" y="110"/>
                    <a:pt x="438" y="122"/>
                    <a:pt x="432" y="137"/>
                  </a:cubicBezTo>
                  <a:cubicBezTo>
                    <a:pt x="425" y="152"/>
                    <a:pt x="425" y="169"/>
                    <a:pt x="432" y="185"/>
                  </a:cubicBezTo>
                  <a:cubicBezTo>
                    <a:pt x="442" y="210"/>
                    <a:pt x="468" y="225"/>
                    <a:pt x="495" y="223"/>
                  </a:cubicBezTo>
                  <a:cubicBezTo>
                    <a:pt x="501" y="223"/>
                    <a:pt x="506" y="221"/>
                    <a:pt x="512" y="219"/>
                  </a:cubicBezTo>
                  <a:cubicBezTo>
                    <a:pt x="514" y="232"/>
                    <a:pt x="514" y="244"/>
                    <a:pt x="514" y="257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270"/>
                    <a:pt x="514" y="282"/>
                    <a:pt x="512" y="294"/>
                  </a:cubicBezTo>
                  <a:cubicBezTo>
                    <a:pt x="497" y="289"/>
                    <a:pt x="481" y="289"/>
                    <a:pt x="466" y="295"/>
                  </a:cubicBezTo>
                  <a:cubicBezTo>
                    <a:pt x="450" y="302"/>
                    <a:pt x="438" y="314"/>
                    <a:pt x="432" y="329"/>
                  </a:cubicBezTo>
                  <a:cubicBezTo>
                    <a:pt x="421" y="354"/>
                    <a:pt x="428" y="383"/>
                    <a:pt x="449" y="401"/>
                  </a:cubicBezTo>
                  <a:cubicBezTo>
                    <a:pt x="454" y="405"/>
                    <a:pt x="458" y="408"/>
                    <a:pt x="464" y="410"/>
                  </a:cubicBezTo>
                  <a:cubicBezTo>
                    <a:pt x="456" y="420"/>
                    <a:pt x="448" y="430"/>
                    <a:pt x="439" y="439"/>
                  </a:cubicBezTo>
                  <a:cubicBezTo>
                    <a:pt x="439" y="439"/>
                    <a:pt x="439" y="439"/>
                    <a:pt x="439" y="439"/>
                  </a:cubicBezTo>
                  <a:cubicBezTo>
                    <a:pt x="430" y="448"/>
                    <a:pt x="421" y="456"/>
                    <a:pt x="411" y="463"/>
                  </a:cubicBezTo>
                  <a:cubicBezTo>
                    <a:pt x="404" y="449"/>
                    <a:pt x="392" y="438"/>
                    <a:pt x="378" y="4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77" tIns="34288" rIns="68577" bIns="34288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5674397" y="3777472"/>
              <a:ext cx="854486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99" b="1" dirty="0">
                  <a:solidFill>
                    <a:schemeClr val="bg1"/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rPr>
                <a:t>SW</a:t>
              </a:r>
            </a:p>
            <a:p>
              <a:r>
                <a:rPr lang="en-US" sz="1799" b="1" dirty="0">
                  <a:solidFill>
                    <a:schemeClr val="bg1"/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rPr>
                <a:t>OT</a:t>
              </a:r>
            </a:p>
          </p:txBody>
        </p:sp>
      </p:grpSp>
      <p:sp>
        <p:nvSpPr>
          <p:cNvPr id="23" name="Shape 4159"/>
          <p:cNvSpPr/>
          <p:nvPr/>
        </p:nvSpPr>
        <p:spPr>
          <a:xfrm rot="19381099" flipH="1">
            <a:off x="3920467" y="3409677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+mn-ea"/>
              <a:sym typeface="Arial" panose="020B0604020202020204" pitchFamily="34" charset="0"/>
            </a:endParaRPr>
          </a:p>
        </p:txBody>
      </p:sp>
      <p:sp>
        <p:nvSpPr>
          <p:cNvPr id="24" name="Shape 4159"/>
          <p:cNvSpPr/>
          <p:nvPr/>
        </p:nvSpPr>
        <p:spPr>
          <a:xfrm rot="2218901">
            <a:off x="7482060" y="1566351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+mn-ea"/>
              <a:sym typeface="Arial" panose="020B0604020202020204" pitchFamily="34" charset="0"/>
            </a:endParaRPr>
          </a:p>
        </p:txBody>
      </p:sp>
      <p:sp>
        <p:nvSpPr>
          <p:cNvPr id="25" name="Shape 4159"/>
          <p:cNvSpPr/>
          <p:nvPr/>
        </p:nvSpPr>
        <p:spPr>
          <a:xfrm rot="2218901">
            <a:off x="7482061" y="3401589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26" name="Group 106"/>
          <p:cNvGrpSpPr/>
          <p:nvPr/>
        </p:nvGrpSpPr>
        <p:grpSpPr>
          <a:xfrm>
            <a:off x="1080229" y="1597978"/>
            <a:ext cx="2757788" cy="1447250"/>
            <a:chOff x="1376305" y="2280086"/>
            <a:chExt cx="2757940" cy="1447330"/>
          </a:xfrm>
        </p:grpSpPr>
        <p:grpSp>
          <p:nvGrpSpPr>
            <p:cNvPr id="27" name="Group 107"/>
            <p:cNvGrpSpPr/>
            <p:nvPr/>
          </p:nvGrpSpPr>
          <p:grpSpPr>
            <a:xfrm>
              <a:off x="1376305" y="2280086"/>
              <a:ext cx="2427694" cy="1447330"/>
              <a:chOff x="1494367" y="2220559"/>
              <a:chExt cx="2427694" cy="1447330"/>
            </a:xfrm>
          </p:grpSpPr>
          <p:sp>
            <p:nvSpPr>
              <p:cNvPr id="31" name="Text Placeholder 2"/>
              <p:cNvSpPr txBox="1">
                <a:spLocks/>
              </p:cNvSpPr>
              <p:nvPr/>
            </p:nvSpPr>
            <p:spPr>
              <a:xfrm>
                <a:off x="1908601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Clear Sans" panose="020B0503030202020304" pitchFamily="34" charset="0"/>
                    <a:sym typeface="Arial" panose="020B0604020202020204" pitchFamily="34" charset="0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Box 112"/>
              <p:cNvSpPr txBox="1"/>
              <p:nvPr/>
            </p:nvSpPr>
            <p:spPr>
              <a:xfrm>
                <a:off x="1494367" y="2559832"/>
                <a:ext cx="2324283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Roboto Light" panose="02000000000000000000" pitchFamily="2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Roboto Light" panose="02000000000000000000" pitchFamily="2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08"/>
            <p:cNvGrpSpPr/>
            <p:nvPr/>
          </p:nvGrpSpPr>
          <p:grpSpPr>
            <a:xfrm>
              <a:off x="3856598" y="2619359"/>
              <a:ext cx="277647" cy="276819"/>
              <a:chOff x="2138511" y="2464802"/>
              <a:chExt cx="354012" cy="352956"/>
            </a:xfrm>
            <a:solidFill>
              <a:schemeClr val="accent4"/>
            </a:solidFill>
          </p:grpSpPr>
          <p:sp>
            <p:nvSpPr>
              <p:cNvPr id="29" name="Oval 109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10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13"/>
          <p:cNvGrpSpPr/>
          <p:nvPr/>
        </p:nvGrpSpPr>
        <p:grpSpPr>
          <a:xfrm>
            <a:off x="8367675" y="1597978"/>
            <a:ext cx="2774955" cy="1447250"/>
            <a:chOff x="8022339" y="2280086"/>
            <a:chExt cx="2775107" cy="1447330"/>
          </a:xfrm>
        </p:grpSpPr>
        <p:grpSp>
          <p:nvGrpSpPr>
            <p:cNvPr id="34" name="Group 114"/>
            <p:cNvGrpSpPr/>
            <p:nvPr/>
          </p:nvGrpSpPr>
          <p:grpSpPr>
            <a:xfrm>
              <a:off x="8354106" y="2280086"/>
              <a:ext cx="2443340" cy="1447330"/>
              <a:chOff x="1594279" y="2220559"/>
              <a:chExt cx="2443340" cy="1447330"/>
            </a:xfrm>
          </p:grpSpPr>
          <p:sp>
            <p:nvSpPr>
              <p:cNvPr id="38" name="Text Placeholder 2"/>
              <p:cNvSpPr txBox="1">
                <a:spLocks/>
              </p:cNvSpPr>
              <p:nvPr/>
            </p:nvSpPr>
            <p:spPr>
              <a:xfrm>
                <a:off x="1594279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Clear Sans" panose="020B0503030202020304" pitchFamily="34" charset="0"/>
                    <a:sym typeface="Arial" panose="020B0604020202020204" pitchFamily="34" charset="0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9" name="TextBox 119"/>
              <p:cNvSpPr txBox="1"/>
              <p:nvPr/>
            </p:nvSpPr>
            <p:spPr>
              <a:xfrm>
                <a:off x="1679271" y="2559832"/>
                <a:ext cx="2358348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Roboto Light" panose="02000000000000000000" pitchFamily="2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Roboto Light" panose="02000000000000000000" pitchFamily="2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Group 115"/>
            <p:cNvGrpSpPr/>
            <p:nvPr/>
          </p:nvGrpSpPr>
          <p:grpSpPr>
            <a:xfrm>
              <a:off x="8022339" y="2619359"/>
              <a:ext cx="277647" cy="276819"/>
              <a:chOff x="2138511" y="2464802"/>
              <a:chExt cx="354012" cy="352956"/>
            </a:xfrm>
            <a:solidFill>
              <a:schemeClr val="accent1"/>
            </a:solidFill>
          </p:grpSpPr>
          <p:sp>
            <p:nvSpPr>
              <p:cNvPr id="36" name="Oval 116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17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120"/>
          <p:cNvGrpSpPr/>
          <p:nvPr/>
        </p:nvGrpSpPr>
        <p:grpSpPr>
          <a:xfrm>
            <a:off x="1081724" y="3445619"/>
            <a:ext cx="2757788" cy="1447250"/>
            <a:chOff x="1376305" y="4405782"/>
            <a:chExt cx="2757940" cy="1447330"/>
          </a:xfrm>
        </p:grpSpPr>
        <p:grpSp>
          <p:nvGrpSpPr>
            <p:cNvPr id="41" name="Group 121"/>
            <p:cNvGrpSpPr/>
            <p:nvPr/>
          </p:nvGrpSpPr>
          <p:grpSpPr>
            <a:xfrm>
              <a:off x="1376305" y="4405782"/>
              <a:ext cx="2427694" cy="1447330"/>
              <a:chOff x="1494367" y="2220559"/>
              <a:chExt cx="2427694" cy="1447330"/>
            </a:xfrm>
          </p:grpSpPr>
          <p:sp>
            <p:nvSpPr>
              <p:cNvPr id="45" name="Text Placeholder 2"/>
              <p:cNvSpPr txBox="1">
                <a:spLocks/>
              </p:cNvSpPr>
              <p:nvPr/>
            </p:nvSpPr>
            <p:spPr>
              <a:xfrm>
                <a:off x="1908601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Clear Sans" panose="020B0503030202020304" pitchFamily="34" charset="0"/>
                    <a:sym typeface="Arial" panose="020B0604020202020204" pitchFamily="34" charset="0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6" name="TextBox 126"/>
              <p:cNvSpPr txBox="1"/>
              <p:nvPr/>
            </p:nvSpPr>
            <p:spPr>
              <a:xfrm>
                <a:off x="1494367" y="2559832"/>
                <a:ext cx="2324283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Roboto Light" panose="02000000000000000000" pitchFamily="2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Roboto Light" panose="02000000000000000000" pitchFamily="2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Group 122"/>
            <p:cNvGrpSpPr/>
            <p:nvPr/>
          </p:nvGrpSpPr>
          <p:grpSpPr>
            <a:xfrm>
              <a:off x="3856598" y="4698375"/>
              <a:ext cx="277647" cy="276819"/>
              <a:chOff x="2138511" y="2464802"/>
              <a:chExt cx="354012" cy="352956"/>
            </a:xfrm>
            <a:solidFill>
              <a:schemeClr val="accent3"/>
            </a:solidFill>
          </p:grpSpPr>
          <p:sp>
            <p:nvSpPr>
              <p:cNvPr id="43" name="Oval 123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24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Group 127"/>
          <p:cNvGrpSpPr/>
          <p:nvPr/>
        </p:nvGrpSpPr>
        <p:grpSpPr>
          <a:xfrm>
            <a:off x="8292212" y="3492725"/>
            <a:ext cx="2850418" cy="1447250"/>
            <a:chOff x="8022339" y="4407570"/>
            <a:chExt cx="2850574" cy="1447330"/>
          </a:xfrm>
        </p:grpSpPr>
        <p:grpSp>
          <p:nvGrpSpPr>
            <p:cNvPr id="48" name="Group 128"/>
            <p:cNvGrpSpPr/>
            <p:nvPr/>
          </p:nvGrpSpPr>
          <p:grpSpPr>
            <a:xfrm>
              <a:off x="8429573" y="4407570"/>
              <a:ext cx="2443340" cy="1447330"/>
              <a:chOff x="1594279" y="2220559"/>
              <a:chExt cx="2443340" cy="1447330"/>
            </a:xfrm>
          </p:grpSpPr>
          <p:sp>
            <p:nvSpPr>
              <p:cNvPr id="52" name="Text Placeholder 2"/>
              <p:cNvSpPr txBox="1">
                <a:spLocks/>
              </p:cNvSpPr>
              <p:nvPr/>
            </p:nvSpPr>
            <p:spPr>
              <a:xfrm>
                <a:off x="1594279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Clear Sans" panose="020B0503030202020304" pitchFamily="34" charset="0"/>
                    <a:sym typeface="Arial" panose="020B0604020202020204" pitchFamily="34" charset="0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Clear Sans" panose="020B05030302020203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3" name="TextBox 133"/>
              <p:cNvSpPr txBox="1"/>
              <p:nvPr/>
            </p:nvSpPr>
            <p:spPr>
              <a:xfrm>
                <a:off x="1679271" y="2559832"/>
                <a:ext cx="2358348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Roboto Light" panose="02000000000000000000" pitchFamily="2" charset="0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Roboto Light" panose="02000000000000000000" pitchFamily="2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129"/>
            <p:cNvGrpSpPr/>
            <p:nvPr/>
          </p:nvGrpSpPr>
          <p:grpSpPr>
            <a:xfrm>
              <a:off x="8022339" y="4698375"/>
              <a:ext cx="277647" cy="276819"/>
              <a:chOff x="2138511" y="2464802"/>
              <a:chExt cx="354012" cy="352956"/>
            </a:xfrm>
            <a:solidFill>
              <a:schemeClr val="accent2"/>
            </a:solidFill>
          </p:grpSpPr>
          <p:sp>
            <p:nvSpPr>
              <p:cNvPr id="50" name="Oval 130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31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accent4"/>
                </a:solidFill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文本框 55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16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591966" y="5224426"/>
            <a:ext cx="10973505" cy="77997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。您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endParaRPr lang="en-US" altLang="zh-CN" sz="1400" dirty="0"/>
          </a:p>
          <a:p>
            <a:pPr>
              <a:lnSpc>
                <a:spcPct val="130000"/>
              </a:lnSpc>
            </a:pPr>
            <a:endParaRPr lang="en-US" altLang="zh-CN" sz="1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569384" y="4770047"/>
            <a:ext cx="10996083" cy="43178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b="1" dirty="0"/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6840" y="1160752"/>
            <a:ext cx="10345342" cy="3286557"/>
            <a:chOff x="876840" y="1160752"/>
            <a:chExt cx="9044121" cy="3286557"/>
          </a:xfrm>
        </p:grpSpPr>
        <p:sp>
          <p:nvSpPr>
            <p:cNvPr id="15" name="圆角矩形 14"/>
            <p:cNvSpPr/>
            <p:nvPr/>
          </p:nvSpPr>
          <p:spPr>
            <a:xfrm>
              <a:off x="876840" y="1160752"/>
              <a:ext cx="2791151" cy="3286557"/>
            </a:xfrm>
            <a:prstGeom prst="roundRect">
              <a:avLst>
                <a:gd name="adj" fmla="val 63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003325" y="1160752"/>
              <a:ext cx="2791151" cy="3286557"/>
            </a:xfrm>
            <a:prstGeom prst="roundRect">
              <a:avLst>
                <a:gd name="adj" fmla="val 63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7129810" y="1160752"/>
              <a:ext cx="2791151" cy="3286557"/>
            </a:xfrm>
            <a:prstGeom prst="roundRect">
              <a:avLst>
                <a:gd name="adj" fmla="val 63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611" y="1156620"/>
            <a:ext cx="2528956" cy="32906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918" y="1156620"/>
            <a:ext cx="2528956" cy="32906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225" y="1156620"/>
            <a:ext cx="2528956" cy="329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9"/>
          <p:cNvGrpSpPr/>
          <p:nvPr/>
        </p:nvGrpSpPr>
        <p:grpSpPr>
          <a:xfrm>
            <a:off x="5758178" y="1329716"/>
            <a:ext cx="656206" cy="656206"/>
            <a:chOff x="6369311" y="2040370"/>
            <a:chExt cx="755703" cy="755703"/>
          </a:xfrm>
        </p:grpSpPr>
        <p:sp>
          <p:nvSpPr>
            <p:cNvPr id="7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>
              <a:off x="6471914" y="2208372"/>
              <a:ext cx="550495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517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40"/>
          <p:cNvGrpSpPr/>
          <p:nvPr/>
        </p:nvGrpSpPr>
        <p:grpSpPr>
          <a:xfrm>
            <a:off x="5758178" y="2156445"/>
            <a:ext cx="656206" cy="656206"/>
            <a:chOff x="6369311" y="2992454"/>
            <a:chExt cx="755703" cy="755703"/>
          </a:xfrm>
        </p:grpSpPr>
        <p:sp>
          <p:nvSpPr>
            <p:cNvPr id="10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6474684" y="3160455"/>
              <a:ext cx="544956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5758178" y="2983175"/>
            <a:ext cx="656206" cy="656206"/>
            <a:chOff x="6369310" y="3944537"/>
            <a:chExt cx="755703" cy="755703"/>
          </a:xfrm>
        </p:grpSpPr>
        <p:sp>
          <p:nvSpPr>
            <p:cNvPr id="13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76529" y="4114593"/>
              <a:ext cx="541264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2"/>
          <p:cNvGrpSpPr/>
          <p:nvPr/>
        </p:nvGrpSpPr>
        <p:grpSpPr>
          <a:xfrm>
            <a:off x="5758178" y="3813469"/>
            <a:ext cx="656206" cy="656206"/>
            <a:chOff x="6369311" y="4900725"/>
            <a:chExt cx="755703" cy="755703"/>
          </a:xfrm>
        </p:grpSpPr>
        <p:sp>
          <p:nvSpPr>
            <p:cNvPr id="16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6470991" y="5068727"/>
              <a:ext cx="552340" cy="42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517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6"/>
          <p:cNvGrpSpPr/>
          <p:nvPr/>
        </p:nvGrpSpPr>
        <p:grpSpPr>
          <a:xfrm>
            <a:off x="6606657" y="2164171"/>
            <a:ext cx="2887295" cy="3348875"/>
            <a:chOff x="7346437" y="3001349"/>
            <a:chExt cx="3325083" cy="3856651"/>
          </a:xfrm>
        </p:grpSpPr>
        <p:sp>
          <p:nvSpPr>
            <p:cNvPr id="19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7"/>
          <p:cNvGrpSpPr/>
          <p:nvPr/>
        </p:nvGrpSpPr>
        <p:grpSpPr>
          <a:xfrm>
            <a:off x="6606653" y="2994777"/>
            <a:ext cx="2276524" cy="2518266"/>
            <a:chOff x="7346434" y="3957897"/>
            <a:chExt cx="2621703" cy="2900101"/>
          </a:xfrm>
        </p:grpSpPr>
        <p:sp>
          <p:nvSpPr>
            <p:cNvPr id="22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35"/>
          <p:cNvGrpSpPr/>
          <p:nvPr/>
        </p:nvGrpSpPr>
        <p:grpSpPr>
          <a:xfrm>
            <a:off x="6606656" y="1337440"/>
            <a:ext cx="3498066" cy="4175606"/>
            <a:chOff x="7346438" y="2049265"/>
            <a:chExt cx="4028463" cy="4808735"/>
          </a:xfrm>
        </p:grpSpPr>
        <p:sp>
          <p:nvSpPr>
            <p:cNvPr id="25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6606654" y="3821194"/>
            <a:ext cx="1665749" cy="1691850"/>
            <a:chOff x="7346434" y="4909620"/>
            <a:chExt cx="1918320" cy="1948378"/>
          </a:xfrm>
        </p:grpSpPr>
        <p:sp>
          <p:nvSpPr>
            <p:cNvPr id="28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9"/>
          <p:cNvGrpSpPr/>
          <p:nvPr/>
        </p:nvGrpSpPr>
        <p:grpSpPr>
          <a:xfrm>
            <a:off x="2175171" y="1495878"/>
            <a:ext cx="398037" cy="298720"/>
            <a:chOff x="789999" y="2242985"/>
            <a:chExt cx="504229" cy="378415"/>
          </a:xfrm>
        </p:grpSpPr>
        <p:sp>
          <p:nvSpPr>
            <p:cNvPr id="3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22"/>
          <p:cNvSpPr/>
          <p:nvPr/>
        </p:nvSpPr>
        <p:spPr>
          <a:xfrm>
            <a:off x="2668366" y="1462904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23"/>
          <p:cNvGrpSpPr/>
          <p:nvPr/>
        </p:nvGrpSpPr>
        <p:grpSpPr>
          <a:xfrm>
            <a:off x="2175171" y="2405282"/>
            <a:ext cx="398037" cy="298720"/>
            <a:chOff x="789999" y="2242985"/>
            <a:chExt cx="504229" cy="378415"/>
          </a:xfrm>
        </p:grpSpPr>
        <p:sp>
          <p:nvSpPr>
            <p:cNvPr id="3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26"/>
          <p:cNvSpPr/>
          <p:nvPr/>
        </p:nvSpPr>
        <p:spPr>
          <a:xfrm>
            <a:off x="2668366" y="2372306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Group 27"/>
          <p:cNvGrpSpPr/>
          <p:nvPr/>
        </p:nvGrpSpPr>
        <p:grpSpPr>
          <a:xfrm>
            <a:off x="2175171" y="3336830"/>
            <a:ext cx="398037" cy="298720"/>
            <a:chOff x="789999" y="2242985"/>
            <a:chExt cx="504229" cy="378415"/>
          </a:xfrm>
        </p:grpSpPr>
        <p:sp>
          <p:nvSpPr>
            <p:cNvPr id="3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30"/>
          <p:cNvSpPr/>
          <p:nvPr/>
        </p:nvSpPr>
        <p:spPr>
          <a:xfrm>
            <a:off x="2668366" y="3303855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31"/>
          <p:cNvGrpSpPr/>
          <p:nvPr/>
        </p:nvGrpSpPr>
        <p:grpSpPr>
          <a:xfrm>
            <a:off x="2175171" y="4228009"/>
            <a:ext cx="398037" cy="298720"/>
            <a:chOff x="789999" y="2242985"/>
            <a:chExt cx="504229" cy="378415"/>
          </a:xfrm>
        </p:grpSpPr>
        <p:sp>
          <p:nvSpPr>
            <p:cNvPr id="4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Rectangle 34"/>
          <p:cNvSpPr/>
          <p:nvPr/>
        </p:nvSpPr>
        <p:spPr>
          <a:xfrm>
            <a:off x="2668366" y="4195034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1"/>
            </p:custDataLst>
          </p:nvPr>
        </p:nvSpPr>
        <p:spPr>
          <a:xfrm>
            <a:off x="1540610" y="179571"/>
            <a:ext cx="7716583" cy="581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此处添加您的标题</a:t>
            </a:r>
            <a:endParaRPr lang="en-US" altLang="zh-CN" sz="2800" spc="300" dirty="0">
              <a:solidFill>
                <a:srgbClr val="DF272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85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1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88E7CE7-B29E-45AD-9478-2E5AB640BA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-8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自定义设计方案">
  <a:themeElements>
    <a:clrScheme name="LvyhTools保存的主题色-20170330-17102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C-.potx" id="{F5CA8BE8-ED63-4EF2-9B3D-D7AF21963801}" vid="{E170E7E6-4E1E-419F-A970-4CCAF004FA58}"/>
    </a:ext>
  </a:extLst>
</a:theme>
</file>

<file path=ppt/theme/theme2.xml><?xml version="1.0" encoding="utf-8"?>
<a:theme xmlns:a="http://schemas.openxmlformats.org/drawingml/2006/main" name="1_自定义设计方案">
  <a:themeElements>
    <a:clrScheme name="LvyhTools保存的主题色-20170408-13463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C-.potx" id="{F5CA8BE8-ED63-4EF2-9B3D-D7AF21963801}" vid="{244F3103-8444-49B3-8B13-0341D3024A21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MC-</Template>
  <TotalTime>270</TotalTime>
  <Words>4296</Words>
  <Application>Microsoft Office PowerPoint</Application>
  <PresentationFormat>宽屏</PresentationFormat>
  <Paragraphs>158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Clear Sans</vt:lpstr>
      <vt:lpstr>Clear Sans Light</vt:lpstr>
      <vt:lpstr>Gill Sans</vt:lpstr>
      <vt:lpstr>Kontrapunkt Bob Bold</vt:lpstr>
      <vt:lpstr>Montserrat</vt:lpstr>
      <vt:lpstr>Open Sans</vt:lpstr>
      <vt:lpstr>Open Sans Light</vt:lpstr>
      <vt:lpstr>Poppins Light</vt:lpstr>
      <vt:lpstr>Roboto Light</vt:lpstr>
      <vt:lpstr>阿里巴巴普惠体 H</vt:lpstr>
      <vt:lpstr>等线</vt:lpstr>
      <vt:lpstr>思源宋体 Heavy</vt:lpstr>
      <vt:lpstr>微软雅黑</vt:lpstr>
      <vt:lpstr>Agency FB</vt:lpstr>
      <vt:lpstr>Arial</vt:lpstr>
      <vt:lpstr>Helvetica Light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oban.com·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建党节</dc:title>
  <dc:subject/>
  <dc:creator>东方之P</dc:creator>
  <cp:keywords>51PPT模 板网</cp:keywords>
  <dc:description>www.51pptmo ba n.com</dc:description>
  <cp:lastModifiedBy>YANGs</cp:lastModifiedBy>
  <cp:revision>63</cp:revision>
  <dcterms:created xsi:type="dcterms:W3CDTF">2017-04-08T02:47:26Z</dcterms:created>
  <dcterms:modified xsi:type="dcterms:W3CDTF">2020-06-30T14:10:36Z</dcterms:modified>
  <cp:category>党建</cp:category>
</cp:coreProperties>
</file>