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2"/>
  </p:sldMasterIdLst>
  <p:notesMasterIdLst>
    <p:notesMasterId r:id="rId9"/>
  </p:notesMasterIdLst>
  <p:sldIdLst>
    <p:sldId id="267" r:id="rId3"/>
    <p:sldId id="263" r:id="rId4"/>
    <p:sldId id="264" r:id="rId5"/>
    <p:sldId id="265" r:id="rId6"/>
    <p:sldId id="266" r:id="rId7"/>
    <p:sldId id="268" r:id="rId8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AE7FF"/>
    <a:srgbClr val="2C2A3C"/>
    <a:srgbClr val="111111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96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68E19A-03A9-4789-9CBA-764EBFA85FEB}" type="datetimeFigureOut">
              <a:rPr lang="zh-CN" altLang="en-US" smtClean="0"/>
              <a:t>2020/6/30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21EE04-4955-4BE2-9EF4-0E94E19BF4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7078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3015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4613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13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8122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1012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E2473-FADC-42DE-94A6-11F892A44B19}" type="datetimeFigureOut">
              <a:rPr lang="zh-CN" altLang="en-US" smtClean="0"/>
              <a:t>2020/6/30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B9060-FB39-4D37-918E-2D403967631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E2473-FADC-42DE-94A6-11F892A44B19}" type="datetimeFigureOut">
              <a:rPr lang="zh-CN" altLang="en-US" smtClean="0"/>
              <a:t>2020/6/30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B9060-FB39-4D37-918E-2D403967631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E2473-FADC-42DE-94A6-11F892A44B19}" type="datetimeFigureOut">
              <a:rPr lang="zh-CN" altLang="en-US" smtClean="0"/>
              <a:t>2020/6/30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B9060-FB39-4D37-918E-2D403967631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与副标题 拷贝 4">
    <p:bg bwMode="auto"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048"/>
            <a:ext cx="12192000" cy="6851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753291" y="771008"/>
            <a:ext cx="10476411" cy="433965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版权声明</a:t>
            </a:r>
          </a:p>
          <a:p>
            <a:pPr algn="just">
              <a:lnSpc>
                <a:spcPct val="150000"/>
              </a:lnSpc>
            </a:pP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感谢您下载觅知网平台上提供的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作品，为了您和觅知网以及原创作者的利益，请勿复制、传播、销售，否则将承担法律责任！觅知网将对作品进行维权，按照传播下载次数进行十倍的索取赔偿！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在觅知网出售的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的保护，作品的所有权、版权和著作权归觅知网所有，您下载的是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</a:p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不得将觅知网的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2020/6/30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2020/6/30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2020/6/30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2020/6/30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2020/6/30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2020/6/30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E2473-FADC-42DE-94A6-11F892A44B19}" type="datetimeFigureOut">
              <a:rPr lang="zh-CN" altLang="en-US" smtClean="0"/>
              <a:t>2020/6/30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B9060-FB39-4D37-918E-2D403967631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2020/6/30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2020/6/30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2020/6/30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2020/6/30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2020/6/30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与副标题 拷贝 7">
    <p:bg bwMode="auto"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E2473-FADC-42DE-94A6-11F892A44B19}" type="datetimeFigureOut">
              <a:rPr lang="zh-CN" altLang="en-US" smtClean="0"/>
              <a:t>2020/6/30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B9060-FB39-4D37-918E-2D403967631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E2473-FADC-42DE-94A6-11F892A44B19}" type="datetimeFigureOut">
              <a:rPr lang="zh-CN" altLang="en-US" smtClean="0"/>
              <a:t>2020/6/30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B9060-FB39-4D37-918E-2D403967631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E2473-FADC-42DE-94A6-11F892A44B19}" type="datetimeFigureOut">
              <a:rPr lang="zh-CN" altLang="en-US" smtClean="0"/>
              <a:t>2020/6/30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B9060-FB39-4D37-918E-2D403967631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E2473-FADC-42DE-94A6-11F892A44B19}" type="datetimeFigureOut">
              <a:rPr lang="zh-CN" altLang="en-US" smtClean="0"/>
              <a:t>2020/6/30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B9060-FB39-4D37-918E-2D403967631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E2473-FADC-42DE-94A6-11F892A44B19}" type="datetimeFigureOut">
              <a:rPr lang="zh-CN" altLang="en-US" smtClean="0"/>
              <a:t>2020/6/30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B9060-FB39-4D37-918E-2D403967631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E2473-FADC-42DE-94A6-11F892A44B19}" type="datetimeFigureOut">
              <a:rPr lang="zh-CN" altLang="en-US" smtClean="0"/>
              <a:t>2020/6/30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B9060-FB39-4D37-918E-2D403967631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E2473-FADC-42DE-94A6-11F892A44B19}" type="datetimeFigureOut">
              <a:rPr lang="zh-CN" altLang="en-US" smtClean="0"/>
              <a:t>2020/6/30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B9060-FB39-4D37-918E-2D403967631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BE2473-FADC-42DE-94A6-11F892A44B19}" type="datetimeFigureOut">
              <a:rPr lang="zh-CN" altLang="en-US" smtClean="0"/>
              <a:t>2020/6/30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1B9060-FB39-4D37-918E-2D403967631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8EDECD-78B6-4F38-9E04-45C2B29C7E9B}" type="datetimeFigureOut">
              <a:rPr lang="zh-CN" altLang="en-US" smtClean="0"/>
              <a:t>2020/6/30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6814" y="256503"/>
            <a:ext cx="6239587" cy="6245680"/>
          </a:xfrm>
          <a:prstGeom prst="rect">
            <a:avLst/>
          </a:prstGeom>
        </p:spPr>
      </p:pic>
      <p:pic>
        <p:nvPicPr>
          <p:cNvPr id="2" name="Lido Canblaster - Alarm Cloc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7843" y="-827314"/>
            <a:ext cx="609600" cy="6096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775200" y="686298"/>
            <a:ext cx="2552302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4400" dirty="0" smtClean="0">
                <a:solidFill>
                  <a:schemeClr val="bg1"/>
                </a:solidFill>
                <a:latin typeface="Impact" panose="020B0806030902050204" pitchFamily="34" charset="0"/>
              </a:rPr>
              <a:t>5</a:t>
            </a:r>
            <a:endParaRPr lang="zh-CN" altLang="en-US" sz="34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8069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6814" y="256503"/>
            <a:ext cx="6239587" cy="6245680"/>
          </a:xfrm>
          <a:prstGeom prst="rect">
            <a:avLst/>
          </a:prstGeom>
        </p:spPr>
      </p:pic>
      <p:pic>
        <p:nvPicPr>
          <p:cNvPr id="2" name="Lido Canblaster - Alarm Cloc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7843" y="-827314"/>
            <a:ext cx="609600" cy="6096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775200" y="686298"/>
            <a:ext cx="2388795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4400" dirty="0" smtClean="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  <a:endParaRPr lang="zh-CN" altLang="en-US" sz="34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057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6814" y="256503"/>
            <a:ext cx="6239587" cy="6245680"/>
          </a:xfrm>
          <a:prstGeom prst="rect">
            <a:avLst/>
          </a:prstGeom>
        </p:spPr>
      </p:pic>
      <p:pic>
        <p:nvPicPr>
          <p:cNvPr id="2" name="Lido Canblaster - Alarm Cloc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7843" y="-827314"/>
            <a:ext cx="609600" cy="6096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775200" y="686298"/>
            <a:ext cx="2523448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4400" dirty="0" smtClean="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34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73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6814" y="256503"/>
            <a:ext cx="6239587" cy="6245680"/>
          </a:xfrm>
          <a:prstGeom prst="rect">
            <a:avLst/>
          </a:prstGeom>
        </p:spPr>
      </p:pic>
      <p:pic>
        <p:nvPicPr>
          <p:cNvPr id="2" name="Lido Canblaster - Alarm Cloc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7843" y="-827314"/>
            <a:ext cx="609600" cy="6096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775200" y="686298"/>
            <a:ext cx="2398413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4400" dirty="0" smtClean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34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9822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6814" y="256503"/>
            <a:ext cx="6239587" cy="6245680"/>
          </a:xfrm>
          <a:prstGeom prst="rect">
            <a:avLst/>
          </a:prstGeom>
        </p:spPr>
      </p:pic>
      <p:pic>
        <p:nvPicPr>
          <p:cNvPr id="2" name="Lido Canblaster - Alarm Cloc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7843" y="-827314"/>
            <a:ext cx="609600" cy="6096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775200" y="686298"/>
            <a:ext cx="1864613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44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4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1996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20308" y="3429000"/>
            <a:ext cx="3990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9403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>
        <p14:flythrough/>
      </p:transition>
    </mc:Choice>
    <mc:Fallback xmlns="">
      <p:transition advTm="0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产品发布会快闪PPT.pptx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</Words>
  <Application>Microsoft Office PowerPoint</Application>
  <PresentationFormat>宽屏</PresentationFormat>
  <Paragraphs>11</Paragraphs>
  <Slides>6</Slides>
  <Notes>5</Notes>
  <HiddenSlides>0</HiddenSlides>
  <MMClips>5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宋体</vt:lpstr>
      <vt:lpstr>微软雅黑</vt:lpstr>
      <vt:lpstr>Arial</vt:lpstr>
      <vt:lpstr>Calibri</vt:lpstr>
      <vt:lpstr>Calibri Light</vt:lpstr>
      <vt:lpstr>Impact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倒计时</dc:title>
  <dc:creator>user</dc:creator>
  <cp:keywords>51PPT 模板网</cp:keywords>
  <dc:description>www .51pp tmoban.com</dc:description>
  <cp:lastModifiedBy>YANGs</cp:lastModifiedBy>
  <cp:revision>2</cp:revision>
  <dcterms:created xsi:type="dcterms:W3CDTF">2018-04-23T02:27:22Z</dcterms:created>
  <dcterms:modified xsi:type="dcterms:W3CDTF">2020-06-30T15:07:31Z</dcterms:modified>
</cp:coreProperties>
</file>