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138" r:id="rId2"/>
    <p:sldId id="3139" r:id="rId3"/>
    <p:sldId id="3140" r:id="rId4"/>
    <p:sldId id="3087" r:id="rId5"/>
    <p:sldId id="3126" r:id="rId6"/>
    <p:sldId id="3093" r:id="rId7"/>
    <p:sldId id="3133" r:id="rId8"/>
    <p:sldId id="3141" r:id="rId9"/>
    <p:sldId id="3127" r:id="rId10"/>
    <p:sldId id="3097" r:id="rId11"/>
    <p:sldId id="3091" r:id="rId12"/>
    <p:sldId id="3088" r:id="rId13"/>
    <p:sldId id="3142" r:id="rId14"/>
    <p:sldId id="3096" r:id="rId15"/>
    <p:sldId id="3124" r:id="rId16"/>
    <p:sldId id="3089" r:id="rId17"/>
    <p:sldId id="3095" r:id="rId18"/>
    <p:sldId id="3143" r:id="rId19"/>
    <p:sldId id="3090" r:id="rId20"/>
    <p:sldId id="3094" r:id="rId21"/>
    <p:sldId id="3125" r:id="rId22"/>
    <p:sldId id="3092" r:id="rId23"/>
    <p:sldId id="3145" r:id="rId24"/>
    <p:sldId id="3146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44" autoAdjust="0"/>
    <p:restoredTop sz="92986" autoAdjust="0"/>
  </p:normalViewPr>
  <p:slideViewPr>
    <p:cSldViewPr>
      <p:cViewPr>
        <p:scale>
          <a:sx n="75" d="100"/>
          <a:sy n="75" d="100"/>
        </p:scale>
        <p:origin x="342" y="91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23-45AF-B6CB-548D215088A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23-45AF-B6CB-548D215088A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923-45AF-B6CB-548D215088A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923-45AF-B6CB-548D215088A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664920416"/>
        <c:axId val="-1664931296"/>
      </c:barChart>
      <c:catAx>
        <c:axId val="-1664920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64931296"/>
        <c:crosses val="autoZero"/>
        <c:auto val="1"/>
        <c:lblAlgn val="ctr"/>
        <c:lblOffset val="100"/>
        <c:noMultiLvlLbl val="0"/>
      </c:catAx>
      <c:valAx>
        <c:axId val="-1664931296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6492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54183070866142"/>
          <c:y val="9.9076995718676647E-2"/>
          <c:w val="0.73412627378412232"/>
          <c:h val="0.78217310832550169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val>
            <c:numRef>
              <c:f>Sheet1!$B$2:$B$8</c:f>
              <c:numCache>
                <c:formatCode>0%</c:formatCode>
                <c:ptCount val="7"/>
                <c:pt idx="0">
                  <c:v>0.7</c:v>
                </c:pt>
                <c:pt idx="1">
                  <c:v>0.61</c:v>
                </c:pt>
                <c:pt idx="2">
                  <c:v>0.34</c:v>
                </c:pt>
                <c:pt idx="3">
                  <c:v>0.34</c:v>
                </c:pt>
                <c:pt idx="4">
                  <c:v>0.23</c:v>
                </c:pt>
                <c:pt idx="5">
                  <c:v>0.27</c:v>
                </c:pt>
                <c:pt idx="6">
                  <c:v>0.3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val>
            <c:numRef>
              <c:f>Sheet1!$C$2:$C$8</c:f>
              <c:numCache>
                <c:formatCode>0%</c:formatCode>
                <c:ptCount val="7"/>
                <c:pt idx="0">
                  <c:v>0.37</c:v>
                </c:pt>
                <c:pt idx="1">
                  <c:v>0.19</c:v>
                </c:pt>
                <c:pt idx="2">
                  <c:v>0.14000000000000001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0.6</c:v>
                </c:pt>
                <c:pt idx="6">
                  <c:v>0.45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Column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val>
            <c:numRef>
              <c:f>Sheet1!$D$2:$D$8</c:f>
              <c:numCache>
                <c:formatCode>0%</c:formatCode>
                <c:ptCount val="7"/>
                <c:pt idx="0">
                  <c:v>0.3</c:v>
                </c:pt>
                <c:pt idx="1">
                  <c:v>0.39</c:v>
                </c:pt>
                <c:pt idx="2">
                  <c:v>0.47</c:v>
                </c:pt>
                <c:pt idx="3">
                  <c:v>0.49</c:v>
                </c:pt>
                <c:pt idx="4">
                  <c:v>0.48</c:v>
                </c:pt>
                <c:pt idx="5">
                  <c:v>0.45</c:v>
                </c:pt>
                <c:pt idx="6">
                  <c:v>0.6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1FB-4333-B391-846B2780ADD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PPT</c:v>
                      </c:pt>
                      <c:pt idx="1">
                        <c:v>PPT</c:v>
                      </c:pt>
                      <c:pt idx="2">
                        <c:v>PPT</c:v>
                      </c:pt>
                      <c:pt idx="3">
                        <c:v>PPT</c:v>
                      </c:pt>
                      <c:pt idx="4">
                        <c:v>PPT</c:v>
                      </c:pt>
                      <c:pt idx="5">
                        <c:v>PPT</c:v>
                      </c:pt>
                      <c:pt idx="6">
                        <c:v>PPT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64924768"/>
        <c:axId val="-1664927488"/>
      </c:lineChart>
      <c:catAx>
        <c:axId val="-166492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64927488"/>
        <c:crosses val="autoZero"/>
        <c:auto val="1"/>
        <c:lblAlgn val="ctr"/>
        <c:lblOffset val="100"/>
        <c:noMultiLvlLbl val="0"/>
      </c:catAx>
      <c:valAx>
        <c:axId val="-166492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64924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86400339422633"/>
          <c:y val="0.39004689080472732"/>
          <c:w val="0.13135996605773673"/>
          <c:h val="0.219906007616936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62-451F-95FD-C70BE29D933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C62-451F-95FD-C70BE29D933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C62-451F-95FD-C70BE29D9337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C62-451F-95FD-C70BE29D9337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C62-451F-95FD-C70BE29D9337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C62-451F-95FD-C70BE29D9337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C62-451F-95FD-C70BE29D9337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65000"/>
                            </a:srgbClr>
                          </a:solidFill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 i="0" u="none" strike="noStrike" kern="1200" baseline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C62-451F-95FD-C70BE29D9337}"/>
                </c:ex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C62-451F-95FD-C70BE29D933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B03-4522-AEE4-A42E57052D4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B03-4522-AEE4-A42E57052D4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1B03-4522-AEE4-A42E57052D4F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B03-4522-AEE4-A42E57052D4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B03-4522-AEE4-A42E57052D4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-1664917696"/>
        <c:axId val="-1664923136"/>
      </c:barChart>
      <c:catAx>
        <c:axId val="-1664917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64923136"/>
        <c:crosses val="autoZero"/>
        <c:auto val="1"/>
        <c:lblAlgn val="ctr"/>
        <c:lblOffset val="100"/>
        <c:noMultiLvlLbl val="0"/>
      </c:catAx>
      <c:valAx>
        <c:axId val="-16649231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649176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4A1-4C1F-8457-E20734488AE7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4A1-4C1F-8457-E20734488AE7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4A1-4C1F-8457-E20734488AE7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4A1-4C1F-8457-E20734488AE7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1.4</c:v>
                </c:pt>
                <c:pt idx="2">
                  <c:v>2</c:v>
                </c:pt>
                <c:pt idx="3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4A1-4C1F-8457-E20734488AE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-20"/>
        <c:axId val="-1664925856"/>
        <c:axId val="-1664929664"/>
      </c:barChart>
      <c:catAx>
        <c:axId val="-16649258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64929664"/>
        <c:crosses val="autoZero"/>
        <c:auto val="1"/>
        <c:lblAlgn val="ctr"/>
        <c:lblOffset val="100"/>
        <c:noMultiLvlLbl val="0"/>
      </c:catAx>
      <c:valAx>
        <c:axId val="-1664929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649258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78B4-4691-862F-F8C64AD3CF88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8B4-4691-862F-F8C64AD3CF88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78B4-4691-862F-F8C64AD3CF88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78B4-4691-862F-F8C64AD3CF8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1.3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B4-4691-862F-F8C64AD3CF8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-1664931840"/>
        <c:axId val="-1664925312"/>
      </c:barChart>
      <c:catAx>
        <c:axId val="-1664931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64925312"/>
        <c:crosses val="autoZero"/>
        <c:auto val="1"/>
        <c:lblAlgn val="ctr"/>
        <c:lblOffset val="100"/>
        <c:noMultiLvlLbl val="0"/>
      </c:catAx>
      <c:valAx>
        <c:axId val="-1664925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64931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7CC-4599-8A3E-DCFACD5AE35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7CC-4599-8A3E-DCFACD5AE35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7CC-4599-8A3E-DCFACD5AE35F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7CC-4599-8A3E-DCFACD5AE35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7CC-4599-8A3E-DCFACD5AE35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-1664917152"/>
        <c:axId val="-1755313280"/>
      </c:barChart>
      <c:catAx>
        <c:axId val="-1664917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755313280"/>
        <c:crosses val="autoZero"/>
        <c:auto val="1"/>
        <c:lblAlgn val="ctr"/>
        <c:lblOffset val="100"/>
        <c:noMultiLvlLbl val="0"/>
      </c:catAx>
      <c:valAx>
        <c:axId val="-1755313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64917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4989518628232E-2"/>
          <c:y val="5.1251556153279899E-2"/>
          <c:w val="0.77951244066535597"/>
          <c:h val="0.8331047643279689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/>
              </a:solidFill>
              <a:round/>
            </a:ln>
            <a:effectLst/>
            <a:sp3d contourW="9525">
              <a:contourClr>
                <a:schemeClr val="accent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3.2</c:v>
                </c:pt>
                <c:pt idx="3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/>
              </a:solidFill>
              <a:round/>
            </a:ln>
            <a:effectLst/>
            <a:sp3d contourW="9525">
              <a:contourClr>
                <a:schemeClr val="accent2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4.2</c:v>
                </c:pt>
                <c:pt idx="2">
                  <c:v>1.6</c:v>
                </c:pt>
                <c:pt idx="3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/>
              </a:solidFill>
              <a:round/>
            </a:ln>
            <a:effectLst/>
            <a:sp3d contourW="9525">
              <a:contourClr>
                <a:schemeClr val="accent4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05-4395-BD67-80128F2080D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-1514831168"/>
        <c:axId val="-1514833344"/>
        <c:axId val="0"/>
      </c:bar3DChart>
      <c:catAx>
        <c:axId val="-1514831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514833344"/>
        <c:crosses val="autoZero"/>
        <c:auto val="1"/>
        <c:lblAlgn val="ctr"/>
        <c:lblOffset val="100"/>
        <c:noMultiLvlLbl val="0"/>
      </c:catAx>
      <c:valAx>
        <c:axId val="-1514833344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51483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6089290732402279"/>
          <c:y val="0.1275110824532199"/>
          <c:w val="0.12354509056968201"/>
          <c:h val="0.38450969987050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2020/6/30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684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4522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315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71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45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78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84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60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029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26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36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75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9883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83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0814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58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8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226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05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332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2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87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49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605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2754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7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40542" y="1210764"/>
            <a:ext cx="8577668" cy="4811127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5173862" y="4774723"/>
            <a:ext cx="2767494" cy="48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531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：张三</a:t>
            </a:r>
            <a:endParaRPr lang="zh-CN" altLang="en-US" sz="2531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226769" y="4040545"/>
            <a:ext cx="4405213" cy="346232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 IMPLEMENTATION STAGE</a:t>
            </a:r>
            <a:endParaRPr lang="en-US" altLang="zh-CN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5665" y="2092636"/>
            <a:ext cx="3887423" cy="1300187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en-US" altLang="zh-CN" sz="7999" b="1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7999" b="1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16829" y="3090590"/>
            <a:ext cx="6825094" cy="992448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zh-CN" altLang="en-US" sz="5999" b="1" spc="316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阶段营销执行方案</a:t>
            </a:r>
            <a:endParaRPr lang="zh-CN" altLang="en-US" sz="5999" b="1" spc="316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09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4127124" y="1803500"/>
            <a:ext cx="4604502" cy="2296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0885488" y="2257425"/>
            <a:ext cx="1973262" cy="11811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33"/>
              </a:spcBef>
              <a:buNone/>
            </a:pPr>
            <a:r>
              <a:rPr lang="zh-CN" altLang="en-US" sz="32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3386138"/>
            <a:ext cx="1809750" cy="577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 fontAlgn="base">
              <a:lnSpc>
                <a:spcPct val="120000"/>
              </a:lnSpc>
              <a:spcBef>
                <a:spcPts val="4500"/>
              </a:spcBef>
              <a:spcAft>
                <a:spcPct val="0"/>
              </a:spcAft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991975" y="3076776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293401" y="1792953"/>
            <a:ext cx="947691" cy="947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571012" y="2107073"/>
            <a:ext cx="392466" cy="319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3530706" y="5507022"/>
            <a:ext cx="1773664" cy="57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3642266" y="5204014"/>
            <a:ext cx="1550543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940501" y="3916999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7491341" y="5532716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602902" y="522970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903328" y="3944883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8196543" y="4222218"/>
            <a:ext cx="363260" cy="324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9199136" y="3379785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9310696" y="307677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611121" y="1791952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940501" y="3917655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301622" y="4182942"/>
            <a:ext cx="231830" cy="422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918245" y="2091274"/>
            <a:ext cx="335443" cy="351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7928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/>
          </p:nvPr>
        </p:nvGraphicFramePr>
        <p:xfrm>
          <a:off x="1230863" y="1865370"/>
          <a:ext cx="10019653" cy="348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1632177" y="5488533"/>
            <a:ext cx="962496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049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7368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72098" y="1165565"/>
            <a:ext cx="3314556" cy="242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2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</a:t>
            </a:r>
            <a:r>
              <a:rPr lang="en-US" altLang="zh-CN" sz="7592" dirty="0">
                <a:solidFill>
                  <a:schemeClr val="bg1"/>
                </a:solidFill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 </a:t>
            </a:r>
            <a:r>
              <a:rPr lang="en-US" altLang="zh-CN" sz="7592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zh-CN" sz="7592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</a:t>
            </a:r>
            <a:endParaRPr lang="zh-CN" altLang="en-US" sz="7592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818" y="3516025"/>
            <a:ext cx="9021114" cy="216589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883807" y="4063466"/>
            <a:ext cx="7091139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327" spc="316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486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437487" y="2896245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4632238" y="2896245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1889869" y="2896245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479016" y="410758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192254" y="410758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2720829" y="410758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6944605" y="2687053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162920" y="3898397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539102" y="3162030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461122" y="4018533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21716" y="2687053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59724" y="2687053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651613" y="3898397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936484" y="3898397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 Placeholder 3"/>
          <p:cNvSpPr txBox="1">
            <a:spLocks/>
          </p:cNvSpPr>
          <p:nvPr/>
        </p:nvSpPr>
        <p:spPr>
          <a:xfrm>
            <a:off x="5235141" y="305492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029514" y="305492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446464" y="4266269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735619" y="4266269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2973824" y="4266269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120715" y="2052356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6936484" y="2052356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3735115" y="4979105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490064" y="4977264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206045" y="4984731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219093" y="2961788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466736" y="4220385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397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69546" y="1039636"/>
            <a:ext cx="2906170" cy="58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3071" y="1600101"/>
            <a:ext cx="2448272" cy="460851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793083" y="1636734"/>
            <a:ext cx="2442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1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823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6856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4"/>
          <p:cNvSpPr/>
          <p:nvPr/>
        </p:nvSpPr>
        <p:spPr>
          <a:xfrm>
            <a:off x="5429426" y="3897861"/>
            <a:ext cx="273972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95"/>
          <p:cNvSpPr/>
          <p:nvPr/>
        </p:nvSpPr>
        <p:spPr>
          <a:xfrm>
            <a:off x="6678195" y="2548449"/>
            <a:ext cx="2739728" cy="269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97"/>
          <p:cNvSpPr/>
          <p:nvPr/>
        </p:nvSpPr>
        <p:spPr>
          <a:xfrm>
            <a:off x="3297106" y="3897861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98"/>
          <p:cNvSpPr/>
          <p:nvPr/>
        </p:nvSpPr>
        <p:spPr>
          <a:xfrm flipV="1">
            <a:off x="1" y="3897860"/>
            <a:ext cx="3248634" cy="66317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01"/>
          <p:cNvSpPr/>
          <p:nvPr/>
        </p:nvSpPr>
        <p:spPr>
          <a:xfrm>
            <a:off x="2423616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1704"/>
          <p:cNvSpPr/>
          <p:nvPr/>
        </p:nvSpPr>
        <p:spPr>
          <a:xfrm>
            <a:off x="4528273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481351" y="3116862"/>
            <a:ext cx="509838" cy="509838"/>
            <a:chOff x="1785343" y="2477041"/>
            <a:chExt cx="556668" cy="556668"/>
          </a:xfrm>
        </p:grpSpPr>
        <p:sp>
          <p:nvSpPr>
            <p:cNvPr id="16" name="Shape 1705"/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707"/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10"/>
          <p:cNvGrpSpPr/>
          <p:nvPr/>
        </p:nvGrpSpPr>
        <p:grpSpPr>
          <a:xfrm>
            <a:off x="4376792" y="4212798"/>
            <a:ext cx="509838" cy="509838"/>
            <a:chOff x="0" y="0"/>
            <a:chExt cx="1113335" cy="1113335"/>
          </a:xfrm>
        </p:grpSpPr>
        <p:sp>
          <p:nvSpPr>
            <p:cNvPr id="20" name="Shape 1708"/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709"/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87015" y="2682920"/>
            <a:ext cx="748775" cy="748775"/>
            <a:chOff x="8561007" y="2003240"/>
            <a:chExt cx="817551" cy="817551"/>
          </a:xfrm>
        </p:grpSpPr>
        <p:sp>
          <p:nvSpPr>
            <p:cNvPr id="23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Shape 1715"/>
          <p:cNvSpPr/>
          <p:nvPr/>
        </p:nvSpPr>
        <p:spPr>
          <a:xfrm>
            <a:off x="9617553" y="2824939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Shape 1716"/>
          <p:cNvSpPr/>
          <p:nvPr/>
        </p:nvSpPr>
        <p:spPr>
          <a:xfrm>
            <a:off x="9935970" y="3661131"/>
            <a:ext cx="1431990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Shape 1717"/>
          <p:cNvSpPr/>
          <p:nvPr/>
        </p:nvSpPr>
        <p:spPr>
          <a:xfrm>
            <a:off x="9646740" y="4506046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8980283" y="3523473"/>
            <a:ext cx="748775" cy="748775"/>
            <a:chOff x="8881213" y="2921000"/>
            <a:chExt cx="817551" cy="817551"/>
          </a:xfrm>
        </p:grpSpPr>
        <p:sp>
          <p:nvSpPr>
            <p:cNvPr id="22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692831" y="4346578"/>
            <a:ext cx="748775" cy="748775"/>
            <a:chOff x="8567357" y="3819709"/>
            <a:chExt cx="817551" cy="817551"/>
          </a:xfrm>
        </p:grpSpPr>
        <p:sp>
          <p:nvSpPr>
            <p:cNvPr id="24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3"/>
          <p:cNvSpPr txBox="1">
            <a:spLocks/>
          </p:cNvSpPr>
          <p:nvPr/>
        </p:nvSpPr>
        <p:spPr>
          <a:xfrm>
            <a:off x="7581777" y="3699744"/>
            <a:ext cx="876424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3760788"/>
            <a:ext cx="957263" cy="373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4973532" y="3699744"/>
            <a:ext cx="80432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4407829" y="5035694"/>
            <a:ext cx="2181768" cy="429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718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72098" y="1165565"/>
            <a:ext cx="3314556" cy="242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2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</a:t>
            </a:r>
            <a:r>
              <a:rPr lang="en-US" altLang="zh-CN" sz="7592" dirty="0">
                <a:solidFill>
                  <a:schemeClr val="bg1"/>
                </a:solidFill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 </a:t>
            </a:r>
            <a:r>
              <a:rPr lang="en-US" altLang="zh-CN" sz="7592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zh-CN" sz="7592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endParaRPr lang="zh-CN" altLang="en-US" sz="7592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818" y="3516025"/>
            <a:ext cx="9021114" cy="216589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883807" y="4063466"/>
            <a:ext cx="7091139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327" spc="316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4704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256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7" y="448"/>
            <a:ext cx="12863159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4066" y="1027458"/>
            <a:ext cx="9250623" cy="5499148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/>
          <p:cNvSpPr/>
          <p:nvPr/>
        </p:nvSpPr>
        <p:spPr>
          <a:xfrm>
            <a:off x="2347450" y="448"/>
            <a:ext cx="1627145" cy="3836577"/>
          </a:xfrm>
          <a:custGeom>
            <a:avLst/>
            <a:gdLst>
              <a:gd name="connsiteX0" fmla="*/ 0 w 1543050"/>
              <a:gd name="connsiteY0" fmla="*/ 0 h 2781300"/>
              <a:gd name="connsiteX1" fmla="*/ 1543050 w 1543050"/>
              <a:gd name="connsiteY1" fmla="*/ 0 h 2781300"/>
              <a:gd name="connsiteX2" fmla="*/ 1543050 w 1543050"/>
              <a:gd name="connsiteY2" fmla="*/ 2781300 h 2781300"/>
              <a:gd name="connsiteX3" fmla="*/ 771525 w 1543050"/>
              <a:gd name="connsiteY3" fmla="*/ 1981368 h 2781300"/>
              <a:gd name="connsiteX4" fmla="*/ 0 w 154305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050" h="2781300">
                <a:moveTo>
                  <a:pt x="0" y="0"/>
                </a:moveTo>
                <a:lnTo>
                  <a:pt x="1543050" y="0"/>
                </a:lnTo>
                <a:lnTo>
                  <a:pt x="1543050" y="2781300"/>
                </a:lnTo>
                <a:lnTo>
                  <a:pt x="771525" y="1981368"/>
                </a:lnTo>
                <a:lnTo>
                  <a:pt x="0" y="2781300"/>
                </a:lnTo>
                <a:close/>
              </a:path>
            </a:pathLst>
          </a:cu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35717" y="1575572"/>
            <a:ext cx="4250447" cy="481741"/>
            <a:chOff x="5735630" y="1575319"/>
            <a:chExt cx="4250972" cy="481800"/>
          </a:xfrm>
        </p:grpSpPr>
        <p:sp>
          <p:nvSpPr>
            <p:cNvPr id="9" name="文本框 8"/>
            <p:cNvSpPr txBox="1"/>
            <p:nvPr/>
          </p:nvSpPr>
          <p:spPr>
            <a:xfrm>
              <a:off x="7098730" y="1575319"/>
              <a:ext cx="2887872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35630" y="1575320"/>
              <a:ext cx="1145170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1</a:t>
              </a:r>
              <a:endPara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6843687" y="1655943"/>
              <a:ext cx="174681" cy="325638"/>
            </a:xfrm>
            <a:prstGeom prst="line">
              <a:avLst/>
            </a:prstGeom>
            <a:ln w="25400">
              <a:solidFill>
                <a:srgbClr val="0E22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735717" y="2690332"/>
            <a:ext cx="4250447" cy="481740"/>
            <a:chOff x="5735630" y="2690217"/>
            <a:chExt cx="4250972" cy="481799"/>
          </a:xfrm>
        </p:grpSpPr>
        <p:sp>
          <p:nvSpPr>
            <p:cNvPr id="12" name="文本框 11"/>
            <p:cNvSpPr txBox="1"/>
            <p:nvPr/>
          </p:nvSpPr>
          <p:spPr>
            <a:xfrm>
              <a:off x="7098730" y="2690217"/>
              <a:ext cx="2887872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5630" y="2690217"/>
              <a:ext cx="1145170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6843687" y="2770840"/>
              <a:ext cx="174681" cy="325638"/>
            </a:xfrm>
            <a:prstGeom prst="line">
              <a:avLst/>
            </a:prstGeom>
            <a:ln w="25400">
              <a:solidFill>
                <a:srgbClr val="0E22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735717" y="3805091"/>
            <a:ext cx="4250447" cy="481741"/>
            <a:chOff x="5735630" y="3805114"/>
            <a:chExt cx="4250972" cy="481800"/>
          </a:xfrm>
        </p:grpSpPr>
        <p:sp>
          <p:nvSpPr>
            <p:cNvPr id="15" name="文本框 14"/>
            <p:cNvSpPr txBox="1"/>
            <p:nvPr/>
          </p:nvSpPr>
          <p:spPr>
            <a:xfrm>
              <a:off x="7098730" y="3805114"/>
              <a:ext cx="2887872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35630" y="3805115"/>
              <a:ext cx="1145170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3</a:t>
              </a:r>
              <a:endPara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6843687" y="3885738"/>
              <a:ext cx="174681" cy="325638"/>
            </a:xfrm>
            <a:prstGeom prst="line">
              <a:avLst/>
            </a:prstGeom>
            <a:ln w="25400">
              <a:solidFill>
                <a:srgbClr val="0E22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5735717" y="4919852"/>
            <a:ext cx="4250447" cy="481740"/>
            <a:chOff x="5735630" y="4920013"/>
            <a:chExt cx="4250972" cy="481799"/>
          </a:xfrm>
        </p:grpSpPr>
        <p:sp>
          <p:nvSpPr>
            <p:cNvPr id="19" name="文本框 18"/>
            <p:cNvSpPr txBox="1"/>
            <p:nvPr/>
          </p:nvSpPr>
          <p:spPr>
            <a:xfrm>
              <a:off x="7098730" y="4920013"/>
              <a:ext cx="2887872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35630" y="4920013"/>
              <a:ext cx="1145170" cy="481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0E22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4</a:t>
              </a:r>
              <a:endPara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843687" y="5000636"/>
              <a:ext cx="174681" cy="325638"/>
            </a:xfrm>
            <a:prstGeom prst="line">
              <a:avLst/>
            </a:prstGeom>
            <a:ln w="25400">
              <a:solidFill>
                <a:srgbClr val="0E22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2338354" y="1495221"/>
            <a:ext cx="1645336" cy="871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61" spc="31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5" name="矩形 24"/>
          <p:cNvSpPr/>
          <p:nvPr/>
        </p:nvSpPr>
        <p:spPr>
          <a:xfrm>
            <a:off x="1148" y="5903151"/>
            <a:ext cx="4439495" cy="206624"/>
          </a:xfrm>
          <a:prstGeom prst="rect">
            <a:avLst/>
          </a:prstGeom>
          <a:solidFill>
            <a:srgbClr val="0E2234"/>
          </a:solidFill>
          <a:ln>
            <a:noFill/>
          </a:ln>
          <a:effectLst>
            <a:outerShdw blurRad="190500" sx="101000" sy="101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427266" y="5905563"/>
            <a:ext cx="4439495" cy="206624"/>
          </a:xfrm>
          <a:prstGeom prst="rect">
            <a:avLst/>
          </a:prstGeom>
          <a:solidFill>
            <a:srgbClr val="0E2234"/>
          </a:solidFill>
          <a:ln>
            <a:noFill/>
          </a:ln>
          <a:effectLst>
            <a:outerShdw blurRad="190500" sx="101000" sy="101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6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4831267" y="2391054"/>
          <a:ext cx="1543470" cy="284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0577" y="5290010"/>
            <a:ext cx="1304845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01</a:t>
            </a:r>
          </a:p>
        </p:txBody>
      </p:sp>
      <p:graphicFrame>
        <p:nvGraphicFramePr>
          <p:cNvPr id="7" name="Chart 6"/>
          <p:cNvGraphicFramePr/>
          <p:nvPr>
            <p:extLst/>
          </p:nvPr>
        </p:nvGraphicFramePr>
        <p:xfrm>
          <a:off x="6507814" y="2391054"/>
          <a:ext cx="1543470" cy="284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27125" y="5290010"/>
            <a:ext cx="1304845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02</a:t>
            </a:r>
          </a:p>
        </p:txBody>
      </p:sp>
      <p:graphicFrame>
        <p:nvGraphicFramePr>
          <p:cNvPr id="9" name="Chart 8"/>
          <p:cNvGraphicFramePr/>
          <p:nvPr>
            <p:extLst/>
          </p:nvPr>
        </p:nvGraphicFramePr>
        <p:xfrm>
          <a:off x="8173768" y="2391054"/>
          <a:ext cx="1543470" cy="284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93079" y="5290010"/>
            <a:ext cx="1304845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03</a:t>
            </a:r>
          </a:p>
        </p:txBody>
      </p:sp>
      <p:graphicFrame>
        <p:nvGraphicFramePr>
          <p:cNvPr id="11" name="Chart 10"/>
          <p:cNvGraphicFramePr/>
          <p:nvPr>
            <p:extLst/>
          </p:nvPr>
        </p:nvGraphicFramePr>
        <p:xfrm>
          <a:off x="9844981" y="2391054"/>
          <a:ext cx="1543470" cy="284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964293" y="5290010"/>
            <a:ext cx="1304845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04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677212" y="2704858"/>
            <a:ext cx="2938673" cy="2425145"/>
            <a:chOff x="1023776" y="1932475"/>
            <a:chExt cx="2781691" cy="2647897"/>
          </a:xfrm>
        </p:grpSpPr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1023776" y="3879576"/>
              <a:ext cx="2781691" cy="7007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695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695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AU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1023778" y="2329688"/>
              <a:ext cx="2781689" cy="7007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695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695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AU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23777" y="1932475"/>
              <a:ext cx="2420840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898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8805548" y="2637509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805548" y="931034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1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927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160511" y="1816125"/>
          <a:ext cx="8504641" cy="2993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34"/>
          <p:cNvSpPr txBox="1"/>
          <p:nvPr/>
        </p:nvSpPr>
        <p:spPr>
          <a:xfrm>
            <a:off x="1492036" y="5344517"/>
            <a:ext cx="9874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320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40542" y="1210764"/>
            <a:ext cx="8577668" cy="4811127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5173862" y="4774723"/>
            <a:ext cx="2767494" cy="48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31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531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：张三</a:t>
            </a:r>
            <a:endParaRPr lang="zh-CN" altLang="en-US" sz="2531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822749" y="4040545"/>
            <a:ext cx="5213254" cy="346232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 algn="ctr"/>
            <a:r>
              <a:rPr lang="en-US" altLang="zh-CN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5665" y="2092636"/>
            <a:ext cx="3887423" cy="1300187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en-US" altLang="zh-CN" sz="7999" b="1" dirty="0" smtClean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7999" b="1" dirty="0">
              <a:solidFill>
                <a:srgbClr val="0E22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16829" y="3090590"/>
            <a:ext cx="6825094" cy="992448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/>
            <a:r>
              <a:rPr lang="zh-CN" altLang="en-US" sz="5999" b="1" spc="316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批评指导</a:t>
            </a:r>
          </a:p>
        </p:txBody>
      </p:sp>
    </p:spTree>
    <p:extLst>
      <p:ext uri="{BB962C8B-B14F-4D97-AF65-F5344CB8AC3E}">
        <p14:creationId xmlns:p14="http://schemas.microsoft.com/office/powerpoint/2010/main" val="287040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5119" y="311226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792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72097" y="1165565"/>
            <a:ext cx="3889525" cy="242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2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</a:t>
            </a:r>
            <a:r>
              <a:rPr lang="en-US" altLang="zh-CN" sz="7592" dirty="0">
                <a:solidFill>
                  <a:schemeClr val="bg1"/>
                </a:solidFill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 </a:t>
            </a:r>
            <a:r>
              <a:rPr lang="en-US" altLang="zh-CN" sz="7592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zh-CN" sz="7592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</a:t>
            </a:r>
            <a:endParaRPr lang="zh-CN" altLang="en-US" sz="7592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818" y="3516025"/>
            <a:ext cx="9021114" cy="216589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883807" y="4063466"/>
            <a:ext cx="7091139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327" spc="316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7445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686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079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055889" y="2103673"/>
          <a:ext cx="8746974" cy="2740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2333781" y="5240863"/>
            <a:ext cx="2495555" cy="757130"/>
            <a:chOff x="1150665" y="1672015"/>
            <a:chExt cx="2724775" cy="826673"/>
          </a:xfrm>
        </p:grpSpPr>
        <p:sp>
          <p:nvSpPr>
            <p:cNvPr id="7" name="TextBox 6"/>
            <p:cNvSpPr txBox="1"/>
            <p:nvPr/>
          </p:nvSpPr>
          <p:spPr>
            <a:xfrm>
              <a:off x="1150665" y="1672015"/>
              <a:ext cx="761706" cy="826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3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 Placeholder 32"/>
            <p:cNvSpPr txBox="1">
              <a:spLocks/>
            </p:cNvSpPr>
            <p:nvPr/>
          </p:nvSpPr>
          <p:spPr>
            <a:xfrm>
              <a:off x="1898843" y="1991320"/>
              <a:ext cx="1976597" cy="46906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 Placeholder 33"/>
            <p:cNvSpPr txBox="1">
              <a:spLocks/>
            </p:cNvSpPr>
            <p:nvPr/>
          </p:nvSpPr>
          <p:spPr>
            <a:xfrm>
              <a:off x="1898845" y="1750689"/>
              <a:ext cx="1846848" cy="28227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154403" y="5240860"/>
            <a:ext cx="2525653" cy="757130"/>
            <a:chOff x="1150666" y="1672015"/>
            <a:chExt cx="2757638" cy="826674"/>
          </a:xfrm>
        </p:grpSpPr>
        <p:sp>
          <p:nvSpPr>
            <p:cNvPr id="11" name="TextBox 10"/>
            <p:cNvSpPr txBox="1"/>
            <p:nvPr/>
          </p:nvSpPr>
          <p:spPr>
            <a:xfrm>
              <a:off x="1150666" y="1672015"/>
              <a:ext cx="761706" cy="826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3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32"/>
            <p:cNvSpPr txBox="1">
              <a:spLocks/>
            </p:cNvSpPr>
            <p:nvPr/>
          </p:nvSpPr>
          <p:spPr>
            <a:xfrm>
              <a:off x="1898842" y="1991322"/>
              <a:ext cx="2009462" cy="4690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 Placeholder 33"/>
            <p:cNvSpPr txBox="1">
              <a:spLocks/>
            </p:cNvSpPr>
            <p:nvPr/>
          </p:nvSpPr>
          <p:spPr>
            <a:xfrm>
              <a:off x="1898845" y="1750689"/>
              <a:ext cx="1464301" cy="282279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005123" y="5240860"/>
            <a:ext cx="2488971" cy="757130"/>
            <a:chOff x="1150666" y="1672015"/>
            <a:chExt cx="2717585" cy="826674"/>
          </a:xfrm>
        </p:grpSpPr>
        <p:sp>
          <p:nvSpPr>
            <p:cNvPr id="15" name="TextBox 14"/>
            <p:cNvSpPr txBox="1"/>
            <p:nvPr/>
          </p:nvSpPr>
          <p:spPr>
            <a:xfrm>
              <a:off x="1150666" y="1672015"/>
              <a:ext cx="761706" cy="826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6" name="Text Placeholder 32"/>
            <p:cNvSpPr txBox="1">
              <a:spLocks/>
            </p:cNvSpPr>
            <p:nvPr/>
          </p:nvSpPr>
          <p:spPr>
            <a:xfrm>
              <a:off x="1898843" y="1991322"/>
              <a:ext cx="1969408" cy="4690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33"/>
            <p:cNvSpPr txBox="1">
              <a:spLocks/>
            </p:cNvSpPr>
            <p:nvPr/>
          </p:nvSpPr>
          <p:spPr>
            <a:xfrm>
              <a:off x="1898845" y="1750689"/>
              <a:ext cx="1464301" cy="282279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299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/>
          <p:cNvSpPr txBox="1">
            <a:spLocks/>
          </p:cNvSpPr>
          <p:nvPr/>
        </p:nvSpPr>
        <p:spPr>
          <a:xfrm>
            <a:off x="872555" y="4715494"/>
            <a:ext cx="2483214" cy="4972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dirty="0">
                <a:solidFill>
                  <a:schemeClr val="accent2"/>
                </a:solidFill>
                <a:latin typeface="Agency FB" panose="020B0503020202020204" pitchFamily="34" charset="0"/>
              </a:rPr>
              <a:t>PART 01</a:t>
            </a:r>
            <a:endParaRPr lang="zh-CN" altLang="en-US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Text Placeholder 11"/>
          <p:cNvSpPr txBox="1">
            <a:spLocks/>
          </p:cNvSpPr>
          <p:nvPr/>
        </p:nvSpPr>
        <p:spPr>
          <a:xfrm>
            <a:off x="872556" y="5228803"/>
            <a:ext cx="2483213" cy="3312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677126" y="525716"/>
            <a:ext cx="1437036" cy="7354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AU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Subtitle 10"/>
          <p:cNvSpPr txBox="1">
            <a:spLocks/>
          </p:cNvSpPr>
          <p:nvPr/>
        </p:nvSpPr>
        <p:spPr>
          <a:xfrm>
            <a:off x="690986" y="1129526"/>
            <a:ext cx="1409319" cy="3945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" name="Text Placeholder 10"/>
          <p:cNvSpPr txBox="1">
            <a:spLocks/>
          </p:cNvSpPr>
          <p:nvPr/>
        </p:nvSpPr>
        <p:spPr>
          <a:xfrm>
            <a:off x="3750069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02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Text Placeholder 11"/>
          <p:cNvSpPr txBox="1">
            <a:spLocks/>
          </p:cNvSpPr>
          <p:nvPr/>
        </p:nvSpPr>
        <p:spPr>
          <a:xfrm>
            <a:off x="3750069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" name="Text Placeholder 10"/>
          <p:cNvSpPr txBox="1">
            <a:spLocks/>
          </p:cNvSpPr>
          <p:nvPr/>
        </p:nvSpPr>
        <p:spPr>
          <a:xfrm>
            <a:off x="6627581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03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 Placeholder 11"/>
          <p:cNvSpPr txBox="1">
            <a:spLocks/>
          </p:cNvSpPr>
          <p:nvPr/>
        </p:nvSpPr>
        <p:spPr>
          <a:xfrm>
            <a:off x="6627582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" name="Text Placeholder 10"/>
          <p:cNvSpPr txBox="1">
            <a:spLocks/>
          </p:cNvSpPr>
          <p:nvPr/>
        </p:nvSpPr>
        <p:spPr>
          <a:xfrm>
            <a:off x="9505094" y="4715494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04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Text Placeholder 11"/>
          <p:cNvSpPr txBox="1">
            <a:spLocks/>
          </p:cNvSpPr>
          <p:nvPr/>
        </p:nvSpPr>
        <p:spPr>
          <a:xfrm>
            <a:off x="9505094" y="5228803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Oval 25"/>
          <p:cNvSpPr/>
          <p:nvPr/>
        </p:nvSpPr>
        <p:spPr>
          <a:xfrm>
            <a:off x="1295825" y="2784321"/>
            <a:ext cx="1636670" cy="16366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01</a:t>
            </a:r>
          </a:p>
        </p:txBody>
      </p:sp>
      <p:grpSp>
        <p:nvGrpSpPr>
          <p:cNvPr id="17" name="Group 42"/>
          <p:cNvGrpSpPr/>
          <p:nvPr/>
        </p:nvGrpSpPr>
        <p:grpSpPr>
          <a:xfrm>
            <a:off x="4173339" y="2784321"/>
            <a:ext cx="1636670" cy="1636670"/>
            <a:chOff x="3956297" y="2639898"/>
            <a:chExt cx="1552274" cy="1552274"/>
          </a:xfrm>
          <a:solidFill>
            <a:schemeClr val="accent1"/>
          </a:solidFill>
        </p:grpSpPr>
        <p:sp>
          <p:nvSpPr>
            <p:cNvPr id="18" name="Oval 26"/>
            <p:cNvSpPr/>
            <p:nvPr/>
          </p:nvSpPr>
          <p:spPr>
            <a:xfrm>
              <a:off x="3956297" y="2639898"/>
              <a:ext cx="1552274" cy="15522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400" dirty="0"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874627" y="3277303"/>
              <a:ext cx="48760" cy="100230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8" tIns="64274" rIns="128548" bIns="64274" numCol="1" anchor="t" anchorCtr="0" compatLnSpc="1">
              <a:prstTxWarp prst="textNoShape">
                <a:avLst/>
              </a:prstTxWarp>
            </a:bodyPr>
            <a:lstStyle/>
            <a:p>
              <a:endParaRPr lang="en-US" sz="440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4" name="Oval 27"/>
          <p:cNvSpPr/>
          <p:nvPr/>
        </p:nvSpPr>
        <p:spPr>
          <a:xfrm>
            <a:off x="7050850" y="2797990"/>
            <a:ext cx="1636670" cy="16366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03</a:t>
            </a:r>
          </a:p>
        </p:txBody>
      </p:sp>
      <p:sp>
        <p:nvSpPr>
          <p:cNvPr id="27" name="Oval 28"/>
          <p:cNvSpPr/>
          <p:nvPr/>
        </p:nvSpPr>
        <p:spPr>
          <a:xfrm>
            <a:off x="9928364" y="2797990"/>
            <a:ext cx="1636670" cy="16366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76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7" y="448"/>
            <a:ext cx="12875857" cy="7231757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3636" y="448"/>
            <a:ext cx="4891480" cy="7231757"/>
          </a:xfrm>
          <a:prstGeom prst="rect">
            <a:avLst/>
          </a:prstGeom>
          <a:solidFill>
            <a:srgbClr val="0E2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72098" y="1165565"/>
            <a:ext cx="3314556" cy="242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2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</a:t>
            </a:r>
            <a:r>
              <a:rPr lang="en-US" altLang="zh-CN" sz="7592" dirty="0">
                <a:solidFill>
                  <a:schemeClr val="bg1"/>
                </a:solidFill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rPr>
              <a:t> </a:t>
            </a:r>
            <a:r>
              <a:rPr lang="en-US" altLang="zh-CN" sz="7592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zh-CN" sz="7592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</a:t>
            </a:r>
            <a:endParaRPr lang="zh-CN" altLang="en-US" sz="7592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818" y="3516025"/>
            <a:ext cx="9021114" cy="216589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279400" sx="103000" sy="103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883807" y="4063466"/>
            <a:ext cx="7091139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327" spc="316" dirty="0">
                <a:solidFill>
                  <a:srgbClr val="0E22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28172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" name="标题 4"/>
          <p:cNvSpPr txBox="1">
            <a:spLocks/>
          </p:cNvSpPr>
          <p:nvPr/>
        </p:nvSpPr>
        <p:spPr>
          <a:xfrm>
            <a:off x="886763" y="139598"/>
            <a:ext cx="2950324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464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6ECFD19-AC39-45B6-BD3A-2F8820C35C9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268"/>
</p:tagLst>
</file>

<file path=ppt/theme/theme1.xml><?xml version="1.0" encoding="utf-8"?>
<a:theme xmlns:a="http://schemas.openxmlformats.org/drawingml/2006/main" name="第一PPT，www.1ppt.com">
  <a:themeElements>
    <a:clrScheme name="自定义 8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C2E5"/>
      </a:accent1>
      <a:accent2>
        <a:srgbClr val="0E2234"/>
      </a:accent2>
      <a:accent3>
        <a:srgbClr val="9BC2E5"/>
      </a:accent3>
      <a:accent4>
        <a:srgbClr val="0E2234"/>
      </a:accent4>
      <a:accent5>
        <a:srgbClr val="9BC2E5"/>
      </a:accent5>
      <a:accent6>
        <a:srgbClr val="0E2234"/>
      </a:accent6>
      <a:hlink>
        <a:srgbClr val="9BC2E5"/>
      </a:hlink>
      <a:folHlink>
        <a:srgbClr val="0E223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3220</Words>
  <Application>Microsoft Office PowerPoint</Application>
  <PresentationFormat>自定义</PresentationFormat>
  <Paragraphs>197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Arabic Typesetting</vt:lpstr>
      <vt:lpstr>Open Sans</vt:lpstr>
      <vt:lpstr>Open Sans Light</vt:lpstr>
      <vt:lpstr>Roboto</vt:lpstr>
      <vt:lpstr>Simply City Light</vt:lpstr>
      <vt:lpstr>宋体</vt:lpstr>
      <vt:lpstr>微软雅黑</vt:lpstr>
      <vt:lpstr>Agency FB</vt:lpstr>
      <vt:lpstr>Arial</vt:lpstr>
      <vt:lpstr>Calibri</vt:lpstr>
      <vt:lpstr>Calibri Light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卡片</dc:title>
  <dc:creator/>
  <cp:keywords>——</cp:keywords>
  <cp:lastModifiedBy/>
  <cp:revision>1</cp:revision>
  <dcterms:created xsi:type="dcterms:W3CDTF">2016-10-17T14:00:15Z</dcterms:created>
  <dcterms:modified xsi:type="dcterms:W3CDTF">2020-06-30T14:28:22Z</dcterms:modified>
</cp:coreProperties>
</file>