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5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101A2-3BB2-4A3E-9D32-6EB042E1B98C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9CBEC-4377-4F6E-97CC-176988D17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96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152D9-5CC7-4E9D-A5C4-B9CCFF0E5EE8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1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134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152D9-5CC7-4E9D-A5C4-B9CCFF0E5EE8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2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383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152D9-5CC7-4E9D-A5C4-B9CCFF0E5EE8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3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25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152D9-5CC7-4E9D-A5C4-B9CCFF0E5EE8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18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040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5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25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20982" y="1268413"/>
            <a:ext cx="9446210" cy="4455054"/>
            <a:chOff x="1688976" y="1344613"/>
            <a:chExt cx="8839200" cy="4168774"/>
          </a:xfrm>
        </p:grpSpPr>
        <p:sp>
          <p:nvSpPr>
            <p:cNvPr id="5" name="矩形 4"/>
            <p:cNvSpPr/>
            <p:nvPr/>
          </p:nvSpPr>
          <p:spPr>
            <a:xfrm>
              <a:off x="1688976" y="1344613"/>
              <a:ext cx="8839200" cy="4168774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13270" y="1554164"/>
              <a:ext cx="8365460" cy="3730624"/>
              <a:chOff x="1676400" y="1770052"/>
              <a:chExt cx="8839200" cy="394189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676400" y="538809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H="1">
                <a:off x="10191750" y="538809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V="1">
                <a:off x="1676400" y="177005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H="1" flipV="1">
                <a:off x="10191750" y="177005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80372" y="4378930"/>
            <a:ext cx="2235393" cy="370766"/>
            <a:chOff x="4654427" y="4718860"/>
            <a:chExt cx="1669644" cy="27697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6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文本框 22"/>
            <p:cNvSpPr txBox="1"/>
            <p:nvPr/>
          </p:nvSpPr>
          <p:spPr>
            <a:xfrm>
              <a:off x="4931398" y="4737536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B5CC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41434" y="4372268"/>
            <a:ext cx="2735308" cy="370958"/>
            <a:chOff x="6395842" y="4718860"/>
            <a:chExt cx="2042965" cy="276971"/>
          </a:xfrm>
        </p:grpSpPr>
        <p:grpSp>
          <p:nvGrpSpPr>
            <p:cNvPr id="29" name="组合 28"/>
            <p:cNvGrpSpPr/>
            <p:nvPr/>
          </p:nvGrpSpPr>
          <p:grpSpPr>
            <a:xfrm>
              <a:off x="6395842" y="4718860"/>
              <a:ext cx="276971" cy="276971"/>
              <a:chOff x="6392770" y="4930505"/>
              <a:chExt cx="531780" cy="531780"/>
            </a:xfrm>
          </p:grpSpPr>
          <p:sp>
            <p:nvSpPr>
              <p:cNvPr id="31" name="圆角矩形 2"/>
              <p:cNvSpPr/>
              <p:nvPr/>
            </p:nvSpPr>
            <p:spPr>
              <a:xfrm>
                <a:off x="6392770" y="4930505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文本框 27"/>
            <p:cNvSpPr txBox="1"/>
            <p:nvPr/>
          </p:nvSpPr>
          <p:spPr>
            <a:xfrm>
              <a:off x="6695871" y="4731940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B5CC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1"/>
          <p:cNvSpPr txBox="1"/>
          <p:nvPr/>
        </p:nvSpPr>
        <p:spPr>
          <a:xfrm>
            <a:off x="1420982" y="264323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</a:t>
            </a:r>
            <a:r>
              <a:rPr lang="zh-CN" altLang="en-US" sz="6000" b="1" dirty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商务风</a:t>
            </a:r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4B5C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98131" y="3644541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B5CC4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4B5C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6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66" name="矩形 65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794398" y="1694933"/>
            <a:ext cx="2856316" cy="3131966"/>
            <a:chOff x="3160331" y="1203867"/>
            <a:chExt cx="2856316" cy="3131966"/>
          </a:xfrm>
        </p:grpSpPr>
        <p:grpSp>
          <p:nvGrpSpPr>
            <p:cNvPr id="74" name="组合 73"/>
            <p:cNvGrpSpPr/>
            <p:nvPr/>
          </p:nvGrpSpPr>
          <p:grpSpPr>
            <a:xfrm>
              <a:off x="3707876" y="1910791"/>
              <a:ext cx="1764482" cy="1742343"/>
              <a:chOff x="4943191" y="2548311"/>
              <a:chExt cx="2352336" cy="2323662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4943191" y="2548311"/>
                <a:ext cx="2352336" cy="2323662"/>
              </a:xfrm>
              <a:custGeom>
                <a:avLst/>
                <a:gdLst>
                  <a:gd name="connsiteX0" fmla="*/ 2374973 w 4757647"/>
                  <a:gd name="connsiteY0" fmla="*/ 0 h 4743226"/>
                  <a:gd name="connsiteX1" fmla="*/ 4173714 w 4757647"/>
                  <a:gd name="connsiteY1" fmla="*/ 822061 h 4743226"/>
                  <a:gd name="connsiteX2" fmla="*/ 4277739 w 4757647"/>
                  <a:gd name="connsiteY2" fmla="*/ 952822 h 4743226"/>
                  <a:gd name="connsiteX3" fmla="*/ 4282358 w 4757647"/>
                  <a:gd name="connsiteY3" fmla="*/ 951360 h 4743226"/>
                  <a:gd name="connsiteX4" fmla="*/ 4300850 w 4757647"/>
                  <a:gd name="connsiteY4" fmla="*/ 974606 h 4743226"/>
                  <a:gd name="connsiteX5" fmla="*/ 4708119 w 4757647"/>
                  <a:gd name="connsiteY5" fmla="*/ 1895475 h 4743226"/>
                  <a:gd name="connsiteX6" fmla="*/ 4717082 w 4757647"/>
                  <a:gd name="connsiteY6" fmla="*/ 1954202 h 4743226"/>
                  <a:gd name="connsiteX7" fmla="*/ 4719203 w 4757647"/>
                  <a:gd name="connsiteY7" fmla="*/ 1952935 h 4743226"/>
                  <a:gd name="connsiteX8" fmla="*/ 4745365 w 4757647"/>
                  <a:gd name="connsiteY8" fmla="*/ 2124356 h 4743226"/>
                  <a:gd name="connsiteX9" fmla="*/ 4757647 w 4757647"/>
                  <a:gd name="connsiteY9" fmla="*/ 2367577 h 4743226"/>
                  <a:gd name="connsiteX10" fmla="*/ 4650700 w 4757647"/>
                  <a:gd name="connsiteY10" fmla="*/ 3074967 h 4743226"/>
                  <a:gd name="connsiteX11" fmla="*/ 4604608 w 4757647"/>
                  <a:gd name="connsiteY11" fmla="*/ 3200901 h 4743226"/>
                  <a:gd name="connsiteX12" fmla="*/ 4609798 w 4757647"/>
                  <a:gd name="connsiteY12" fmla="*/ 3198442 h 4743226"/>
                  <a:gd name="connsiteX13" fmla="*/ 4576160 w 4757647"/>
                  <a:gd name="connsiteY13" fmla="*/ 3290347 h 4743226"/>
                  <a:gd name="connsiteX14" fmla="*/ 2384276 w 4757647"/>
                  <a:gd name="connsiteY14" fmla="*/ 4743226 h 4743226"/>
                  <a:gd name="connsiteX15" fmla="*/ 192392 w 4757647"/>
                  <a:gd name="connsiteY15" fmla="*/ 3290347 h 4743226"/>
                  <a:gd name="connsiteX16" fmla="*/ 161303 w 4757647"/>
                  <a:gd name="connsiteY16" fmla="*/ 3205408 h 4743226"/>
                  <a:gd name="connsiteX17" fmla="*/ 153302 w 4757647"/>
                  <a:gd name="connsiteY17" fmla="*/ 3201618 h 4743226"/>
                  <a:gd name="connsiteX18" fmla="*/ 106947 w 4757647"/>
                  <a:gd name="connsiteY18" fmla="*/ 3074967 h 4743226"/>
                  <a:gd name="connsiteX19" fmla="*/ 0 w 4757647"/>
                  <a:gd name="connsiteY19" fmla="*/ 2367577 h 4743226"/>
                  <a:gd name="connsiteX20" fmla="*/ 12281 w 4757647"/>
                  <a:gd name="connsiteY20" fmla="*/ 2124356 h 4743226"/>
                  <a:gd name="connsiteX21" fmla="*/ 37193 w 4757647"/>
                  <a:gd name="connsiteY21" fmla="*/ 1961128 h 4743226"/>
                  <a:gd name="connsiteX22" fmla="*/ 37116 w 4757647"/>
                  <a:gd name="connsiteY22" fmla="*/ 1961090 h 4743226"/>
                  <a:gd name="connsiteX23" fmla="*/ 47129 w 4757647"/>
                  <a:gd name="connsiteY23" fmla="*/ 1895475 h 4743226"/>
                  <a:gd name="connsiteX24" fmla="*/ 454400 w 4757647"/>
                  <a:gd name="connsiteY24" fmla="*/ 974606 h 4743226"/>
                  <a:gd name="connsiteX25" fmla="*/ 472892 w 4757647"/>
                  <a:gd name="connsiteY25" fmla="*/ 951360 h 4743226"/>
                  <a:gd name="connsiteX26" fmla="*/ 473274 w 4757647"/>
                  <a:gd name="connsiteY26" fmla="*/ 951481 h 4743226"/>
                  <a:gd name="connsiteX27" fmla="*/ 576232 w 4757647"/>
                  <a:gd name="connsiteY27" fmla="*/ 822061 h 4743226"/>
                  <a:gd name="connsiteX28" fmla="*/ 2374973 w 4757647"/>
                  <a:gd name="connsiteY28" fmla="*/ 0 h 474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757647" h="4743226">
                    <a:moveTo>
                      <a:pt x="2374973" y="0"/>
                    </a:moveTo>
                    <a:cubicBezTo>
                      <a:pt x="3093451" y="0"/>
                      <a:pt x="3737534" y="318523"/>
                      <a:pt x="4173714" y="822061"/>
                    </a:cubicBezTo>
                    <a:lnTo>
                      <a:pt x="4277739" y="952822"/>
                    </a:lnTo>
                    <a:lnTo>
                      <a:pt x="4282358" y="951360"/>
                    </a:lnTo>
                    <a:lnTo>
                      <a:pt x="4300850" y="974606"/>
                    </a:lnTo>
                    <a:cubicBezTo>
                      <a:pt x="4497482" y="1244209"/>
                      <a:pt x="4638802" y="1556728"/>
                      <a:pt x="4708119" y="1895475"/>
                    </a:cubicBezTo>
                    <a:lnTo>
                      <a:pt x="4717082" y="1954202"/>
                    </a:lnTo>
                    <a:lnTo>
                      <a:pt x="4719203" y="1952935"/>
                    </a:lnTo>
                    <a:lnTo>
                      <a:pt x="4745365" y="2124356"/>
                    </a:lnTo>
                    <a:cubicBezTo>
                      <a:pt x="4753487" y="2204325"/>
                      <a:pt x="4757647" y="2285465"/>
                      <a:pt x="4757647" y="2367577"/>
                    </a:cubicBezTo>
                    <a:cubicBezTo>
                      <a:pt x="4757647" y="2613912"/>
                      <a:pt x="4720205" y="2851503"/>
                      <a:pt x="4650700" y="3074967"/>
                    </a:cubicBezTo>
                    <a:lnTo>
                      <a:pt x="4604608" y="3200901"/>
                    </a:lnTo>
                    <a:lnTo>
                      <a:pt x="4609798" y="3198442"/>
                    </a:lnTo>
                    <a:lnTo>
                      <a:pt x="4576160" y="3290347"/>
                    </a:lnTo>
                    <a:cubicBezTo>
                      <a:pt x="4215035" y="4144143"/>
                      <a:pt x="3369617" y="4743226"/>
                      <a:pt x="2384276" y="4743226"/>
                    </a:cubicBezTo>
                    <a:cubicBezTo>
                      <a:pt x="1398935" y="4743226"/>
                      <a:pt x="553518" y="4144143"/>
                      <a:pt x="192392" y="3290347"/>
                    </a:cubicBezTo>
                    <a:lnTo>
                      <a:pt x="161303" y="3205408"/>
                    </a:lnTo>
                    <a:lnTo>
                      <a:pt x="153302" y="3201618"/>
                    </a:lnTo>
                    <a:lnTo>
                      <a:pt x="106947" y="3074967"/>
                    </a:lnTo>
                    <a:cubicBezTo>
                      <a:pt x="37443" y="2851503"/>
                      <a:pt x="0" y="2613912"/>
                      <a:pt x="0" y="2367577"/>
                    </a:cubicBezTo>
                    <a:cubicBezTo>
                      <a:pt x="0" y="2285465"/>
                      <a:pt x="4160" y="2204325"/>
                      <a:pt x="12281" y="2124356"/>
                    </a:cubicBezTo>
                    <a:lnTo>
                      <a:pt x="37193" y="1961128"/>
                    </a:lnTo>
                    <a:lnTo>
                      <a:pt x="37116" y="1961090"/>
                    </a:lnTo>
                    <a:lnTo>
                      <a:pt x="47129" y="1895475"/>
                    </a:lnTo>
                    <a:cubicBezTo>
                      <a:pt x="116447" y="1556728"/>
                      <a:pt x="257767" y="1244209"/>
                      <a:pt x="454400" y="974606"/>
                    </a:cubicBezTo>
                    <a:lnTo>
                      <a:pt x="472892" y="951360"/>
                    </a:lnTo>
                    <a:lnTo>
                      <a:pt x="473274" y="951481"/>
                    </a:lnTo>
                    <a:lnTo>
                      <a:pt x="576232" y="822061"/>
                    </a:lnTo>
                    <a:cubicBezTo>
                      <a:pt x="1012412" y="318523"/>
                      <a:pt x="1656495" y="0"/>
                      <a:pt x="237497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rgbClr val="B2B2B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6" name="Group 35"/>
              <p:cNvGrpSpPr>
                <a:grpSpLocks noChangeAspect="1"/>
              </p:cNvGrpSpPr>
              <p:nvPr/>
            </p:nvGrpSpPr>
            <p:grpSpPr bwMode="auto">
              <a:xfrm>
                <a:off x="5065569" y="2571531"/>
                <a:ext cx="2173536" cy="2107672"/>
                <a:chOff x="3477" y="1809"/>
                <a:chExt cx="726" cy="704"/>
              </a:xfrm>
              <a:noFill/>
            </p:grpSpPr>
            <p:sp>
              <p:nvSpPr>
                <p:cNvPr id="77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>
              <a:off x="3284659" y="1472245"/>
              <a:ext cx="2619005" cy="2607201"/>
              <a:chOff x="4378975" y="1963447"/>
              <a:chExt cx="3491551" cy="3477073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4393453" y="1963447"/>
                <a:ext cx="3477073" cy="3477073"/>
              </a:xfrm>
              <a:custGeom>
                <a:avLst/>
                <a:gdLst>
                  <a:gd name="connsiteX0" fmla="*/ 2111816 w 4223632"/>
                  <a:gd name="connsiteY0" fmla="*/ 267709 h 4223632"/>
                  <a:gd name="connsiteX1" fmla="*/ 267709 w 4223632"/>
                  <a:gd name="connsiteY1" fmla="*/ 2111816 h 4223632"/>
                  <a:gd name="connsiteX2" fmla="*/ 2111816 w 4223632"/>
                  <a:gd name="connsiteY2" fmla="*/ 3955923 h 4223632"/>
                  <a:gd name="connsiteX3" fmla="*/ 3955923 w 4223632"/>
                  <a:gd name="connsiteY3" fmla="*/ 2111816 h 4223632"/>
                  <a:gd name="connsiteX4" fmla="*/ 2111816 w 4223632"/>
                  <a:gd name="connsiteY4" fmla="*/ 267709 h 4223632"/>
                  <a:gd name="connsiteX5" fmla="*/ 2111816 w 4223632"/>
                  <a:gd name="connsiteY5" fmla="*/ 0 h 4223632"/>
                  <a:gd name="connsiteX6" fmla="*/ 4223632 w 4223632"/>
                  <a:gd name="connsiteY6" fmla="*/ 2111816 h 4223632"/>
                  <a:gd name="connsiteX7" fmla="*/ 2111816 w 4223632"/>
                  <a:gd name="connsiteY7" fmla="*/ 4223632 h 4223632"/>
                  <a:gd name="connsiteX8" fmla="*/ 0 w 4223632"/>
                  <a:gd name="connsiteY8" fmla="*/ 2111816 h 4223632"/>
                  <a:gd name="connsiteX9" fmla="*/ 2111816 w 4223632"/>
                  <a:gd name="connsiteY9" fmla="*/ 0 h 422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3632" h="4223632">
                    <a:moveTo>
                      <a:pt x="2111816" y="267709"/>
                    </a:moveTo>
                    <a:cubicBezTo>
                      <a:pt x="1093344" y="267709"/>
                      <a:pt x="267709" y="1093344"/>
                      <a:pt x="267709" y="2111816"/>
                    </a:cubicBezTo>
                    <a:cubicBezTo>
                      <a:pt x="267709" y="3130288"/>
                      <a:pt x="1093344" y="3955923"/>
                      <a:pt x="2111816" y="3955923"/>
                    </a:cubicBezTo>
                    <a:cubicBezTo>
                      <a:pt x="3130288" y="3955923"/>
                      <a:pt x="3955923" y="3130288"/>
                      <a:pt x="3955923" y="2111816"/>
                    </a:cubicBezTo>
                    <a:cubicBezTo>
                      <a:pt x="3955923" y="1093344"/>
                      <a:pt x="3130288" y="267709"/>
                      <a:pt x="2111816" y="267709"/>
                    </a:cubicBezTo>
                    <a:close/>
                    <a:moveTo>
                      <a:pt x="2111816" y="0"/>
                    </a:moveTo>
                    <a:cubicBezTo>
                      <a:pt x="3278140" y="0"/>
                      <a:pt x="4223632" y="945492"/>
                      <a:pt x="4223632" y="2111816"/>
                    </a:cubicBezTo>
                    <a:cubicBezTo>
                      <a:pt x="4223632" y="3278140"/>
                      <a:pt x="3278140" y="4223632"/>
                      <a:pt x="2111816" y="4223632"/>
                    </a:cubicBezTo>
                    <a:cubicBezTo>
                      <a:pt x="945492" y="4223632"/>
                      <a:pt x="0" y="3278140"/>
                      <a:pt x="0" y="2111816"/>
                    </a:cubicBezTo>
                    <a:cubicBezTo>
                      <a:pt x="0" y="945492"/>
                      <a:pt x="945492" y="0"/>
                      <a:pt x="2111816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  <a:effectLst>
                <a:innerShdw blurRad="76200" dist="50800" dir="135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4378975" y="1963447"/>
                <a:ext cx="3477073" cy="3477073"/>
              </a:xfrm>
              <a:prstGeom prst="ellipse">
                <a:avLst/>
              </a:prstGeom>
              <a:noFill/>
              <a:ln w="317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4606001" y="2184719"/>
                <a:ext cx="3036294" cy="3036294"/>
              </a:xfrm>
              <a:prstGeom prst="ellipse">
                <a:avLst/>
              </a:prstGeom>
              <a:noFill/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5401600" y="1850632"/>
              <a:ext cx="615047" cy="544907"/>
              <a:chOff x="7201193" y="2468079"/>
              <a:chExt cx="819955" cy="726710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7201193" y="2468079"/>
                <a:ext cx="819955" cy="726710"/>
                <a:chOff x="3295850" y="2263222"/>
                <a:chExt cx="2643765" cy="2343151"/>
              </a:xfrm>
            </p:grpSpPr>
            <p:sp>
              <p:nvSpPr>
                <p:cNvPr id="93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2" name="Freeform 987"/>
              <p:cNvSpPr>
                <a:spLocks noEditPoints="1"/>
              </p:cNvSpPr>
              <p:nvPr/>
            </p:nvSpPr>
            <p:spPr bwMode="auto">
              <a:xfrm>
                <a:off x="7496900" y="2594874"/>
                <a:ext cx="265989" cy="427856"/>
              </a:xfrm>
              <a:custGeom>
                <a:avLst/>
                <a:gdLst>
                  <a:gd name="T0" fmla="*/ 133 w 205"/>
                  <a:gd name="T1" fmla="*/ 170 h 331"/>
                  <a:gd name="T2" fmla="*/ 148 w 205"/>
                  <a:gd name="T3" fmla="*/ 126 h 331"/>
                  <a:gd name="T4" fmla="*/ 148 w 205"/>
                  <a:gd name="T5" fmla="*/ 110 h 331"/>
                  <a:gd name="T6" fmla="*/ 48 w 205"/>
                  <a:gd name="T7" fmla="*/ 118 h 331"/>
                  <a:gd name="T8" fmla="*/ 71 w 205"/>
                  <a:gd name="T9" fmla="*/ 126 h 331"/>
                  <a:gd name="T10" fmla="*/ 39 w 205"/>
                  <a:gd name="T11" fmla="*/ 224 h 331"/>
                  <a:gd name="T12" fmla="*/ 44 w 205"/>
                  <a:gd name="T13" fmla="*/ 331 h 331"/>
                  <a:gd name="T14" fmla="*/ 205 w 205"/>
                  <a:gd name="T15" fmla="*/ 298 h 331"/>
                  <a:gd name="T16" fmla="*/ 161 w 205"/>
                  <a:gd name="T17" fmla="*/ 315 h 331"/>
                  <a:gd name="T18" fmla="*/ 16 w 205"/>
                  <a:gd name="T19" fmla="*/ 298 h 331"/>
                  <a:gd name="T20" fmla="*/ 87 w 205"/>
                  <a:gd name="T21" fmla="*/ 170 h 331"/>
                  <a:gd name="T22" fmla="*/ 117 w 205"/>
                  <a:gd name="T23" fmla="*/ 126 h 331"/>
                  <a:gd name="T24" fmla="*/ 153 w 205"/>
                  <a:gd name="T25" fmla="*/ 234 h 331"/>
                  <a:gd name="T26" fmla="*/ 161 w 205"/>
                  <a:gd name="T27" fmla="*/ 315 h 331"/>
                  <a:gd name="T28" fmla="*/ 121 w 205"/>
                  <a:gd name="T29" fmla="*/ 262 h 331"/>
                  <a:gd name="T30" fmla="*/ 101 w 205"/>
                  <a:gd name="T31" fmla="*/ 258 h 331"/>
                  <a:gd name="T32" fmla="*/ 63 w 205"/>
                  <a:gd name="T33" fmla="*/ 263 h 331"/>
                  <a:gd name="T34" fmla="*/ 48 w 205"/>
                  <a:gd name="T35" fmla="*/ 259 h 331"/>
                  <a:gd name="T36" fmla="*/ 24 w 205"/>
                  <a:gd name="T37" fmla="*/ 298 h 331"/>
                  <a:gd name="T38" fmla="*/ 161 w 205"/>
                  <a:gd name="T39" fmla="*/ 307 h 331"/>
                  <a:gd name="T40" fmla="*/ 167 w 205"/>
                  <a:gd name="T41" fmla="*/ 266 h 331"/>
                  <a:gd name="T42" fmla="*/ 165 w 205"/>
                  <a:gd name="T43" fmla="*/ 264 h 331"/>
                  <a:gd name="T44" fmla="*/ 144 w 205"/>
                  <a:gd name="T45" fmla="*/ 248 h 331"/>
                  <a:gd name="T46" fmla="*/ 124 w 205"/>
                  <a:gd name="T47" fmla="*/ 23 h 331"/>
                  <a:gd name="T48" fmla="*/ 124 w 205"/>
                  <a:gd name="T49" fmla="*/ 0 h 331"/>
                  <a:gd name="T50" fmla="*/ 124 w 205"/>
                  <a:gd name="T51" fmla="*/ 23 h 331"/>
                  <a:gd name="T52" fmla="*/ 91 w 205"/>
                  <a:gd name="T53" fmla="*/ 49 h 331"/>
                  <a:gd name="T54" fmla="*/ 74 w 205"/>
                  <a:gd name="T55" fmla="*/ 32 h 331"/>
                  <a:gd name="T56" fmla="*/ 58 w 205"/>
                  <a:gd name="T57" fmla="*/ 49 h 331"/>
                  <a:gd name="T58" fmla="*/ 68 w 205"/>
                  <a:gd name="T59" fmla="*/ 43 h 331"/>
                  <a:gd name="T60" fmla="*/ 80 w 205"/>
                  <a:gd name="T61" fmla="*/ 43 h 331"/>
                  <a:gd name="T62" fmla="*/ 74 w 205"/>
                  <a:gd name="T63" fmla="*/ 57 h 331"/>
                  <a:gd name="T64" fmla="*/ 68 w 205"/>
                  <a:gd name="T65" fmla="*/ 43 h 331"/>
                  <a:gd name="T66" fmla="*/ 92 w 205"/>
                  <a:gd name="T67" fmla="*/ 102 h 331"/>
                  <a:gd name="T68" fmla="*/ 98 w 205"/>
                  <a:gd name="T69" fmla="*/ 82 h 331"/>
                  <a:gd name="T70" fmla="*/ 129 w 205"/>
                  <a:gd name="T71" fmla="*/ 82 h 331"/>
                  <a:gd name="T72" fmla="*/ 134 w 205"/>
                  <a:gd name="T73" fmla="*/ 102 h 331"/>
                  <a:gd name="T74" fmla="*/ 143 w 205"/>
                  <a:gd name="T75" fmla="*/ 97 h 331"/>
                  <a:gd name="T76" fmla="*/ 113 w 205"/>
                  <a:gd name="T77" fmla="*/ 68 h 331"/>
                  <a:gd name="T78" fmla="*/ 84 w 205"/>
                  <a:gd name="T79" fmla="*/ 9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1">
                    <a:moveTo>
                      <a:pt x="165" y="224"/>
                    </a:moveTo>
                    <a:cubicBezTo>
                      <a:pt x="150" y="204"/>
                      <a:pt x="133" y="184"/>
                      <a:pt x="133" y="170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48" y="126"/>
                      <a:pt x="148" y="126"/>
                      <a:pt x="148" y="126"/>
                    </a:cubicBezTo>
                    <a:cubicBezTo>
                      <a:pt x="153" y="126"/>
                      <a:pt x="156" y="122"/>
                      <a:pt x="156" y="118"/>
                    </a:cubicBezTo>
                    <a:cubicBezTo>
                      <a:pt x="156" y="113"/>
                      <a:pt x="153" y="110"/>
                      <a:pt x="148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2" y="110"/>
                      <a:pt x="48" y="113"/>
                      <a:pt x="48" y="118"/>
                    </a:cubicBezTo>
                    <a:cubicBezTo>
                      <a:pt x="48" y="122"/>
                      <a:pt x="52" y="126"/>
                      <a:pt x="56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71" y="184"/>
                      <a:pt x="55" y="204"/>
                      <a:pt x="39" y="224"/>
                    </a:cubicBezTo>
                    <a:cubicBezTo>
                      <a:pt x="20" y="249"/>
                      <a:pt x="0" y="274"/>
                      <a:pt x="0" y="298"/>
                    </a:cubicBezTo>
                    <a:cubicBezTo>
                      <a:pt x="0" y="318"/>
                      <a:pt x="16" y="331"/>
                      <a:pt x="44" y="331"/>
                    </a:cubicBezTo>
                    <a:cubicBezTo>
                      <a:pt x="161" y="331"/>
                      <a:pt x="161" y="331"/>
                      <a:pt x="161" y="331"/>
                    </a:cubicBezTo>
                    <a:cubicBezTo>
                      <a:pt x="188" y="331"/>
                      <a:pt x="205" y="318"/>
                      <a:pt x="205" y="298"/>
                    </a:cubicBezTo>
                    <a:cubicBezTo>
                      <a:pt x="205" y="274"/>
                      <a:pt x="185" y="249"/>
                      <a:pt x="165" y="224"/>
                    </a:cubicBezTo>
                    <a:close/>
                    <a:moveTo>
                      <a:pt x="161" y="315"/>
                    </a:moveTo>
                    <a:cubicBezTo>
                      <a:pt x="44" y="315"/>
                      <a:pt x="44" y="315"/>
                      <a:pt x="44" y="315"/>
                    </a:cubicBezTo>
                    <a:cubicBezTo>
                      <a:pt x="33" y="315"/>
                      <a:pt x="16" y="313"/>
                      <a:pt x="16" y="298"/>
                    </a:cubicBezTo>
                    <a:cubicBezTo>
                      <a:pt x="16" y="280"/>
                      <a:pt x="34" y="257"/>
                      <a:pt x="52" y="234"/>
                    </a:cubicBezTo>
                    <a:cubicBezTo>
                      <a:pt x="70" y="211"/>
                      <a:pt x="87" y="189"/>
                      <a:pt x="87" y="170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89"/>
                      <a:pt x="135" y="211"/>
                      <a:pt x="153" y="234"/>
                    </a:cubicBezTo>
                    <a:cubicBezTo>
                      <a:pt x="171" y="257"/>
                      <a:pt x="189" y="280"/>
                      <a:pt x="189" y="298"/>
                    </a:cubicBezTo>
                    <a:cubicBezTo>
                      <a:pt x="189" y="313"/>
                      <a:pt x="171" y="315"/>
                      <a:pt x="161" y="315"/>
                    </a:cubicBezTo>
                    <a:close/>
                    <a:moveTo>
                      <a:pt x="122" y="263"/>
                    </a:moveTo>
                    <a:cubicBezTo>
                      <a:pt x="122" y="263"/>
                      <a:pt x="121" y="263"/>
                      <a:pt x="121" y="262"/>
                    </a:cubicBezTo>
                    <a:cubicBezTo>
                      <a:pt x="118" y="258"/>
                      <a:pt x="114" y="256"/>
                      <a:pt x="109" y="256"/>
                    </a:cubicBezTo>
                    <a:cubicBezTo>
                      <a:pt x="106" y="256"/>
                      <a:pt x="103" y="257"/>
                      <a:pt x="101" y="258"/>
                    </a:cubicBezTo>
                    <a:cubicBezTo>
                      <a:pt x="99" y="250"/>
                      <a:pt x="91" y="244"/>
                      <a:pt x="82" y="244"/>
                    </a:cubicBezTo>
                    <a:cubicBezTo>
                      <a:pt x="72" y="244"/>
                      <a:pt x="63" y="252"/>
                      <a:pt x="63" y="263"/>
                    </a:cubicBezTo>
                    <a:cubicBezTo>
                      <a:pt x="63" y="264"/>
                      <a:pt x="63" y="264"/>
                      <a:pt x="63" y="265"/>
                    </a:cubicBezTo>
                    <a:cubicBezTo>
                      <a:pt x="59" y="261"/>
                      <a:pt x="54" y="259"/>
                      <a:pt x="48" y="259"/>
                    </a:cubicBezTo>
                    <a:cubicBezTo>
                      <a:pt x="46" y="259"/>
                      <a:pt x="44" y="260"/>
                      <a:pt x="42" y="260"/>
                    </a:cubicBezTo>
                    <a:cubicBezTo>
                      <a:pt x="32" y="274"/>
                      <a:pt x="24" y="288"/>
                      <a:pt x="24" y="298"/>
                    </a:cubicBezTo>
                    <a:cubicBezTo>
                      <a:pt x="24" y="306"/>
                      <a:pt x="34" y="307"/>
                      <a:pt x="44" y="307"/>
                    </a:cubicBezTo>
                    <a:cubicBezTo>
                      <a:pt x="161" y="307"/>
                      <a:pt x="161" y="307"/>
                      <a:pt x="161" y="307"/>
                    </a:cubicBezTo>
                    <a:cubicBezTo>
                      <a:pt x="170" y="307"/>
                      <a:pt x="181" y="306"/>
                      <a:pt x="181" y="298"/>
                    </a:cubicBezTo>
                    <a:cubicBezTo>
                      <a:pt x="181" y="289"/>
                      <a:pt x="175" y="278"/>
                      <a:pt x="167" y="266"/>
                    </a:cubicBezTo>
                    <a:cubicBezTo>
                      <a:pt x="167" y="266"/>
                      <a:pt x="166" y="266"/>
                      <a:pt x="166" y="266"/>
                    </a:cubicBezTo>
                    <a:cubicBezTo>
                      <a:pt x="166" y="265"/>
                      <a:pt x="166" y="265"/>
                      <a:pt x="165" y="264"/>
                    </a:cubicBezTo>
                    <a:cubicBezTo>
                      <a:pt x="163" y="260"/>
                      <a:pt x="160" y="256"/>
                      <a:pt x="156" y="252"/>
                    </a:cubicBezTo>
                    <a:cubicBezTo>
                      <a:pt x="153" y="249"/>
                      <a:pt x="148" y="248"/>
                      <a:pt x="144" y="248"/>
                    </a:cubicBezTo>
                    <a:cubicBezTo>
                      <a:pt x="134" y="248"/>
                      <a:pt x="125" y="254"/>
                      <a:pt x="122" y="263"/>
                    </a:cubicBezTo>
                    <a:close/>
                    <a:moveTo>
                      <a:pt x="124" y="23"/>
                    </a:moveTo>
                    <a:cubicBezTo>
                      <a:pt x="130" y="23"/>
                      <a:pt x="135" y="18"/>
                      <a:pt x="135" y="11"/>
                    </a:cubicBezTo>
                    <a:cubicBezTo>
                      <a:pt x="135" y="5"/>
                      <a:pt x="130" y="0"/>
                      <a:pt x="124" y="0"/>
                    </a:cubicBezTo>
                    <a:cubicBezTo>
                      <a:pt x="118" y="0"/>
                      <a:pt x="112" y="5"/>
                      <a:pt x="112" y="11"/>
                    </a:cubicBezTo>
                    <a:cubicBezTo>
                      <a:pt x="112" y="18"/>
                      <a:pt x="118" y="23"/>
                      <a:pt x="124" y="23"/>
                    </a:cubicBezTo>
                    <a:close/>
                    <a:moveTo>
                      <a:pt x="74" y="65"/>
                    </a:moveTo>
                    <a:cubicBezTo>
                      <a:pt x="83" y="65"/>
                      <a:pt x="91" y="58"/>
                      <a:pt x="91" y="49"/>
                    </a:cubicBezTo>
                    <a:cubicBezTo>
                      <a:pt x="91" y="45"/>
                      <a:pt x="89" y="40"/>
                      <a:pt x="86" y="37"/>
                    </a:cubicBezTo>
                    <a:cubicBezTo>
                      <a:pt x="83" y="34"/>
                      <a:pt x="79" y="32"/>
                      <a:pt x="74" y="32"/>
                    </a:cubicBezTo>
                    <a:cubicBezTo>
                      <a:pt x="70" y="32"/>
                      <a:pt x="66" y="34"/>
                      <a:pt x="62" y="37"/>
                    </a:cubicBezTo>
                    <a:cubicBezTo>
                      <a:pt x="59" y="40"/>
                      <a:pt x="58" y="45"/>
                      <a:pt x="58" y="49"/>
                    </a:cubicBezTo>
                    <a:cubicBezTo>
                      <a:pt x="58" y="58"/>
                      <a:pt x="65" y="65"/>
                      <a:pt x="74" y="65"/>
                    </a:cubicBezTo>
                    <a:close/>
                    <a:moveTo>
                      <a:pt x="68" y="43"/>
                    </a:moveTo>
                    <a:cubicBezTo>
                      <a:pt x="70" y="41"/>
                      <a:pt x="72" y="40"/>
                      <a:pt x="74" y="40"/>
                    </a:cubicBezTo>
                    <a:cubicBezTo>
                      <a:pt x="76" y="40"/>
                      <a:pt x="79" y="41"/>
                      <a:pt x="80" y="43"/>
                    </a:cubicBezTo>
                    <a:cubicBezTo>
                      <a:pt x="82" y="45"/>
                      <a:pt x="83" y="47"/>
                      <a:pt x="83" y="49"/>
                    </a:cubicBezTo>
                    <a:cubicBezTo>
                      <a:pt x="83" y="54"/>
                      <a:pt x="79" y="57"/>
                      <a:pt x="74" y="57"/>
                    </a:cubicBezTo>
                    <a:cubicBezTo>
                      <a:pt x="69" y="57"/>
                      <a:pt x="66" y="54"/>
                      <a:pt x="66" y="49"/>
                    </a:cubicBezTo>
                    <a:cubicBezTo>
                      <a:pt x="66" y="47"/>
                      <a:pt x="66" y="45"/>
                      <a:pt x="68" y="43"/>
                    </a:cubicBezTo>
                    <a:close/>
                    <a:moveTo>
                      <a:pt x="84" y="102"/>
                    </a:move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0"/>
                      <a:pt x="92" y="99"/>
                      <a:pt x="92" y="97"/>
                    </a:cubicBezTo>
                    <a:cubicBezTo>
                      <a:pt x="92" y="92"/>
                      <a:pt x="94" y="86"/>
                      <a:pt x="98" y="82"/>
                    </a:cubicBezTo>
                    <a:cubicBezTo>
                      <a:pt x="102" y="78"/>
                      <a:pt x="108" y="76"/>
                      <a:pt x="113" y="76"/>
                    </a:cubicBezTo>
                    <a:cubicBezTo>
                      <a:pt x="119" y="76"/>
                      <a:pt x="124" y="78"/>
                      <a:pt x="129" y="82"/>
                    </a:cubicBezTo>
                    <a:cubicBezTo>
                      <a:pt x="133" y="86"/>
                      <a:pt x="135" y="92"/>
                      <a:pt x="135" y="97"/>
                    </a:cubicBezTo>
                    <a:cubicBezTo>
                      <a:pt x="135" y="99"/>
                      <a:pt x="135" y="100"/>
                      <a:pt x="134" y="102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3" y="100"/>
                      <a:pt x="143" y="99"/>
                      <a:pt x="143" y="97"/>
                    </a:cubicBezTo>
                    <a:cubicBezTo>
                      <a:pt x="143" y="89"/>
                      <a:pt x="140" y="82"/>
                      <a:pt x="134" y="76"/>
                    </a:cubicBezTo>
                    <a:cubicBezTo>
                      <a:pt x="129" y="71"/>
                      <a:pt x="121" y="68"/>
                      <a:pt x="113" y="68"/>
                    </a:cubicBezTo>
                    <a:cubicBezTo>
                      <a:pt x="105" y="68"/>
                      <a:pt x="98" y="71"/>
                      <a:pt x="92" y="76"/>
                    </a:cubicBezTo>
                    <a:cubicBezTo>
                      <a:pt x="87" y="82"/>
                      <a:pt x="84" y="89"/>
                      <a:pt x="84" y="97"/>
                    </a:cubicBezTo>
                    <a:cubicBezTo>
                      <a:pt x="84" y="99"/>
                      <a:pt x="84" y="100"/>
                      <a:pt x="84" y="102"/>
                    </a:cubicBezTo>
                    <a:close/>
                  </a:path>
                </a:pathLst>
              </a:custGeom>
              <a:solidFill>
                <a:srgbClr val="C65885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3160331" y="1850632"/>
              <a:ext cx="615047" cy="544907"/>
              <a:chOff x="4213225" y="2468079"/>
              <a:chExt cx="819955" cy="726710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4213225" y="2468079"/>
                <a:ext cx="819955" cy="726710"/>
                <a:chOff x="3295850" y="2263222"/>
                <a:chExt cx="2643765" cy="2343151"/>
              </a:xfrm>
            </p:grpSpPr>
            <p:sp>
              <p:nvSpPr>
                <p:cNvPr id="98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7" name="Freeform 975"/>
              <p:cNvSpPr>
                <a:spLocks noEditPoints="1"/>
              </p:cNvSpPr>
              <p:nvPr/>
            </p:nvSpPr>
            <p:spPr bwMode="auto">
              <a:xfrm>
                <a:off x="4480244" y="2661609"/>
                <a:ext cx="272241" cy="336207"/>
              </a:xfrm>
              <a:custGeom>
                <a:avLst/>
                <a:gdLst>
                  <a:gd name="T0" fmla="*/ 120 w 349"/>
                  <a:gd name="T1" fmla="*/ 0 h 431"/>
                  <a:gd name="T2" fmla="*/ 117 w 349"/>
                  <a:gd name="T3" fmla="*/ 3 h 431"/>
                  <a:gd name="T4" fmla="*/ 2 w 349"/>
                  <a:gd name="T5" fmla="*/ 117 h 431"/>
                  <a:gd name="T6" fmla="*/ 0 w 349"/>
                  <a:gd name="T7" fmla="*/ 120 h 431"/>
                  <a:gd name="T8" fmla="*/ 0 w 349"/>
                  <a:gd name="T9" fmla="*/ 431 h 431"/>
                  <a:gd name="T10" fmla="*/ 349 w 349"/>
                  <a:gd name="T11" fmla="*/ 431 h 431"/>
                  <a:gd name="T12" fmla="*/ 349 w 349"/>
                  <a:gd name="T13" fmla="*/ 0 h 431"/>
                  <a:gd name="T14" fmla="*/ 120 w 349"/>
                  <a:gd name="T15" fmla="*/ 0 h 431"/>
                  <a:gd name="T16" fmla="*/ 114 w 349"/>
                  <a:gd name="T17" fmla="*/ 37 h 431"/>
                  <a:gd name="T18" fmla="*/ 114 w 349"/>
                  <a:gd name="T19" fmla="*/ 114 h 431"/>
                  <a:gd name="T20" fmla="*/ 37 w 349"/>
                  <a:gd name="T21" fmla="*/ 114 h 431"/>
                  <a:gd name="T22" fmla="*/ 114 w 349"/>
                  <a:gd name="T23" fmla="*/ 37 h 431"/>
                  <a:gd name="T24" fmla="*/ 328 w 349"/>
                  <a:gd name="T25" fmla="*/ 410 h 431"/>
                  <a:gd name="T26" fmla="*/ 20 w 349"/>
                  <a:gd name="T27" fmla="*/ 410 h 431"/>
                  <a:gd name="T28" fmla="*/ 20 w 349"/>
                  <a:gd name="T29" fmla="*/ 136 h 431"/>
                  <a:gd name="T30" fmla="*/ 135 w 349"/>
                  <a:gd name="T31" fmla="*/ 136 h 431"/>
                  <a:gd name="T32" fmla="*/ 135 w 349"/>
                  <a:gd name="T33" fmla="*/ 22 h 431"/>
                  <a:gd name="T34" fmla="*/ 328 w 349"/>
                  <a:gd name="T35" fmla="*/ 22 h 431"/>
                  <a:gd name="T36" fmla="*/ 328 w 349"/>
                  <a:gd name="T37" fmla="*/ 410 h 431"/>
                  <a:gd name="T38" fmla="*/ 75 w 349"/>
                  <a:gd name="T39" fmla="*/ 317 h 431"/>
                  <a:gd name="T40" fmla="*/ 145 w 349"/>
                  <a:gd name="T41" fmla="*/ 249 h 431"/>
                  <a:gd name="T42" fmla="*/ 187 w 349"/>
                  <a:gd name="T43" fmla="*/ 290 h 431"/>
                  <a:gd name="T44" fmla="*/ 300 w 349"/>
                  <a:gd name="T45" fmla="*/ 178 h 431"/>
                  <a:gd name="T46" fmla="*/ 285 w 349"/>
                  <a:gd name="T47" fmla="*/ 163 h 431"/>
                  <a:gd name="T48" fmla="*/ 187 w 349"/>
                  <a:gd name="T49" fmla="*/ 259 h 431"/>
                  <a:gd name="T50" fmla="*/ 152 w 349"/>
                  <a:gd name="T51" fmla="*/ 225 h 431"/>
                  <a:gd name="T52" fmla="*/ 145 w 349"/>
                  <a:gd name="T53" fmla="*/ 218 h 431"/>
                  <a:gd name="T54" fmla="*/ 138 w 349"/>
                  <a:gd name="T55" fmla="*/ 225 h 431"/>
                  <a:gd name="T56" fmla="*/ 60 w 349"/>
                  <a:gd name="T57" fmla="*/ 302 h 431"/>
                  <a:gd name="T58" fmla="*/ 75 w 349"/>
                  <a:gd name="T59" fmla="*/ 3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431">
                    <a:moveTo>
                      <a:pt x="120" y="0"/>
                    </a:moveTo>
                    <a:lnTo>
                      <a:pt x="117" y="3"/>
                    </a:lnTo>
                    <a:lnTo>
                      <a:pt x="2" y="117"/>
                    </a:lnTo>
                    <a:lnTo>
                      <a:pt x="0" y="120"/>
                    </a:lnTo>
                    <a:lnTo>
                      <a:pt x="0" y="431"/>
                    </a:lnTo>
                    <a:lnTo>
                      <a:pt x="349" y="431"/>
                    </a:lnTo>
                    <a:lnTo>
                      <a:pt x="349" y="0"/>
                    </a:lnTo>
                    <a:lnTo>
                      <a:pt x="120" y="0"/>
                    </a:lnTo>
                    <a:close/>
                    <a:moveTo>
                      <a:pt x="114" y="37"/>
                    </a:moveTo>
                    <a:lnTo>
                      <a:pt x="114" y="114"/>
                    </a:lnTo>
                    <a:lnTo>
                      <a:pt x="37" y="114"/>
                    </a:lnTo>
                    <a:lnTo>
                      <a:pt x="114" y="37"/>
                    </a:lnTo>
                    <a:close/>
                    <a:moveTo>
                      <a:pt x="328" y="410"/>
                    </a:moveTo>
                    <a:lnTo>
                      <a:pt x="20" y="410"/>
                    </a:lnTo>
                    <a:lnTo>
                      <a:pt x="20" y="136"/>
                    </a:lnTo>
                    <a:lnTo>
                      <a:pt x="135" y="136"/>
                    </a:lnTo>
                    <a:lnTo>
                      <a:pt x="135" y="22"/>
                    </a:lnTo>
                    <a:lnTo>
                      <a:pt x="328" y="22"/>
                    </a:lnTo>
                    <a:lnTo>
                      <a:pt x="328" y="410"/>
                    </a:lnTo>
                    <a:close/>
                    <a:moveTo>
                      <a:pt x="75" y="317"/>
                    </a:moveTo>
                    <a:lnTo>
                      <a:pt x="145" y="249"/>
                    </a:lnTo>
                    <a:lnTo>
                      <a:pt x="187" y="290"/>
                    </a:lnTo>
                    <a:lnTo>
                      <a:pt x="300" y="178"/>
                    </a:lnTo>
                    <a:lnTo>
                      <a:pt x="285" y="163"/>
                    </a:lnTo>
                    <a:lnTo>
                      <a:pt x="187" y="259"/>
                    </a:lnTo>
                    <a:lnTo>
                      <a:pt x="152" y="225"/>
                    </a:lnTo>
                    <a:lnTo>
                      <a:pt x="145" y="218"/>
                    </a:lnTo>
                    <a:lnTo>
                      <a:pt x="138" y="225"/>
                    </a:lnTo>
                    <a:lnTo>
                      <a:pt x="60" y="302"/>
                    </a:lnTo>
                    <a:lnTo>
                      <a:pt x="75" y="317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3160331" y="3144160"/>
              <a:ext cx="615047" cy="544907"/>
              <a:chOff x="4213225" y="4193183"/>
              <a:chExt cx="819955" cy="726710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4213225" y="4193183"/>
                <a:ext cx="819955" cy="726710"/>
                <a:chOff x="3295850" y="2263222"/>
                <a:chExt cx="2643765" cy="2343151"/>
              </a:xfrm>
            </p:grpSpPr>
            <p:sp>
              <p:nvSpPr>
                <p:cNvPr id="103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02" name="Freeform 983"/>
              <p:cNvSpPr>
                <a:spLocks noEditPoints="1"/>
              </p:cNvSpPr>
              <p:nvPr/>
            </p:nvSpPr>
            <p:spPr bwMode="auto">
              <a:xfrm>
                <a:off x="4434579" y="4378757"/>
                <a:ext cx="363572" cy="373029"/>
              </a:xfrm>
              <a:custGeom>
                <a:avLst/>
                <a:gdLst>
                  <a:gd name="T0" fmla="*/ 116 w 232"/>
                  <a:gd name="T1" fmla="*/ 88 h 239"/>
                  <a:gd name="T2" fmla="*/ 84 w 232"/>
                  <a:gd name="T3" fmla="*/ 119 h 239"/>
                  <a:gd name="T4" fmla="*/ 116 w 232"/>
                  <a:gd name="T5" fmla="*/ 151 h 239"/>
                  <a:gd name="T6" fmla="*/ 148 w 232"/>
                  <a:gd name="T7" fmla="*/ 119 h 239"/>
                  <a:gd name="T8" fmla="*/ 116 w 232"/>
                  <a:gd name="T9" fmla="*/ 88 h 239"/>
                  <a:gd name="T10" fmla="*/ 49 w 232"/>
                  <a:gd name="T11" fmla="*/ 197 h 239"/>
                  <a:gd name="T12" fmla="*/ 44 w 232"/>
                  <a:gd name="T13" fmla="*/ 191 h 239"/>
                  <a:gd name="T14" fmla="*/ 14 w 232"/>
                  <a:gd name="T15" fmla="*/ 119 h 239"/>
                  <a:gd name="T16" fmla="*/ 93 w 232"/>
                  <a:gd name="T17" fmla="*/ 20 h 239"/>
                  <a:gd name="T18" fmla="*/ 90 w 232"/>
                  <a:gd name="T19" fmla="*/ 7 h 239"/>
                  <a:gd name="T20" fmla="*/ 0 w 232"/>
                  <a:gd name="T21" fmla="*/ 119 h 239"/>
                  <a:gd name="T22" fmla="*/ 34 w 232"/>
                  <a:gd name="T23" fmla="*/ 201 h 239"/>
                  <a:gd name="T24" fmla="*/ 44 w 232"/>
                  <a:gd name="T25" fmla="*/ 210 h 239"/>
                  <a:gd name="T26" fmla="*/ 34 w 232"/>
                  <a:gd name="T27" fmla="*/ 239 h 239"/>
                  <a:gd name="T28" fmla="*/ 116 w 232"/>
                  <a:gd name="T29" fmla="*/ 228 h 239"/>
                  <a:gd name="T30" fmla="*/ 60 w 232"/>
                  <a:gd name="T31" fmla="*/ 167 h 239"/>
                  <a:gd name="T32" fmla="*/ 49 w 232"/>
                  <a:gd name="T33" fmla="*/ 197 h 239"/>
                  <a:gd name="T34" fmla="*/ 188 w 232"/>
                  <a:gd name="T35" fmla="*/ 29 h 239"/>
                  <a:gd name="T36" fmla="*/ 198 w 232"/>
                  <a:gd name="T37" fmla="*/ 0 h 239"/>
                  <a:gd name="T38" fmla="*/ 116 w 232"/>
                  <a:gd name="T39" fmla="*/ 10 h 239"/>
                  <a:gd name="T40" fmla="*/ 172 w 232"/>
                  <a:gd name="T41" fmla="*/ 72 h 239"/>
                  <a:gd name="T42" fmla="*/ 183 w 232"/>
                  <a:gd name="T43" fmla="*/ 42 h 239"/>
                  <a:gd name="T44" fmla="*/ 218 w 232"/>
                  <a:gd name="T45" fmla="*/ 119 h 239"/>
                  <a:gd name="T46" fmla="*/ 188 w 232"/>
                  <a:gd name="T47" fmla="*/ 191 h 239"/>
                  <a:gd name="T48" fmla="*/ 139 w 232"/>
                  <a:gd name="T49" fmla="*/ 219 h 239"/>
                  <a:gd name="T50" fmla="*/ 142 w 232"/>
                  <a:gd name="T51" fmla="*/ 232 h 239"/>
                  <a:gd name="T52" fmla="*/ 198 w 232"/>
                  <a:gd name="T53" fmla="*/ 201 h 239"/>
                  <a:gd name="T54" fmla="*/ 232 w 232"/>
                  <a:gd name="T55" fmla="*/ 119 h 239"/>
                  <a:gd name="T56" fmla="*/ 188 w 232"/>
                  <a:gd name="T57" fmla="*/ 2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2" h="239">
                    <a:moveTo>
                      <a:pt x="116" y="88"/>
                    </a:moveTo>
                    <a:cubicBezTo>
                      <a:pt x="98" y="88"/>
                      <a:pt x="84" y="102"/>
                      <a:pt x="84" y="119"/>
                    </a:cubicBezTo>
                    <a:cubicBezTo>
                      <a:pt x="84" y="137"/>
                      <a:pt x="98" y="151"/>
                      <a:pt x="116" y="151"/>
                    </a:cubicBezTo>
                    <a:cubicBezTo>
                      <a:pt x="134" y="151"/>
                      <a:pt x="148" y="137"/>
                      <a:pt x="148" y="119"/>
                    </a:cubicBezTo>
                    <a:cubicBezTo>
                      <a:pt x="148" y="102"/>
                      <a:pt x="134" y="88"/>
                      <a:pt x="116" y="88"/>
                    </a:cubicBezTo>
                    <a:close/>
                    <a:moveTo>
                      <a:pt x="49" y="197"/>
                    </a:moveTo>
                    <a:cubicBezTo>
                      <a:pt x="47" y="195"/>
                      <a:pt x="46" y="193"/>
                      <a:pt x="44" y="191"/>
                    </a:cubicBezTo>
                    <a:cubicBezTo>
                      <a:pt x="25" y="172"/>
                      <a:pt x="14" y="147"/>
                      <a:pt x="14" y="119"/>
                    </a:cubicBezTo>
                    <a:cubicBezTo>
                      <a:pt x="14" y="71"/>
                      <a:pt x="48" y="30"/>
                      <a:pt x="93" y="2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39" y="19"/>
                      <a:pt x="0" y="65"/>
                      <a:pt x="0" y="119"/>
                    </a:cubicBezTo>
                    <a:cubicBezTo>
                      <a:pt x="0" y="150"/>
                      <a:pt x="12" y="179"/>
                      <a:pt x="34" y="201"/>
                    </a:cubicBezTo>
                    <a:cubicBezTo>
                      <a:pt x="37" y="204"/>
                      <a:pt x="41" y="207"/>
                      <a:pt x="44" y="210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16" y="228"/>
                      <a:pt x="116" y="228"/>
                      <a:pt x="116" y="228"/>
                    </a:cubicBezTo>
                    <a:cubicBezTo>
                      <a:pt x="60" y="167"/>
                      <a:pt x="60" y="167"/>
                      <a:pt x="60" y="167"/>
                    </a:cubicBezTo>
                    <a:lnTo>
                      <a:pt x="49" y="197"/>
                    </a:lnTo>
                    <a:close/>
                    <a:moveTo>
                      <a:pt x="188" y="29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204" y="61"/>
                      <a:pt x="218" y="89"/>
                      <a:pt x="218" y="119"/>
                    </a:cubicBezTo>
                    <a:cubicBezTo>
                      <a:pt x="218" y="147"/>
                      <a:pt x="207" y="172"/>
                      <a:pt x="188" y="191"/>
                    </a:cubicBezTo>
                    <a:cubicBezTo>
                      <a:pt x="174" y="205"/>
                      <a:pt x="157" y="214"/>
                      <a:pt x="139" y="219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63" y="227"/>
                      <a:pt x="182" y="217"/>
                      <a:pt x="198" y="201"/>
                    </a:cubicBezTo>
                    <a:cubicBezTo>
                      <a:pt x="220" y="179"/>
                      <a:pt x="232" y="150"/>
                      <a:pt x="232" y="119"/>
                    </a:cubicBezTo>
                    <a:cubicBezTo>
                      <a:pt x="232" y="83"/>
                      <a:pt x="214" y="50"/>
                      <a:pt x="188" y="29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5401600" y="3144160"/>
              <a:ext cx="615047" cy="544907"/>
              <a:chOff x="7201193" y="4193183"/>
              <a:chExt cx="819955" cy="726710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7201193" y="4193183"/>
                <a:ext cx="819955" cy="726710"/>
                <a:chOff x="3295850" y="2263222"/>
                <a:chExt cx="2643765" cy="2343151"/>
              </a:xfrm>
            </p:grpSpPr>
            <p:sp>
              <p:nvSpPr>
                <p:cNvPr id="110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07" name="Group 17"/>
              <p:cNvGrpSpPr>
                <a:grpSpLocks noChangeAspect="1"/>
              </p:cNvGrpSpPr>
              <p:nvPr/>
            </p:nvGrpSpPr>
            <p:grpSpPr bwMode="auto">
              <a:xfrm>
                <a:off x="7495152" y="4410179"/>
                <a:ext cx="269485" cy="289276"/>
                <a:chOff x="231" y="1205"/>
                <a:chExt cx="640" cy="687"/>
              </a:xfrm>
              <a:solidFill>
                <a:srgbClr val="00AF92"/>
              </a:solidFill>
              <a:effectLst/>
            </p:grpSpPr>
            <p:sp>
              <p:nvSpPr>
                <p:cNvPr id="108" name="Freeform 18"/>
                <p:cNvSpPr/>
                <p:nvPr/>
              </p:nvSpPr>
              <p:spPr bwMode="auto">
                <a:xfrm>
                  <a:off x="231" y="1205"/>
                  <a:ext cx="499" cy="687"/>
                </a:xfrm>
                <a:custGeom>
                  <a:avLst/>
                  <a:gdLst>
                    <a:gd name="T0" fmla="*/ 442 w 499"/>
                    <a:gd name="T1" fmla="*/ 629 h 687"/>
                    <a:gd name="T2" fmla="*/ 57 w 499"/>
                    <a:gd name="T3" fmla="*/ 629 h 687"/>
                    <a:gd name="T4" fmla="*/ 57 w 499"/>
                    <a:gd name="T5" fmla="*/ 200 h 687"/>
                    <a:gd name="T6" fmla="*/ 200 w 499"/>
                    <a:gd name="T7" fmla="*/ 200 h 687"/>
                    <a:gd name="T8" fmla="*/ 200 w 499"/>
                    <a:gd name="T9" fmla="*/ 57 h 687"/>
                    <a:gd name="T10" fmla="*/ 442 w 499"/>
                    <a:gd name="T11" fmla="*/ 57 h 687"/>
                    <a:gd name="T12" fmla="*/ 442 w 499"/>
                    <a:gd name="T13" fmla="*/ 116 h 687"/>
                    <a:gd name="T14" fmla="*/ 494 w 499"/>
                    <a:gd name="T15" fmla="*/ 64 h 687"/>
                    <a:gd name="T16" fmla="*/ 499 w 499"/>
                    <a:gd name="T17" fmla="*/ 59 h 687"/>
                    <a:gd name="T18" fmla="*/ 499 w 499"/>
                    <a:gd name="T19" fmla="*/ 0 h 687"/>
                    <a:gd name="T20" fmla="*/ 143 w 499"/>
                    <a:gd name="T21" fmla="*/ 0 h 687"/>
                    <a:gd name="T22" fmla="*/ 143 w 499"/>
                    <a:gd name="T23" fmla="*/ 0 h 687"/>
                    <a:gd name="T24" fmla="*/ 0 w 499"/>
                    <a:gd name="T25" fmla="*/ 143 h 687"/>
                    <a:gd name="T26" fmla="*/ 0 w 499"/>
                    <a:gd name="T27" fmla="*/ 687 h 687"/>
                    <a:gd name="T28" fmla="*/ 499 w 499"/>
                    <a:gd name="T29" fmla="*/ 687 h 687"/>
                    <a:gd name="T30" fmla="*/ 499 w 499"/>
                    <a:gd name="T31" fmla="*/ 429 h 687"/>
                    <a:gd name="T32" fmla="*/ 442 w 499"/>
                    <a:gd name="T33" fmla="*/ 486 h 687"/>
                    <a:gd name="T34" fmla="*/ 442 w 499"/>
                    <a:gd name="T35" fmla="*/ 629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9" h="687">
                      <a:moveTo>
                        <a:pt x="442" y="629"/>
                      </a:moveTo>
                      <a:lnTo>
                        <a:pt x="57" y="629"/>
                      </a:lnTo>
                      <a:lnTo>
                        <a:pt x="57" y="200"/>
                      </a:lnTo>
                      <a:lnTo>
                        <a:pt x="200" y="200"/>
                      </a:lnTo>
                      <a:lnTo>
                        <a:pt x="200" y="57"/>
                      </a:lnTo>
                      <a:lnTo>
                        <a:pt x="442" y="57"/>
                      </a:lnTo>
                      <a:lnTo>
                        <a:pt x="442" y="116"/>
                      </a:lnTo>
                      <a:lnTo>
                        <a:pt x="494" y="64"/>
                      </a:lnTo>
                      <a:lnTo>
                        <a:pt x="499" y="59"/>
                      </a:lnTo>
                      <a:lnTo>
                        <a:pt x="499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0" y="143"/>
                      </a:lnTo>
                      <a:lnTo>
                        <a:pt x="0" y="687"/>
                      </a:lnTo>
                      <a:lnTo>
                        <a:pt x="499" y="687"/>
                      </a:lnTo>
                      <a:lnTo>
                        <a:pt x="499" y="429"/>
                      </a:lnTo>
                      <a:lnTo>
                        <a:pt x="442" y="486"/>
                      </a:lnTo>
                      <a:lnTo>
                        <a:pt x="442" y="6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19"/>
                <p:cNvSpPr>
                  <a:spLocks noEditPoints="1"/>
                </p:cNvSpPr>
                <p:nvPr/>
              </p:nvSpPr>
              <p:spPr bwMode="auto">
                <a:xfrm>
                  <a:off x="436" y="1310"/>
                  <a:ext cx="435" cy="431"/>
                </a:xfrm>
                <a:custGeom>
                  <a:avLst/>
                  <a:gdLst>
                    <a:gd name="T0" fmla="*/ 50 w 435"/>
                    <a:gd name="T1" fmla="*/ 279 h 431"/>
                    <a:gd name="T2" fmla="*/ 50 w 435"/>
                    <a:gd name="T3" fmla="*/ 279 h 431"/>
                    <a:gd name="T4" fmla="*/ 50 w 435"/>
                    <a:gd name="T5" fmla="*/ 279 h 431"/>
                    <a:gd name="T6" fmla="*/ 50 w 435"/>
                    <a:gd name="T7" fmla="*/ 279 h 431"/>
                    <a:gd name="T8" fmla="*/ 0 w 435"/>
                    <a:gd name="T9" fmla="*/ 431 h 431"/>
                    <a:gd name="T10" fmla="*/ 155 w 435"/>
                    <a:gd name="T11" fmla="*/ 381 h 431"/>
                    <a:gd name="T12" fmla="*/ 155 w 435"/>
                    <a:gd name="T13" fmla="*/ 381 h 431"/>
                    <a:gd name="T14" fmla="*/ 155 w 435"/>
                    <a:gd name="T15" fmla="*/ 381 h 431"/>
                    <a:gd name="T16" fmla="*/ 155 w 435"/>
                    <a:gd name="T17" fmla="*/ 381 h 431"/>
                    <a:gd name="T18" fmla="*/ 435 w 435"/>
                    <a:gd name="T19" fmla="*/ 102 h 431"/>
                    <a:gd name="T20" fmla="*/ 330 w 435"/>
                    <a:gd name="T21" fmla="*/ 0 h 431"/>
                    <a:gd name="T22" fmla="*/ 50 w 435"/>
                    <a:gd name="T23" fmla="*/ 279 h 431"/>
                    <a:gd name="T24" fmla="*/ 50 w 435"/>
                    <a:gd name="T25" fmla="*/ 279 h 431"/>
                    <a:gd name="T26" fmla="*/ 141 w 435"/>
                    <a:gd name="T27" fmla="*/ 360 h 431"/>
                    <a:gd name="T28" fmla="*/ 38 w 435"/>
                    <a:gd name="T29" fmla="*/ 396 h 431"/>
                    <a:gd name="T30" fmla="*/ 72 w 435"/>
                    <a:gd name="T31" fmla="*/ 291 h 431"/>
                    <a:gd name="T32" fmla="*/ 141 w 435"/>
                    <a:gd name="T33" fmla="*/ 36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5" h="431">
                      <a:moveTo>
                        <a:pt x="50" y="279"/>
                      </a:move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0" y="43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435" y="102"/>
                      </a:lnTo>
                      <a:lnTo>
                        <a:pt x="330" y="0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close/>
                      <a:moveTo>
                        <a:pt x="141" y="360"/>
                      </a:moveTo>
                      <a:lnTo>
                        <a:pt x="38" y="396"/>
                      </a:lnTo>
                      <a:lnTo>
                        <a:pt x="72" y="291"/>
                      </a:lnTo>
                      <a:lnTo>
                        <a:pt x="141" y="3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4280965" y="1203867"/>
              <a:ext cx="615047" cy="544907"/>
              <a:chOff x="5707209" y="1605527"/>
              <a:chExt cx="819955" cy="726710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707209" y="1605527"/>
                <a:ext cx="819955" cy="726710"/>
                <a:chOff x="3295850" y="2263222"/>
                <a:chExt cx="2643765" cy="2343151"/>
              </a:xfrm>
            </p:grpSpPr>
            <p:sp>
              <p:nvSpPr>
                <p:cNvPr id="117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5953535" y="1781665"/>
                <a:ext cx="328736" cy="370991"/>
                <a:chOff x="10815638" y="1174750"/>
                <a:chExt cx="728663" cy="822325"/>
              </a:xfrm>
              <a:solidFill>
                <a:srgbClr val="FFB850"/>
              </a:solidFill>
            </p:grpSpPr>
            <p:sp>
              <p:nvSpPr>
                <p:cNvPr id="115" name="Freeform 33"/>
                <p:cNvSpPr>
                  <a:spLocks noEditPoints="1"/>
                </p:cNvSpPr>
                <p:nvPr/>
              </p:nvSpPr>
              <p:spPr bwMode="auto">
                <a:xfrm>
                  <a:off x="10815638" y="1174750"/>
                  <a:ext cx="728663" cy="822325"/>
                </a:xfrm>
                <a:custGeom>
                  <a:avLst/>
                  <a:gdLst>
                    <a:gd name="T0" fmla="*/ 103 w 194"/>
                    <a:gd name="T1" fmla="*/ 26 h 219"/>
                    <a:gd name="T2" fmla="*/ 103 w 194"/>
                    <a:gd name="T3" fmla="*/ 18 h 219"/>
                    <a:gd name="T4" fmla="*/ 120 w 194"/>
                    <a:gd name="T5" fmla="*/ 18 h 219"/>
                    <a:gd name="T6" fmla="*/ 120 w 194"/>
                    <a:gd name="T7" fmla="*/ 0 h 219"/>
                    <a:gd name="T8" fmla="*/ 74 w 194"/>
                    <a:gd name="T9" fmla="*/ 0 h 219"/>
                    <a:gd name="T10" fmla="*/ 74 w 194"/>
                    <a:gd name="T11" fmla="*/ 18 h 219"/>
                    <a:gd name="T12" fmla="*/ 91 w 194"/>
                    <a:gd name="T13" fmla="*/ 18 h 219"/>
                    <a:gd name="T14" fmla="*/ 91 w 194"/>
                    <a:gd name="T15" fmla="*/ 26 h 219"/>
                    <a:gd name="T16" fmla="*/ 0 w 194"/>
                    <a:gd name="T17" fmla="*/ 122 h 219"/>
                    <a:gd name="T18" fmla="*/ 97 w 194"/>
                    <a:gd name="T19" fmla="*/ 219 h 219"/>
                    <a:gd name="T20" fmla="*/ 194 w 194"/>
                    <a:gd name="T21" fmla="*/ 122 h 219"/>
                    <a:gd name="T22" fmla="*/ 103 w 194"/>
                    <a:gd name="T23" fmla="*/ 26 h 219"/>
                    <a:gd name="T24" fmla="*/ 158 w 194"/>
                    <a:gd name="T25" fmla="*/ 180 h 219"/>
                    <a:gd name="T26" fmla="*/ 145 w 194"/>
                    <a:gd name="T27" fmla="*/ 167 h 219"/>
                    <a:gd name="T28" fmla="*/ 142 w 194"/>
                    <a:gd name="T29" fmla="*/ 171 h 219"/>
                    <a:gd name="T30" fmla="*/ 154 w 194"/>
                    <a:gd name="T31" fmla="*/ 183 h 219"/>
                    <a:gd name="T32" fmla="*/ 100 w 194"/>
                    <a:gd name="T33" fmla="*/ 206 h 219"/>
                    <a:gd name="T34" fmla="*/ 100 w 194"/>
                    <a:gd name="T35" fmla="*/ 188 h 219"/>
                    <a:gd name="T36" fmla="*/ 95 w 194"/>
                    <a:gd name="T37" fmla="*/ 188 h 219"/>
                    <a:gd name="T38" fmla="*/ 95 w 194"/>
                    <a:gd name="T39" fmla="*/ 206 h 219"/>
                    <a:gd name="T40" fmla="*/ 40 w 194"/>
                    <a:gd name="T41" fmla="*/ 183 h 219"/>
                    <a:gd name="T42" fmla="*/ 52 w 194"/>
                    <a:gd name="T43" fmla="*/ 171 h 219"/>
                    <a:gd name="T44" fmla="*/ 49 w 194"/>
                    <a:gd name="T45" fmla="*/ 167 h 219"/>
                    <a:gd name="T46" fmla="*/ 36 w 194"/>
                    <a:gd name="T47" fmla="*/ 180 h 219"/>
                    <a:gd name="T48" fmla="*/ 14 w 194"/>
                    <a:gd name="T49" fmla="*/ 125 h 219"/>
                    <a:gd name="T50" fmla="*/ 31 w 194"/>
                    <a:gd name="T51" fmla="*/ 125 h 219"/>
                    <a:gd name="T52" fmla="*/ 31 w 194"/>
                    <a:gd name="T53" fmla="*/ 120 h 219"/>
                    <a:gd name="T54" fmla="*/ 14 w 194"/>
                    <a:gd name="T55" fmla="*/ 120 h 219"/>
                    <a:gd name="T56" fmla="*/ 36 w 194"/>
                    <a:gd name="T57" fmla="*/ 65 h 219"/>
                    <a:gd name="T58" fmla="*/ 49 w 194"/>
                    <a:gd name="T59" fmla="*/ 78 h 219"/>
                    <a:gd name="T60" fmla="*/ 52 w 194"/>
                    <a:gd name="T61" fmla="*/ 74 h 219"/>
                    <a:gd name="T62" fmla="*/ 40 w 194"/>
                    <a:gd name="T63" fmla="*/ 62 h 219"/>
                    <a:gd name="T64" fmla="*/ 95 w 194"/>
                    <a:gd name="T65" fmla="*/ 39 h 219"/>
                    <a:gd name="T66" fmla="*/ 95 w 194"/>
                    <a:gd name="T67" fmla="*/ 56 h 219"/>
                    <a:gd name="T68" fmla="*/ 100 w 194"/>
                    <a:gd name="T69" fmla="*/ 56 h 219"/>
                    <a:gd name="T70" fmla="*/ 100 w 194"/>
                    <a:gd name="T71" fmla="*/ 39 h 219"/>
                    <a:gd name="T72" fmla="*/ 154 w 194"/>
                    <a:gd name="T73" fmla="*/ 62 h 219"/>
                    <a:gd name="T74" fmla="*/ 142 w 194"/>
                    <a:gd name="T75" fmla="*/ 74 h 219"/>
                    <a:gd name="T76" fmla="*/ 145 w 194"/>
                    <a:gd name="T77" fmla="*/ 78 h 219"/>
                    <a:gd name="T78" fmla="*/ 158 w 194"/>
                    <a:gd name="T79" fmla="*/ 65 h 219"/>
                    <a:gd name="T80" fmla="*/ 180 w 194"/>
                    <a:gd name="T81" fmla="*/ 120 h 219"/>
                    <a:gd name="T82" fmla="*/ 163 w 194"/>
                    <a:gd name="T83" fmla="*/ 120 h 219"/>
                    <a:gd name="T84" fmla="*/ 163 w 194"/>
                    <a:gd name="T85" fmla="*/ 125 h 219"/>
                    <a:gd name="T86" fmla="*/ 180 w 194"/>
                    <a:gd name="T87" fmla="*/ 125 h 219"/>
                    <a:gd name="T88" fmla="*/ 158 w 194"/>
                    <a:gd name="T89" fmla="*/ 18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4" h="219">
                      <a:moveTo>
                        <a:pt x="103" y="26"/>
                      </a:move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20" y="18"/>
                        <a:pt x="120" y="18"/>
                        <a:pt x="120" y="18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41" y="29"/>
                        <a:pt x="0" y="71"/>
                        <a:pt x="0" y="122"/>
                      </a:cubicBezTo>
                      <a:cubicBezTo>
                        <a:pt x="0" y="176"/>
                        <a:pt x="44" y="219"/>
                        <a:pt x="97" y="219"/>
                      </a:cubicBezTo>
                      <a:cubicBezTo>
                        <a:pt x="150" y="219"/>
                        <a:pt x="194" y="176"/>
                        <a:pt x="194" y="122"/>
                      </a:cubicBezTo>
                      <a:cubicBezTo>
                        <a:pt x="194" y="71"/>
                        <a:pt x="154" y="29"/>
                        <a:pt x="103" y="26"/>
                      </a:cubicBezTo>
                      <a:close/>
                      <a:moveTo>
                        <a:pt x="158" y="180"/>
                      </a:moveTo>
                      <a:cubicBezTo>
                        <a:pt x="145" y="167"/>
                        <a:pt x="145" y="167"/>
                        <a:pt x="145" y="167"/>
                      </a:cubicBezTo>
                      <a:cubicBezTo>
                        <a:pt x="142" y="171"/>
                        <a:pt x="142" y="171"/>
                        <a:pt x="142" y="171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140" y="197"/>
                        <a:pt x="121" y="205"/>
                        <a:pt x="100" y="206"/>
                      </a:cubicBezTo>
                      <a:cubicBezTo>
                        <a:pt x="100" y="188"/>
                        <a:pt x="100" y="188"/>
                        <a:pt x="100" y="188"/>
                      </a:cubicBezTo>
                      <a:cubicBezTo>
                        <a:pt x="95" y="188"/>
                        <a:pt x="95" y="188"/>
                        <a:pt x="95" y="188"/>
                      </a:cubicBezTo>
                      <a:cubicBezTo>
                        <a:pt x="95" y="206"/>
                        <a:pt x="95" y="206"/>
                        <a:pt x="95" y="206"/>
                      </a:cubicBezTo>
                      <a:cubicBezTo>
                        <a:pt x="73" y="205"/>
                        <a:pt x="54" y="197"/>
                        <a:pt x="40" y="183"/>
                      </a:cubicBezTo>
                      <a:cubicBezTo>
                        <a:pt x="52" y="171"/>
                        <a:pt x="52" y="171"/>
                        <a:pt x="52" y="171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36" y="180"/>
                        <a:pt x="36" y="180"/>
                        <a:pt x="36" y="180"/>
                      </a:cubicBezTo>
                      <a:cubicBezTo>
                        <a:pt x="23" y="165"/>
                        <a:pt x="14" y="146"/>
                        <a:pt x="14" y="125"/>
                      </a:cubicBezTo>
                      <a:cubicBezTo>
                        <a:pt x="31" y="125"/>
                        <a:pt x="31" y="125"/>
                        <a:pt x="31" y="125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14" y="120"/>
                        <a:pt x="14" y="120"/>
                        <a:pt x="14" y="120"/>
                      </a:cubicBezTo>
                      <a:cubicBezTo>
                        <a:pt x="14" y="99"/>
                        <a:pt x="23" y="80"/>
                        <a:pt x="36" y="65"/>
                      </a:cubicBezTo>
                      <a:cubicBezTo>
                        <a:pt x="49" y="78"/>
                        <a:pt x="49" y="78"/>
                        <a:pt x="49" y="78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40" y="62"/>
                        <a:pt x="40" y="62"/>
                        <a:pt x="40" y="62"/>
                      </a:cubicBezTo>
                      <a:cubicBezTo>
                        <a:pt x="54" y="48"/>
                        <a:pt x="73" y="40"/>
                        <a:pt x="95" y="39"/>
                      </a:cubicBezTo>
                      <a:cubicBezTo>
                        <a:pt x="95" y="56"/>
                        <a:pt x="95" y="56"/>
                        <a:pt x="95" y="56"/>
                      </a:cubicBezTo>
                      <a:cubicBezTo>
                        <a:pt x="100" y="56"/>
                        <a:pt x="100" y="56"/>
                        <a:pt x="100" y="56"/>
                      </a:cubicBezTo>
                      <a:cubicBezTo>
                        <a:pt x="100" y="39"/>
                        <a:pt x="100" y="39"/>
                        <a:pt x="100" y="39"/>
                      </a:cubicBezTo>
                      <a:cubicBezTo>
                        <a:pt x="121" y="40"/>
                        <a:pt x="140" y="48"/>
                        <a:pt x="154" y="62"/>
                      </a:cubicBezTo>
                      <a:cubicBezTo>
                        <a:pt x="142" y="74"/>
                        <a:pt x="142" y="74"/>
                        <a:pt x="142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71" y="80"/>
                        <a:pt x="180" y="99"/>
                        <a:pt x="180" y="120"/>
                      </a:cubicBezTo>
                      <a:cubicBezTo>
                        <a:pt x="163" y="120"/>
                        <a:pt x="163" y="120"/>
                        <a:pt x="163" y="120"/>
                      </a:cubicBezTo>
                      <a:cubicBezTo>
                        <a:pt x="163" y="125"/>
                        <a:pt x="163" y="125"/>
                        <a:pt x="163" y="125"/>
                      </a:cubicBezTo>
                      <a:cubicBezTo>
                        <a:pt x="180" y="125"/>
                        <a:pt x="180" y="125"/>
                        <a:pt x="180" y="125"/>
                      </a:cubicBezTo>
                      <a:cubicBezTo>
                        <a:pt x="180" y="146"/>
                        <a:pt x="171" y="165"/>
                        <a:pt x="158" y="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34"/>
                <p:cNvSpPr/>
                <p:nvPr/>
              </p:nvSpPr>
              <p:spPr bwMode="auto">
                <a:xfrm>
                  <a:off x="11153775" y="1404937"/>
                  <a:ext cx="160338" cy="273050"/>
                </a:xfrm>
                <a:custGeom>
                  <a:avLst/>
                  <a:gdLst>
                    <a:gd name="T0" fmla="*/ 101 w 101"/>
                    <a:gd name="T1" fmla="*/ 66 h 172"/>
                    <a:gd name="T2" fmla="*/ 94 w 101"/>
                    <a:gd name="T3" fmla="*/ 59 h 172"/>
                    <a:gd name="T4" fmla="*/ 21 w 101"/>
                    <a:gd name="T5" fmla="*/ 132 h 172"/>
                    <a:gd name="T6" fmla="*/ 21 w 101"/>
                    <a:gd name="T7" fmla="*/ 0 h 172"/>
                    <a:gd name="T8" fmla="*/ 11 w 101"/>
                    <a:gd name="T9" fmla="*/ 0 h 172"/>
                    <a:gd name="T10" fmla="*/ 11 w 101"/>
                    <a:gd name="T11" fmla="*/ 141 h 172"/>
                    <a:gd name="T12" fmla="*/ 0 w 101"/>
                    <a:gd name="T13" fmla="*/ 153 h 172"/>
                    <a:gd name="T14" fmla="*/ 7 w 101"/>
                    <a:gd name="T15" fmla="*/ 163 h 172"/>
                    <a:gd name="T16" fmla="*/ 11 w 101"/>
                    <a:gd name="T17" fmla="*/ 158 h 172"/>
                    <a:gd name="T18" fmla="*/ 11 w 101"/>
                    <a:gd name="T19" fmla="*/ 172 h 172"/>
                    <a:gd name="T20" fmla="*/ 21 w 101"/>
                    <a:gd name="T21" fmla="*/ 172 h 172"/>
                    <a:gd name="T22" fmla="*/ 21 w 101"/>
                    <a:gd name="T23" fmla="*/ 146 h 172"/>
                    <a:gd name="T24" fmla="*/ 101 w 101"/>
                    <a:gd name="T25" fmla="*/ 66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" h="172">
                      <a:moveTo>
                        <a:pt x="101" y="66"/>
                      </a:moveTo>
                      <a:lnTo>
                        <a:pt x="94" y="59"/>
                      </a:lnTo>
                      <a:lnTo>
                        <a:pt x="21" y="132"/>
                      </a:lnTo>
                      <a:lnTo>
                        <a:pt x="21" y="0"/>
                      </a:lnTo>
                      <a:lnTo>
                        <a:pt x="11" y="0"/>
                      </a:lnTo>
                      <a:lnTo>
                        <a:pt x="11" y="141"/>
                      </a:lnTo>
                      <a:lnTo>
                        <a:pt x="0" y="153"/>
                      </a:lnTo>
                      <a:lnTo>
                        <a:pt x="7" y="163"/>
                      </a:lnTo>
                      <a:lnTo>
                        <a:pt x="11" y="158"/>
                      </a:lnTo>
                      <a:lnTo>
                        <a:pt x="11" y="172"/>
                      </a:lnTo>
                      <a:lnTo>
                        <a:pt x="21" y="172"/>
                      </a:lnTo>
                      <a:lnTo>
                        <a:pt x="21" y="146"/>
                      </a:lnTo>
                      <a:lnTo>
                        <a:pt x="101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4280965" y="3790926"/>
              <a:ext cx="615047" cy="544907"/>
              <a:chOff x="5707209" y="5055736"/>
              <a:chExt cx="819955" cy="726710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5707209" y="5055736"/>
                <a:ext cx="819955" cy="726710"/>
                <a:chOff x="3295850" y="2263222"/>
                <a:chExt cx="2643765" cy="2343151"/>
              </a:xfrm>
            </p:grpSpPr>
            <p:sp>
              <p:nvSpPr>
                <p:cNvPr id="122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1" name="Freeform 979"/>
              <p:cNvSpPr>
                <a:spLocks noEditPoints="1"/>
              </p:cNvSpPr>
              <p:nvPr/>
            </p:nvSpPr>
            <p:spPr bwMode="auto">
              <a:xfrm>
                <a:off x="5885257" y="5270367"/>
                <a:ext cx="387230" cy="346280"/>
              </a:xfrm>
              <a:custGeom>
                <a:avLst/>
                <a:gdLst>
                  <a:gd name="T0" fmla="*/ 242 w 364"/>
                  <a:gd name="T1" fmla="*/ 177 h 326"/>
                  <a:gd name="T2" fmla="*/ 202 w 364"/>
                  <a:gd name="T3" fmla="*/ 142 h 326"/>
                  <a:gd name="T4" fmla="*/ 188 w 364"/>
                  <a:gd name="T5" fmla="*/ 100 h 326"/>
                  <a:gd name="T6" fmla="*/ 135 w 364"/>
                  <a:gd name="T7" fmla="*/ 104 h 326"/>
                  <a:gd name="T8" fmla="*/ 95 w 364"/>
                  <a:gd name="T9" fmla="*/ 84 h 326"/>
                  <a:gd name="T10" fmla="*/ 60 w 364"/>
                  <a:gd name="T11" fmla="*/ 124 h 326"/>
                  <a:gd name="T12" fmla="*/ 18 w 364"/>
                  <a:gd name="T13" fmla="*/ 138 h 326"/>
                  <a:gd name="T14" fmla="*/ 22 w 364"/>
                  <a:gd name="T15" fmla="*/ 191 h 326"/>
                  <a:gd name="T16" fmla="*/ 2 w 364"/>
                  <a:gd name="T17" fmla="*/ 231 h 326"/>
                  <a:gd name="T18" fmla="*/ 42 w 364"/>
                  <a:gd name="T19" fmla="*/ 266 h 326"/>
                  <a:gd name="T20" fmla="*/ 56 w 364"/>
                  <a:gd name="T21" fmla="*/ 308 h 326"/>
                  <a:gd name="T22" fmla="*/ 109 w 364"/>
                  <a:gd name="T23" fmla="*/ 304 h 326"/>
                  <a:gd name="T24" fmla="*/ 149 w 364"/>
                  <a:gd name="T25" fmla="*/ 324 h 326"/>
                  <a:gd name="T26" fmla="*/ 184 w 364"/>
                  <a:gd name="T27" fmla="*/ 283 h 326"/>
                  <a:gd name="T28" fmla="*/ 226 w 364"/>
                  <a:gd name="T29" fmla="*/ 270 h 326"/>
                  <a:gd name="T30" fmla="*/ 222 w 364"/>
                  <a:gd name="T31" fmla="*/ 216 h 326"/>
                  <a:gd name="T32" fmla="*/ 127 w 364"/>
                  <a:gd name="T33" fmla="*/ 280 h 326"/>
                  <a:gd name="T34" fmla="*/ 117 w 364"/>
                  <a:gd name="T35" fmla="*/ 127 h 326"/>
                  <a:gd name="T36" fmla="*/ 127 w 364"/>
                  <a:gd name="T37" fmla="*/ 280 h 326"/>
                  <a:gd name="T38" fmla="*/ 364 w 364"/>
                  <a:gd name="T39" fmla="*/ 90 h 326"/>
                  <a:gd name="T40" fmla="*/ 348 w 364"/>
                  <a:gd name="T41" fmla="*/ 66 h 326"/>
                  <a:gd name="T42" fmla="*/ 345 w 364"/>
                  <a:gd name="T43" fmla="*/ 29 h 326"/>
                  <a:gd name="T44" fmla="*/ 316 w 364"/>
                  <a:gd name="T45" fmla="*/ 24 h 326"/>
                  <a:gd name="T46" fmla="*/ 289 w 364"/>
                  <a:gd name="T47" fmla="*/ 0 h 326"/>
                  <a:gd name="T48" fmla="*/ 264 w 364"/>
                  <a:gd name="T49" fmla="*/ 16 h 326"/>
                  <a:gd name="T50" fmla="*/ 228 w 364"/>
                  <a:gd name="T51" fmla="*/ 19 h 326"/>
                  <a:gd name="T52" fmla="*/ 222 w 364"/>
                  <a:gd name="T53" fmla="*/ 48 h 326"/>
                  <a:gd name="T54" fmla="*/ 198 w 364"/>
                  <a:gd name="T55" fmla="*/ 75 h 326"/>
                  <a:gd name="T56" fmla="*/ 215 w 364"/>
                  <a:gd name="T57" fmla="*/ 100 h 326"/>
                  <a:gd name="T58" fmla="*/ 217 w 364"/>
                  <a:gd name="T59" fmla="*/ 136 h 326"/>
                  <a:gd name="T60" fmla="*/ 247 w 364"/>
                  <a:gd name="T61" fmla="*/ 142 h 326"/>
                  <a:gd name="T62" fmla="*/ 274 w 364"/>
                  <a:gd name="T63" fmla="*/ 166 h 326"/>
                  <a:gd name="T64" fmla="*/ 299 w 364"/>
                  <a:gd name="T65" fmla="*/ 149 h 326"/>
                  <a:gd name="T66" fmla="*/ 335 w 364"/>
                  <a:gd name="T67" fmla="*/ 147 h 326"/>
                  <a:gd name="T68" fmla="*/ 340 w 364"/>
                  <a:gd name="T69" fmla="*/ 117 h 326"/>
                  <a:gd name="T70" fmla="*/ 285 w 364"/>
                  <a:gd name="T71" fmla="*/ 135 h 326"/>
                  <a:gd name="T72" fmla="*/ 278 w 364"/>
                  <a:gd name="T73" fmla="*/ 31 h 326"/>
                  <a:gd name="T74" fmla="*/ 285 w 364"/>
                  <a:gd name="T75" fmla="*/ 135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4" h="326">
                    <a:moveTo>
                      <a:pt x="244" y="215"/>
                    </a:moveTo>
                    <a:cubicBezTo>
                      <a:pt x="242" y="177"/>
                      <a:pt x="242" y="177"/>
                      <a:pt x="242" y="177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16" y="165"/>
                      <a:pt x="210" y="153"/>
                      <a:pt x="202" y="142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61" y="110"/>
                      <a:pt x="148" y="106"/>
                      <a:pt x="135" y="104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83" y="110"/>
                      <a:pt x="71" y="116"/>
                      <a:pt x="60" y="12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8" y="164"/>
                      <a:pt x="24" y="177"/>
                      <a:pt x="22" y="191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5" y="229"/>
                      <a:pt x="25" y="229"/>
                      <a:pt x="25" y="229"/>
                    </a:cubicBezTo>
                    <a:cubicBezTo>
                      <a:pt x="28" y="243"/>
                      <a:pt x="34" y="255"/>
                      <a:pt x="42" y="266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71" y="291"/>
                      <a:pt x="71" y="291"/>
                      <a:pt x="71" y="291"/>
                    </a:cubicBezTo>
                    <a:cubicBezTo>
                      <a:pt x="83" y="297"/>
                      <a:pt x="96" y="302"/>
                      <a:pt x="109" y="304"/>
                    </a:cubicBezTo>
                    <a:cubicBezTo>
                      <a:pt x="111" y="326"/>
                      <a:pt x="111" y="326"/>
                      <a:pt x="111" y="326"/>
                    </a:cubicBezTo>
                    <a:cubicBezTo>
                      <a:pt x="149" y="324"/>
                      <a:pt x="149" y="324"/>
                      <a:pt x="149" y="324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61" y="298"/>
                      <a:pt x="173" y="292"/>
                      <a:pt x="184" y="283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9" y="255"/>
                      <a:pt x="209" y="255"/>
                      <a:pt x="209" y="255"/>
                    </a:cubicBezTo>
                    <a:cubicBezTo>
                      <a:pt x="216" y="243"/>
                      <a:pt x="220" y="230"/>
                      <a:pt x="222" y="216"/>
                    </a:cubicBezTo>
                    <a:lnTo>
                      <a:pt x="244" y="215"/>
                    </a:lnTo>
                    <a:close/>
                    <a:moveTo>
                      <a:pt x="127" y="280"/>
                    </a:moveTo>
                    <a:cubicBezTo>
                      <a:pt x="85" y="283"/>
                      <a:pt x="48" y="251"/>
                      <a:pt x="45" y="209"/>
                    </a:cubicBezTo>
                    <a:cubicBezTo>
                      <a:pt x="43" y="167"/>
                      <a:pt x="75" y="130"/>
                      <a:pt x="117" y="127"/>
                    </a:cubicBezTo>
                    <a:cubicBezTo>
                      <a:pt x="159" y="124"/>
                      <a:pt x="196" y="157"/>
                      <a:pt x="199" y="199"/>
                    </a:cubicBezTo>
                    <a:cubicBezTo>
                      <a:pt x="201" y="241"/>
                      <a:pt x="169" y="278"/>
                      <a:pt x="127" y="280"/>
                    </a:cubicBezTo>
                    <a:close/>
                    <a:moveTo>
                      <a:pt x="349" y="91"/>
                    </a:moveTo>
                    <a:cubicBezTo>
                      <a:pt x="364" y="90"/>
                      <a:pt x="364" y="90"/>
                      <a:pt x="364" y="90"/>
                    </a:cubicBezTo>
                    <a:cubicBezTo>
                      <a:pt x="363" y="65"/>
                      <a:pt x="363" y="65"/>
                      <a:pt x="363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45" y="56"/>
                      <a:pt x="341" y="48"/>
                      <a:pt x="335" y="41"/>
                    </a:cubicBezTo>
                    <a:cubicBezTo>
                      <a:pt x="345" y="29"/>
                      <a:pt x="345" y="29"/>
                      <a:pt x="345" y="29"/>
                    </a:cubicBezTo>
                    <a:cubicBezTo>
                      <a:pt x="326" y="12"/>
                      <a:pt x="326" y="12"/>
                      <a:pt x="326" y="12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08" y="19"/>
                      <a:pt x="299" y="16"/>
                      <a:pt x="290" y="15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55" y="19"/>
                      <a:pt x="247" y="23"/>
                      <a:pt x="239" y="29"/>
                    </a:cubicBezTo>
                    <a:cubicBezTo>
                      <a:pt x="228" y="19"/>
                      <a:pt x="228" y="19"/>
                      <a:pt x="228" y="19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18" y="56"/>
                      <a:pt x="215" y="65"/>
                      <a:pt x="213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15" y="100"/>
                      <a:pt x="215" y="100"/>
                      <a:pt x="215" y="100"/>
                    </a:cubicBezTo>
                    <a:cubicBezTo>
                      <a:pt x="218" y="109"/>
                      <a:pt x="222" y="117"/>
                      <a:pt x="227" y="125"/>
                    </a:cubicBezTo>
                    <a:cubicBezTo>
                      <a:pt x="217" y="136"/>
                      <a:pt x="217" y="136"/>
                      <a:pt x="217" y="136"/>
                    </a:cubicBez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55" y="146"/>
                      <a:pt x="263" y="149"/>
                      <a:pt x="273" y="151"/>
                    </a:cubicBezTo>
                    <a:cubicBezTo>
                      <a:pt x="274" y="166"/>
                      <a:pt x="274" y="166"/>
                      <a:pt x="274" y="166"/>
                    </a:cubicBezTo>
                    <a:cubicBezTo>
                      <a:pt x="300" y="164"/>
                      <a:pt x="300" y="164"/>
                      <a:pt x="300" y="164"/>
                    </a:cubicBezTo>
                    <a:cubicBezTo>
                      <a:pt x="299" y="149"/>
                      <a:pt x="299" y="149"/>
                      <a:pt x="299" y="149"/>
                    </a:cubicBezTo>
                    <a:cubicBezTo>
                      <a:pt x="308" y="147"/>
                      <a:pt x="316" y="142"/>
                      <a:pt x="323" y="137"/>
                    </a:cubicBezTo>
                    <a:cubicBezTo>
                      <a:pt x="335" y="147"/>
                      <a:pt x="335" y="147"/>
                      <a:pt x="335" y="147"/>
                    </a:cubicBez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5" y="110"/>
                      <a:pt x="348" y="101"/>
                      <a:pt x="349" y="91"/>
                    </a:cubicBezTo>
                    <a:close/>
                    <a:moveTo>
                      <a:pt x="285" y="135"/>
                    </a:moveTo>
                    <a:cubicBezTo>
                      <a:pt x="256" y="137"/>
                      <a:pt x="231" y="115"/>
                      <a:pt x="229" y="86"/>
                    </a:cubicBezTo>
                    <a:cubicBezTo>
                      <a:pt x="227" y="57"/>
                      <a:pt x="249" y="32"/>
                      <a:pt x="278" y="31"/>
                    </a:cubicBezTo>
                    <a:cubicBezTo>
                      <a:pt x="307" y="29"/>
                      <a:pt x="332" y="51"/>
                      <a:pt x="333" y="79"/>
                    </a:cubicBezTo>
                    <a:cubicBezTo>
                      <a:pt x="335" y="108"/>
                      <a:pt x="313" y="133"/>
                      <a:pt x="285" y="135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2366869" y="2101541"/>
            <a:ext cx="2108063" cy="882390"/>
            <a:chOff x="1068797" y="2701101"/>
            <a:chExt cx="2108063" cy="882390"/>
          </a:xfrm>
        </p:grpSpPr>
        <p:sp>
          <p:nvSpPr>
            <p:cNvPr id="12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366869" y="3825942"/>
            <a:ext cx="2108063" cy="882390"/>
            <a:chOff x="1068797" y="2701101"/>
            <a:chExt cx="2108063" cy="882390"/>
          </a:xfrm>
        </p:grpSpPr>
        <p:sp>
          <p:nvSpPr>
            <p:cNvPr id="129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0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426232" y="2101541"/>
            <a:ext cx="2108063" cy="882390"/>
            <a:chOff x="1068797" y="2701101"/>
            <a:chExt cx="2108063" cy="882390"/>
          </a:xfrm>
        </p:grpSpPr>
        <p:sp>
          <p:nvSpPr>
            <p:cNvPr id="13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426232" y="3825942"/>
            <a:ext cx="2108063" cy="882390"/>
            <a:chOff x="1068797" y="2701101"/>
            <a:chExt cx="2108063" cy="882390"/>
          </a:xfrm>
        </p:grpSpPr>
        <p:sp>
          <p:nvSpPr>
            <p:cNvPr id="135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6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72" name="文本框 71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469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101" name="矩形 100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4538" y="206553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6" name="同心圆 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1381" y="206154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48093" y="3845299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4936" y="3841309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58386" y="2461457"/>
            <a:ext cx="711200" cy="568325"/>
            <a:chOff x="5738813" y="3144838"/>
            <a:chExt cx="711200" cy="568325"/>
          </a:xfrm>
          <a:solidFill>
            <a:srgbClr val="20B2AA"/>
          </a:solidFill>
        </p:grpSpPr>
        <p:sp>
          <p:nvSpPr>
            <p:cNvPr id="73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5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6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7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>
                    <a:lumMod val="50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" name="标题 11"/>
          <p:cNvSpPr txBox="1"/>
          <p:nvPr/>
        </p:nvSpPr>
        <p:spPr>
          <a:xfrm>
            <a:off x="2541474" y="2642171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Impact MT Std" pitchFamily="34" charset="0"/>
              </a:rPr>
              <a:t>01</a:t>
            </a:r>
            <a:endParaRPr lang="zh-CN" altLang="en-US" dirty="0">
              <a:solidFill>
                <a:prstClr val="black"/>
              </a:solidFill>
              <a:latin typeface="Impact MT Std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4283168" y="800708"/>
            <a:ext cx="72008" cy="3456384"/>
            <a:chOff x="3419789" y="2128318"/>
            <a:chExt cx="72008" cy="3456384"/>
          </a:xfrm>
          <a:solidFill>
            <a:sysClr val="windowText" lastClr="000000"/>
          </a:solidFill>
        </p:grpSpPr>
        <p:cxnSp>
          <p:nvCxnSpPr>
            <p:cNvPr id="71" name="直接连接符 70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72" name="椭圆 71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" name="标题 11"/>
          <p:cNvSpPr txBox="1"/>
          <p:nvPr/>
        </p:nvSpPr>
        <p:spPr>
          <a:xfrm>
            <a:off x="7510026" y="2642171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Impact MT Std" pitchFamily="34" charset="0"/>
              </a:rPr>
              <a:t>02</a:t>
            </a:r>
            <a:endParaRPr lang="zh-CN" altLang="en-US" dirty="0">
              <a:solidFill>
                <a:prstClr val="black"/>
              </a:solidFill>
              <a:latin typeface="Impact MT Std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6200000">
            <a:off x="9251720" y="800708"/>
            <a:ext cx="72008" cy="3456384"/>
            <a:chOff x="3419789" y="2128318"/>
            <a:chExt cx="72008" cy="3456384"/>
          </a:xfrm>
          <a:solidFill>
            <a:sysClr val="windowText" lastClr="000000"/>
          </a:solidFill>
        </p:grpSpPr>
        <p:cxnSp>
          <p:nvCxnSpPr>
            <p:cNvPr id="69" name="直接连接符 68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70" name="椭圆 69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79397" y="2349572"/>
            <a:ext cx="816511" cy="816512"/>
            <a:chOff x="5734050" y="3063875"/>
            <a:chExt cx="727075" cy="727075"/>
          </a:xfrm>
          <a:solidFill>
            <a:srgbClr val="20B2AA"/>
          </a:solidFill>
        </p:grpSpPr>
        <p:sp>
          <p:nvSpPr>
            <p:cNvPr id="4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1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3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5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6" name="标题 11"/>
          <p:cNvSpPr txBox="1"/>
          <p:nvPr/>
        </p:nvSpPr>
        <p:spPr>
          <a:xfrm>
            <a:off x="2541474" y="4442371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Impact MT Std" pitchFamily="34" charset="0"/>
              </a:rPr>
              <a:t>03</a:t>
            </a:r>
            <a:endParaRPr lang="zh-CN" altLang="en-US" dirty="0">
              <a:solidFill>
                <a:prstClr val="black"/>
              </a:solidFill>
              <a:latin typeface="Impact MT Std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6200000">
            <a:off x="4283168" y="2600908"/>
            <a:ext cx="72008" cy="3456384"/>
            <a:chOff x="3419789" y="2128318"/>
            <a:chExt cx="72008" cy="3456384"/>
          </a:xfrm>
          <a:solidFill>
            <a:sysClr val="windowText" lastClr="000000"/>
          </a:solidFill>
        </p:grpSpPr>
        <p:cxnSp>
          <p:nvCxnSpPr>
            <p:cNvPr id="46" name="直接连接符 45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47" name="椭圆 46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75277" y="4104059"/>
            <a:ext cx="708026" cy="828676"/>
            <a:chOff x="5741988" y="3016250"/>
            <a:chExt cx="708026" cy="828676"/>
          </a:xfrm>
          <a:solidFill>
            <a:srgbClr val="20B2AA"/>
          </a:solidFill>
        </p:grpSpPr>
        <p:sp>
          <p:nvSpPr>
            <p:cNvPr id="32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6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B5CC4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1" name="标题 11"/>
          <p:cNvSpPr txBox="1"/>
          <p:nvPr/>
        </p:nvSpPr>
        <p:spPr>
          <a:xfrm>
            <a:off x="7510026" y="4442371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Impact MT Std" pitchFamily="34" charset="0"/>
              </a:rPr>
              <a:t>04</a:t>
            </a:r>
            <a:endParaRPr lang="zh-CN" altLang="en-US" dirty="0">
              <a:solidFill>
                <a:prstClr val="black"/>
              </a:solidFill>
              <a:latin typeface="Impact MT Std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6200000">
            <a:off x="9251720" y="2600908"/>
            <a:ext cx="72008" cy="3456384"/>
            <a:chOff x="3419789" y="2128318"/>
            <a:chExt cx="72008" cy="3456384"/>
          </a:xfrm>
          <a:solidFill>
            <a:sysClr val="windowText" lastClr="000000"/>
          </a:solidFill>
        </p:grpSpPr>
        <p:cxnSp>
          <p:nvCxnSpPr>
            <p:cNvPr id="30" name="直接连接符 29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31" name="椭圆 30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55390" y="4194044"/>
            <a:ext cx="771526" cy="754062"/>
            <a:chOff x="5710238" y="3049588"/>
            <a:chExt cx="771526" cy="754062"/>
          </a:xfrm>
          <a:solidFill>
            <a:srgbClr val="20B2AA"/>
          </a:solidFill>
        </p:grpSpPr>
        <p:sp>
          <p:nvSpPr>
            <p:cNvPr id="26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216038" y="2623869"/>
            <a:ext cx="2108063" cy="882390"/>
            <a:chOff x="1068797" y="2701101"/>
            <a:chExt cx="2108063" cy="882390"/>
          </a:xfrm>
        </p:grpSpPr>
        <p:sp>
          <p:nvSpPr>
            <p:cNvPr id="89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0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170176" y="4415339"/>
            <a:ext cx="2108063" cy="882390"/>
            <a:chOff x="1068797" y="2701101"/>
            <a:chExt cx="2108063" cy="882390"/>
          </a:xfrm>
        </p:grpSpPr>
        <p:sp>
          <p:nvSpPr>
            <p:cNvPr id="9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388348" y="2623869"/>
            <a:ext cx="2108063" cy="882390"/>
            <a:chOff x="1068797" y="2701101"/>
            <a:chExt cx="2108063" cy="882390"/>
          </a:xfrm>
        </p:grpSpPr>
        <p:sp>
          <p:nvSpPr>
            <p:cNvPr id="95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6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342486" y="4415339"/>
            <a:ext cx="2108063" cy="882390"/>
            <a:chOff x="1068797" y="2701101"/>
            <a:chExt cx="2108063" cy="882390"/>
          </a:xfrm>
        </p:grpSpPr>
        <p:sp>
          <p:nvSpPr>
            <p:cNvPr id="98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9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107" name="文本框 106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393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69" name="矩形 68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81166" y="2543026"/>
            <a:ext cx="7547202" cy="1592598"/>
            <a:chOff x="1362075" y="2755900"/>
            <a:chExt cx="9509125" cy="2006600"/>
          </a:xfrm>
          <a:solidFill>
            <a:srgbClr val="4B5CC4"/>
          </a:solidFill>
        </p:grpSpPr>
        <p:grpSp>
          <p:nvGrpSpPr>
            <p:cNvPr id="57" name="组合 56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  <a:grpFill/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grpFill/>
              <a:ln w="12700" cap="flat" cmpd="sng" algn="ctr">
                <a:solidFill>
                  <a:srgbClr val="4B5CC4"/>
                </a:solidFill>
                <a:prstDash val="solid"/>
              </a:ln>
              <a:effectLst/>
            </p:spPr>
          </p:cxnSp>
          <p:grpSp>
            <p:nvGrpSpPr>
              <p:cNvPr id="61" name="组合 60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  <a:grpFill/>
            </p:grpSpPr>
            <p:cxnSp>
              <p:nvCxnSpPr>
                <p:cNvPr id="62" name="直接连接符 61"/>
                <p:cNvCxnSpPr>
                  <a:stCxn id="59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  <p:cxnSp>
              <p:nvCxnSpPr>
                <p:cNvPr id="66" name="直接连接符 65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  <p:cxnSp>
              <p:nvCxnSpPr>
                <p:cNvPr id="67" name="直接连接符 66"/>
                <p:cNvCxnSpPr>
                  <a:endCxn id="58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grpFill/>
                <a:ln w="12700" cap="flat" cmpd="sng" algn="ctr">
                  <a:solidFill>
                    <a:srgbClr val="4B5CC4"/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58" name="椭圆 57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grpFill/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76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grpFill/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76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996988" y="2601038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453087" y="2604932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939021" y="2628883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610856" y="2598373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380498" y="3086607"/>
            <a:ext cx="478540" cy="382405"/>
            <a:chOff x="5738813" y="3144838"/>
            <a:chExt cx="711200" cy="568325"/>
          </a:xfrm>
          <a:solidFill>
            <a:srgbClr val="20B2AA"/>
          </a:solidFill>
        </p:grpSpPr>
        <p:sp>
          <p:nvSpPr>
            <p:cNvPr id="91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912568" y="2929851"/>
            <a:ext cx="367894" cy="571264"/>
            <a:chOff x="5840413" y="3032125"/>
            <a:chExt cx="511175" cy="793750"/>
          </a:xfrm>
          <a:solidFill>
            <a:srgbClr val="20B2AA"/>
          </a:solidFill>
        </p:grpSpPr>
        <p:sp>
          <p:nvSpPr>
            <p:cNvPr id="99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306469" y="3007389"/>
            <a:ext cx="433727" cy="516241"/>
            <a:chOff x="5772150" y="3038475"/>
            <a:chExt cx="650876" cy="774701"/>
          </a:xfrm>
          <a:solidFill>
            <a:srgbClr val="20B2AA"/>
          </a:solidFill>
        </p:grpSpPr>
        <p:sp>
          <p:nvSpPr>
            <p:cNvPr id="102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3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4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5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6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7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9" name="Freeform 258"/>
          <p:cNvSpPr/>
          <p:nvPr/>
        </p:nvSpPr>
        <p:spPr bwMode="auto">
          <a:xfrm>
            <a:off x="7991560" y="3070593"/>
            <a:ext cx="454973" cy="447827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3576212" y="4251209"/>
            <a:ext cx="2108063" cy="882390"/>
            <a:chOff x="1068797" y="2701101"/>
            <a:chExt cx="2108063" cy="882390"/>
          </a:xfrm>
        </p:grpSpPr>
        <p:sp>
          <p:nvSpPr>
            <p:cNvPr id="111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2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643638" y="4413704"/>
            <a:ext cx="2108063" cy="882390"/>
            <a:chOff x="1068797" y="2701101"/>
            <a:chExt cx="2108063" cy="882390"/>
          </a:xfrm>
        </p:grpSpPr>
        <p:sp>
          <p:nvSpPr>
            <p:cNvPr id="11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435367" y="1460162"/>
            <a:ext cx="2108063" cy="882390"/>
            <a:chOff x="1068797" y="2701101"/>
            <a:chExt cx="2108063" cy="882390"/>
          </a:xfrm>
        </p:grpSpPr>
        <p:sp>
          <p:nvSpPr>
            <p:cNvPr id="117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8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02793" y="1622657"/>
            <a:ext cx="2108063" cy="882390"/>
            <a:chOff x="1068797" y="2701101"/>
            <a:chExt cx="2108063" cy="882390"/>
          </a:xfrm>
        </p:grpSpPr>
        <p:sp>
          <p:nvSpPr>
            <p:cNvPr id="12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75" name="文本框 74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9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87" name="矩形 86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17584" y="1924515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47347" y="1907571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78311" y="4030484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617584" y="4030484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059501" y="2483692"/>
            <a:ext cx="467001" cy="373184"/>
            <a:chOff x="5738813" y="3144838"/>
            <a:chExt cx="711200" cy="568325"/>
          </a:xfrm>
          <a:solidFill>
            <a:srgbClr val="4B5CC4"/>
          </a:solidFill>
        </p:grpSpPr>
        <p:sp>
          <p:nvSpPr>
            <p:cNvPr id="79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0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4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590561" y="1876669"/>
            <a:ext cx="1033249" cy="385459"/>
            <a:chOff x="5902457" y="4797152"/>
            <a:chExt cx="1301846" cy="485661"/>
          </a:xfrm>
        </p:grpSpPr>
        <p:sp>
          <p:nvSpPr>
            <p:cNvPr id="89" name="椭圆 88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20B2AA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90" name="直接连接符 89"/>
            <p:cNvCxnSpPr>
              <a:stCxn id="89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92" name="椭圆 91"/>
          <p:cNvSpPr/>
          <p:nvPr/>
        </p:nvSpPr>
        <p:spPr>
          <a:xfrm>
            <a:off x="3379958" y="1558659"/>
            <a:ext cx="640943" cy="640943"/>
          </a:xfrm>
          <a:prstGeom prst="ellipse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标题 11"/>
          <p:cNvSpPr txBox="1"/>
          <p:nvPr/>
        </p:nvSpPr>
        <p:spPr>
          <a:xfrm>
            <a:off x="3379958" y="1697720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306090" y="1882673"/>
            <a:ext cx="1033249" cy="385459"/>
            <a:chOff x="5902457" y="4797152"/>
            <a:chExt cx="1301846" cy="485661"/>
          </a:xfrm>
        </p:grpSpPr>
        <p:sp>
          <p:nvSpPr>
            <p:cNvPr id="97" name="椭圆 96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20B2AA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98" name="直接连接符 97"/>
            <p:cNvCxnSpPr>
              <a:stCxn id="97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9" name="直接连接符 98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00" name="椭圆 99"/>
          <p:cNvSpPr/>
          <p:nvPr/>
        </p:nvSpPr>
        <p:spPr>
          <a:xfrm>
            <a:off x="8095487" y="1564663"/>
            <a:ext cx="640943" cy="640943"/>
          </a:xfrm>
          <a:prstGeom prst="ellipse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1" name="标题 11"/>
          <p:cNvSpPr txBox="1"/>
          <p:nvPr/>
        </p:nvSpPr>
        <p:spPr>
          <a:xfrm>
            <a:off x="8095487" y="1703724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584629" y="3997283"/>
            <a:ext cx="1033249" cy="385459"/>
            <a:chOff x="5902457" y="4797152"/>
            <a:chExt cx="1301846" cy="485661"/>
          </a:xfrm>
        </p:grpSpPr>
        <p:sp>
          <p:nvSpPr>
            <p:cNvPr id="105" name="椭圆 10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20B2AA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06" name="直接连接符 105"/>
            <p:cNvCxnSpPr>
              <a:stCxn id="10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  <p:cxnSp>
          <p:nvCxnSpPr>
            <p:cNvPr id="107" name="直接连接符 10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08" name="椭圆 107"/>
          <p:cNvSpPr/>
          <p:nvPr/>
        </p:nvSpPr>
        <p:spPr>
          <a:xfrm>
            <a:off x="3374026" y="3679273"/>
            <a:ext cx="640943" cy="640943"/>
          </a:xfrm>
          <a:prstGeom prst="ellipse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9" name="标题 11"/>
          <p:cNvSpPr txBox="1"/>
          <p:nvPr/>
        </p:nvSpPr>
        <p:spPr>
          <a:xfrm>
            <a:off x="3374026" y="3818334"/>
            <a:ext cx="640943" cy="453588"/>
          </a:xfrm>
          <a:prstGeom prst="rect">
            <a:avLst/>
          </a:prstGeom>
          <a:noFill/>
          <a:effectLst/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7345357" y="3997283"/>
            <a:ext cx="1033249" cy="385459"/>
            <a:chOff x="5902457" y="4797152"/>
            <a:chExt cx="1301846" cy="485661"/>
          </a:xfrm>
        </p:grpSpPr>
        <p:sp>
          <p:nvSpPr>
            <p:cNvPr id="113" name="椭圆 112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20B2AA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14" name="直接连接符 113"/>
            <p:cNvCxnSpPr>
              <a:stCxn id="113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15" name="直接连接符 114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16" name="椭圆 115"/>
          <p:cNvSpPr/>
          <p:nvPr/>
        </p:nvSpPr>
        <p:spPr>
          <a:xfrm>
            <a:off x="8110871" y="3630979"/>
            <a:ext cx="640943" cy="640943"/>
          </a:xfrm>
          <a:prstGeom prst="ellipse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7" name="标题 11"/>
          <p:cNvSpPr txBox="1"/>
          <p:nvPr/>
        </p:nvSpPr>
        <p:spPr>
          <a:xfrm>
            <a:off x="8134754" y="3818334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8" name="Freeform 258"/>
          <p:cNvSpPr/>
          <p:nvPr/>
        </p:nvSpPr>
        <p:spPr bwMode="auto">
          <a:xfrm>
            <a:off x="6811120" y="2378551"/>
            <a:ext cx="443257" cy="436295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041705" y="4470932"/>
            <a:ext cx="366390" cy="568928"/>
            <a:chOff x="5840413" y="3032125"/>
            <a:chExt cx="511175" cy="793750"/>
          </a:xfrm>
          <a:solidFill>
            <a:srgbClr val="4B5CC4"/>
          </a:solidFill>
        </p:grpSpPr>
        <p:sp>
          <p:nvSpPr>
            <p:cNvPr id="120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1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28513" y="4462631"/>
            <a:ext cx="448638" cy="533988"/>
            <a:chOff x="5772150" y="3038475"/>
            <a:chExt cx="650876" cy="774701"/>
          </a:xfrm>
          <a:solidFill>
            <a:srgbClr val="4B5CC4"/>
          </a:solidFill>
        </p:grpSpPr>
        <p:sp>
          <p:nvSpPr>
            <p:cNvPr id="123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4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6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318474" y="2395875"/>
            <a:ext cx="2108063" cy="882390"/>
            <a:chOff x="1068797" y="2701101"/>
            <a:chExt cx="2108063" cy="882390"/>
          </a:xfrm>
        </p:grpSpPr>
        <p:sp>
          <p:nvSpPr>
            <p:cNvPr id="131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2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3342629" y="4442717"/>
            <a:ext cx="2108063" cy="882390"/>
            <a:chOff x="1068797" y="2701101"/>
            <a:chExt cx="2108063" cy="882390"/>
          </a:xfrm>
        </p:grpSpPr>
        <p:sp>
          <p:nvSpPr>
            <p:cNvPr id="13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086262" y="2395875"/>
            <a:ext cx="2108063" cy="882390"/>
            <a:chOff x="1068797" y="2701101"/>
            <a:chExt cx="2108063" cy="882390"/>
          </a:xfrm>
        </p:grpSpPr>
        <p:sp>
          <p:nvSpPr>
            <p:cNvPr id="137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8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10417" y="4442717"/>
            <a:ext cx="2108063" cy="882390"/>
            <a:chOff x="1068797" y="2701101"/>
            <a:chExt cx="2108063" cy="882390"/>
          </a:xfrm>
        </p:grpSpPr>
        <p:sp>
          <p:nvSpPr>
            <p:cNvPr id="14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111" name="文本框 110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196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/>
      <p:bldP spid="100" grpId="0" animBg="1"/>
      <p:bldP spid="101" grpId="0"/>
      <p:bldP spid="108" grpId="0" animBg="1"/>
      <p:bldP spid="109" grpId="0"/>
      <p:bldP spid="116" grpId="0" animBg="1"/>
      <p:bldP spid="117" grpId="0"/>
      <p:bldP spid="1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71" name="矩形 70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269496" y="2453745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892443" y="2422743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14276" y="2447464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106221" y="2478467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738108" y="2965770"/>
            <a:ext cx="469209" cy="374948"/>
            <a:chOff x="5738813" y="3144838"/>
            <a:chExt cx="711200" cy="568325"/>
          </a:xfrm>
          <a:solidFill>
            <a:srgbClr val="20B2AA"/>
          </a:solidFill>
        </p:grpSpPr>
        <p:sp>
          <p:nvSpPr>
            <p:cNvPr id="112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3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4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5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6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7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8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060972" y="2125438"/>
            <a:ext cx="497779" cy="385459"/>
            <a:chOff x="5902457" y="4797152"/>
            <a:chExt cx="627178" cy="485661"/>
          </a:xfrm>
        </p:grpSpPr>
        <p:sp>
          <p:nvSpPr>
            <p:cNvPr id="122" name="椭圆 12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23" name="直接连接符 122"/>
            <p:cNvCxnSpPr>
              <a:stCxn id="12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</p:grpSp>
      <p:sp>
        <p:nvSpPr>
          <p:cNvPr id="124" name="椭圆 123"/>
          <p:cNvSpPr/>
          <p:nvPr/>
        </p:nvSpPr>
        <p:spPr>
          <a:xfrm>
            <a:off x="2243109" y="1945704"/>
            <a:ext cx="438610" cy="438610"/>
          </a:xfrm>
          <a:prstGeom prst="ellipse">
            <a:avLst/>
          </a:prstGeom>
          <a:solidFill>
            <a:srgbClr val="20B2AA"/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5" name="标题 11"/>
          <p:cNvSpPr txBox="1"/>
          <p:nvPr/>
        </p:nvSpPr>
        <p:spPr>
          <a:xfrm>
            <a:off x="2243109" y="2041406"/>
            <a:ext cx="438610" cy="310399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6" name="燕尾形 125"/>
          <p:cNvSpPr/>
          <p:nvPr/>
        </p:nvSpPr>
        <p:spPr>
          <a:xfrm>
            <a:off x="3166244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673574" y="2094436"/>
            <a:ext cx="497779" cy="385459"/>
            <a:chOff x="5902457" y="4797152"/>
            <a:chExt cx="627178" cy="485661"/>
          </a:xfrm>
        </p:grpSpPr>
        <p:sp>
          <p:nvSpPr>
            <p:cNvPr id="133" name="椭圆 132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34" name="直接连接符 133"/>
            <p:cNvCxnSpPr>
              <a:stCxn id="133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</p:grpSp>
      <p:sp>
        <p:nvSpPr>
          <p:cNvPr id="135" name="椭圆 134"/>
          <p:cNvSpPr/>
          <p:nvPr/>
        </p:nvSpPr>
        <p:spPr>
          <a:xfrm>
            <a:off x="4855711" y="1914702"/>
            <a:ext cx="438610" cy="438610"/>
          </a:xfrm>
          <a:prstGeom prst="ellipse">
            <a:avLst/>
          </a:prstGeom>
          <a:solidFill>
            <a:srgbClr val="20B2AA"/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6" name="标题 11"/>
          <p:cNvSpPr txBox="1"/>
          <p:nvPr/>
        </p:nvSpPr>
        <p:spPr>
          <a:xfrm>
            <a:off x="4855711" y="2010404"/>
            <a:ext cx="438610" cy="310399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7303710" y="2119157"/>
            <a:ext cx="497779" cy="385459"/>
            <a:chOff x="5902457" y="4797152"/>
            <a:chExt cx="627178" cy="485661"/>
          </a:xfrm>
        </p:grpSpPr>
        <p:sp>
          <p:nvSpPr>
            <p:cNvPr id="144" name="椭圆 14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45" name="直接连接符 144"/>
            <p:cNvCxnSpPr>
              <a:stCxn id="14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</p:grpSp>
      <p:sp>
        <p:nvSpPr>
          <p:cNvPr id="146" name="椭圆 145"/>
          <p:cNvSpPr/>
          <p:nvPr/>
        </p:nvSpPr>
        <p:spPr>
          <a:xfrm>
            <a:off x="7485847" y="1939423"/>
            <a:ext cx="438610" cy="438610"/>
          </a:xfrm>
          <a:prstGeom prst="ellipse">
            <a:avLst/>
          </a:prstGeom>
          <a:solidFill>
            <a:srgbClr val="20B2AA"/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7" name="标题 11"/>
          <p:cNvSpPr txBox="1"/>
          <p:nvPr/>
        </p:nvSpPr>
        <p:spPr>
          <a:xfrm>
            <a:off x="7485847" y="2035125"/>
            <a:ext cx="438610" cy="310399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9830201" y="2150160"/>
            <a:ext cx="497779" cy="385459"/>
            <a:chOff x="5902457" y="4797152"/>
            <a:chExt cx="627178" cy="485661"/>
          </a:xfrm>
        </p:grpSpPr>
        <p:sp>
          <p:nvSpPr>
            <p:cNvPr id="155" name="椭圆 15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156" name="直接连接符 155"/>
            <p:cNvCxnSpPr>
              <a:stCxn id="15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</p:grpSp>
      <p:sp>
        <p:nvSpPr>
          <p:cNvPr id="157" name="椭圆 156"/>
          <p:cNvSpPr/>
          <p:nvPr/>
        </p:nvSpPr>
        <p:spPr>
          <a:xfrm>
            <a:off x="10012338" y="1970426"/>
            <a:ext cx="438610" cy="438610"/>
          </a:xfrm>
          <a:prstGeom prst="ellipse">
            <a:avLst/>
          </a:prstGeom>
          <a:solidFill>
            <a:srgbClr val="20B2AA"/>
          </a:solidFill>
          <a:ln w="254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29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8" name="标题 11"/>
          <p:cNvSpPr txBox="1"/>
          <p:nvPr/>
        </p:nvSpPr>
        <p:spPr>
          <a:xfrm>
            <a:off x="10012338" y="2066128"/>
            <a:ext cx="438610" cy="310399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dirty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3492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2" name="Freeform 258"/>
          <p:cNvSpPr/>
          <p:nvPr/>
        </p:nvSpPr>
        <p:spPr bwMode="auto">
          <a:xfrm>
            <a:off x="4409250" y="2935701"/>
            <a:ext cx="424094" cy="417433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20B2AA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7081376" y="2849421"/>
            <a:ext cx="324391" cy="503713"/>
            <a:chOff x="5840413" y="3032125"/>
            <a:chExt cx="511175" cy="793750"/>
          </a:xfrm>
          <a:solidFill>
            <a:srgbClr val="20B2AA"/>
          </a:solidFill>
        </p:grpSpPr>
        <p:sp>
          <p:nvSpPr>
            <p:cNvPr id="164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5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9587171" y="2917139"/>
            <a:ext cx="425262" cy="506165"/>
            <a:chOff x="5772150" y="3038475"/>
            <a:chExt cx="650876" cy="774701"/>
          </a:xfrm>
          <a:solidFill>
            <a:srgbClr val="20B2AA"/>
          </a:solidFill>
        </p:grpSpPr>
        <p:sp>
          <p:nvSpPr>
            <p:cNvPr id="167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8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0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1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2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3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950101" y="4157515"/>
            <a:ext cx="2108063" cy="882390"/>
            <a:chOff x="1068797" y="2701101"/>
            <a:chExt cx="2108063" cy="882390"/>
          </a:xfrm>
        </p:grpSpPr>
        <p:sp>
          <p:nvSpPr>
            <p:cNvPr id="191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2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96" name="燕尾形 195"/>
          <p:cNvSpPr/>
          <p:nvPr/>
        </p:nvSpPr>
        <p:spPr>
          <a:xfrm>
            <a:off x="5746482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3530339" y="4157515"/>
            <a:ext cx="2108063" cy="882390"/>
            <a:chOff x="1068797" y="2701101"/>
            <a:chExt cx="2108063" cy="882390"/>
          </a:xfrm>
        </p:grpSpPr>
        <p:sp>
          <p:nvSpPr>
            <p:cNvPr id="198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9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200" name="燕尾形 199"/>
          <p:cNvSpPr/>
          <p:nvPr/>
        </p:nvSpPr>
        <p:spPr>
          <a:xfrm>
            <a:off x="8326720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6110577" y="4157515"/>
            <a:ext cx="2108063" cy="882390"/>
            <a:chOff x="1068797" y="2701101"/>
            <a:chExt cx="2108063" cy="882390"/>
          </a:xfrm>
        </p:grpSpPr>
        <p:sp>
          <p:nvSpPr>
            <p:cNvPr id="20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204" name="燕尾形 203"/>
          <p:cNvSpPr/>
          <p:nvPr/>
        </p:nvSpPr>
        <p:spPr>
          <a:xfrm>
            <a:off x="10906958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05" name="组合 204"/>
          <p:cNvGrpSpPr/>
          <p:nvPr/>
        </p:nvGrpSpPr>
        <p:grpSpPr>
          <a:xfrm>
            <a:off x="8690815" y="4157515"/>
            <a:ext cx="2108063" cy="882390"/>
            <a:chOff x="1068797" y="2701101"/>
            <a:chExt cx="2108063" cy="882390"/>
          </a:xfrm>
        </p:grpSpPr>
        <p:sp>
          <p:nvSpPr>
            <p:cNvPr id="20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77" name="文本框 76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54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/>
      <p:bldP spid="126" grpId="0" animBg="1"/>
      <p:bldP spid="135" grpId="0" animBg="1"/>
      <p:bldP spid="136" grpId="0"/>
      <p:bldP spid="146" grpId="0" animBg="1"/>
      <p:bldP spid="147" grpId="0"/>
      <p:bldP spid="157" grpId="0" animBg="1"/>
      <p:bldP spid="158" grpId="0"/>
      <p:bldP spid="162" grpId="0" animBg="1"/>
      <p:bldP spid="196" grpId="0" animBg="1"/>
      <p:bldP spid="200" grpId="0" animBg="1"/>
      <p:bldP spid="2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87" name="矩形 86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7696772" y="2877098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95941" y="2877098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695645" y="2886291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92893" y="2177271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04067" y="2191282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61514" y="2199585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53507" y="2191282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01732" y="2636504"/>
            <a:ext cx="377787" cy="382463"/>
            <a:chOff x="5778500" y="3105150"/>
            <a:chExt cx="641350" cy="649288"/>
          </a:xfrm>
          <a:solidFill>
            <a:srgbClr val="4B5CC4"/>
          </a:solidFill>
        </p:grpSpPr>
        <p:sp>
          <p:nvSpPr>
            <p:cNvPr id="22" name="Freeform 425"/>
            <p:cNvSpPr/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23" name="Freeform 426"/>
            <p:cNvSpPr/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24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25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26" name="Freeform 429"/>
            <p:cNvSpPr/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8348" y="2667369"/>
            <a:ext cx="449835" cy="449835"/>
            <a:chOff x="5734050" y="3063875"/>
            <a:chExt cx="727075" cy="727075"/>
          </a:xfrm>
          <a:solidFill>
            <a:srgbClr val="4B5CC4"/>
          </a:solidFill>
        </p:grpSpPr>
        <p:sp>
          <p:nvSpPr>
            <p:cNvPr id="2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29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0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1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4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6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8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3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0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1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2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3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4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5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6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7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48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59161" y="2610843"/>
            <a:ext cx="383867" cy="449279"/>
            <a:chOff x="5741988" y="3016250"/>
            <a:chExt cx="708026" cy="828676"/>
          </a:xfrm>
          <a:solidFill>
            <a:srgbClr val="4B5CC4"/>
          </a:solidFill>
        </p:grpSpPr>
        <p:sp>
          <p:nvSpPr>
            <p:cNvPr id="50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1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2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3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4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5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6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7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8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59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0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1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2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3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78816" y="2636503"/>
            <a:ext cx="386333" cy="473169"/>
            <a:chOff x="5749925" y="3003550"/>
            <a:chExt cx="692151" cy="847725"/>
          </a:xfrm>
          <a:solidFill>
            <a:srgbClr val="4B5CC4"/>
          </a:solidFill>
        </p:grpSpPr>
        <p:sp>
          <p:nvSpPr>
            <p:cNvPr id="65" name="Freeform 433"/>
            <p:cNvSpPr/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6" name="Freeform 434"/>
            <p:cNvSpPr/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7" name="Freeform 435"/>
            <p:cNvSpPr/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8" name="Freeform 436"/>
            <p:cNvSpPr/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  <p:sp>
          <p:nvSpPr>
            <p:cNvPr id="69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29"/>
            </a:p>
          </p:txBody>
        </p:sp>
      </p:grpSp>
      <p:sp>
        <p:nvSpPr>
          <p:cNvPr id="70" name="燕尾形 69"/>
          <p:cNvSpPr/>
          <p:nvPr/>
        </p:nvSpPr>
        <p:spPr>
          <a:xfrm>
            <a:off x="3223783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07640" y="4042540"/>
            <a:ext cx="2108063" cy="882390"/>
            <a:chOff x="1068797" y="2701101"/>
            <a:chExt cx="2108063" cy="882390"/>
          </a:xfrm>
        </p:grpSpPr>
        <p:sp>
          <p:nvSpPr>
            <p:cNvPr id="7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74" name="燕尾形 73"/>
          <p:cNvSpPr/>
          <p:nvPr/>
        </p:nvSpPr>
        <p:spPr>
          <a:xfrm>
            <a:off x="5804021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587878" y="4042540"/>
            <a:ext cx="2108063" cy="882390"/>
            <a:chOff x="1068797" y="2701101"/>
            <a:chExt cx="2108063" cy="882390"/>
          </a:xfrm>
        </p:grpSpPr>
        <p:sp>
          <p:nvSpPr>
            <p:cNvPr id="7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78" name="燕尾形 77"/>
          <p:cNvSpPr/>
          <p:nvPr/>
        </p:nvSpPr>
        <p:spPr>
          <a:xfrm>
            <a:off x="8384259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168116" y="4042540"/>
            <a:ext cx="2108063" cy="882390"/>
            <a:chOff x="1068797" y="2701101"/>
            <a:chExt cx="2108063" cy="882390"/>
          </a:xfrm>
        </p:grpSpPr>
        <p:sp>
          <p:nvSpPr>
            <p:cNvPr id="8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82" name="燕尾形 81"/>
          <p:cNvSpPr/>
          <p:nvPr/>
        </p:nvSpPr>
        <p:spPr>
          <a:xfrm>
            <a:off x="10964497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748354" y="4042540"/>
            <a:ext cx="2108063" cy="882390"/>
            <a:chOff x="1068797" y="2701101"/>
            <a:chExt cx="2108063" cy="882390"/>
          </a:xfrm>
        </p:grpSpPr>
        <p:sp>
          <p:nvSpPr>
            <p:cNvPr id="8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93" name="文本框 92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568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0" grpId="0" animBg="1"/>
      <p:bldP spid="74" grpId="0" animBg="1"/>
      <p:bldP spid="78" grpId="0" animBg="1"/>
      <p:bldP spid="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156" name="矩形 155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7" name="任意多边形 156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9" name="任意多边形 158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0" name="任意多边形 159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132503" y="4195728"/>
            <a:ext cx="1162455" cy="1162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990001" y="1414999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917056" y="1460573"/>
            <a:ext cx="1024503" cy="1024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29" name="标题 11"/>
          <p:cNvSpPr txBox="1"/>
          <p:nvPr/>
        </p:nvSpPr>
        <p:spPr>
          <a:xfrm>
            <a:off x="6267455" y="4933797"/>
            <a:ext cx="898243" cy="32404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0" name="Freeform 492"/>
          <p:cNvSpPr>
            <a:spLocks noEditPoints="1"/>
          </p:cNvSpPr>
          <p:nvPr/>
        </p:nvSpPr>
        <p:spPr bwMode="auto">
          <a:xfrm>
            <a:off x="6479827" y="4372600"/>
            <a:ext cx="452328" cy="489497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srgbClr val="20B2AA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1" name="标题 11"/>
          <p:cNvSpPr txBox="1"/>
          <p:nvPr/>
        </p:nvSpPr>
        <p:spPr>
          <a:xfrm>
            <a:off x="6305176" y="2343125"/>
            <a:ext cx="762396" cy="2750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587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sz="1587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2" name="Freeform 487"/>
          <p:cNvSpPr>
            <a:spLocks noEditPoints="1"/>
          </p:cNvSpPr>
          <p:nvPr/>
        </p:nvSpPr>
        <p:spPr bwMode="auto">
          <a:xfrm>
            <a:off x="6455086" y="1751850"/>
            <a:ext cx="477069" cy="534124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srgbClr val="20B2AA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217275" y="1613282"/>
            <a:ext cx="432168" cy="467136"/>
            <a:chOff x="5703888" y="3017838"/>
            <a:chExt cx="765175" cy="827088"/>
          </a:xfrm>
          <a:solidFill>
            <a:srgbClr val="4B5CC4"/>
          </a:solidFill>
        </p:grpSpPr>
        <p:sp>
          <p:nvSpPr>
            <p:cNvPr id="134" name="Freeform 230"/>
            <p:cNvSpPr/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5" name="Freeform 231"/>
            <p:cNvSpPr/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6" name="Freeform 232"/>
            <p:cNvSpPr/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7" name="Freeform 233"/>
            <p:cNvSpPr/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8" name="Freeform 234"/>
            <p:cNvSpPr/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9" name="Freeform 235"/>
            <p:cNvSpPr/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0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1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2" name="Freeform 238"/>
            <p:cNvSpPr/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3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4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5" name="Freeform 241"/>
            <p:cNvSpPr/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6" name="Freeform 242"/>
            <p:cNvSpPr/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7" name="Freeform 243"/>
            <p:cNvSpPr/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8" name="Freeform 244"/>
            <p:cNvSpPr/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9" name="Freeform 245"/>
            <p:cNvSpPr/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0" name="Freeform 246"/>
            <p:cNvSpPr/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1" name="Freeform 247"/>
            <p:cNvSpPr/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2" name="Freeform 248"/>
            <p:cNvSpPr/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3" name="Freeform 249"/>
            <p:cNvSpPr/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54" name="标题 11"/>
          <p:cNvSpPr txBox="1"/>
          <p:nvPr/>
        </p:nvSpPr>
        <p:spPr>
          <a:xfrm>
            <a:off x="5067277" y="2125238"/>
            <a:ext cx="762396" cy="27503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4706589" y="2541985"/>
            <a:ext cx="1953915" cy="19539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68" name="标题 11"/>
          <p:cNvSpPr txBox="1"/>
          <p:nvPr/>
        </p:nvSpPr>
        <p:spPr>
          <a:xfrm>
            <a:off x="5047847" y="3742574"/>
            <a:ext cx="1257329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353899" y="3085963"/>
            <a:ext cx="555223" cy="555223"/>
            <a:chOff x="5738813" y="3068638"/>
            <a:chExt cx="717550" cy="717550"/>
          </a:xfrm>
          <a:solidFill>
            <a:srgbClr val="4B5CC4"/>
          </a:solidFill>
        </p:grpSpPr>
        <p:sp>
          <p:nvSpPr>
            <p:cNvPr id="170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1" name="Freeform 21"/>
            <p:cNvSpPr/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2" name="Freeform 22"/>
            <p:cNvSpPr/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3" name="Freeform 23"/>
            <p:cNvSpPr/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Freeform 25"/>
            <p:cNvSpPr/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6" name="Freeform 26"/>
            <p:cNvSpPr/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7" name="Freeform 27"/>
            <p:cNvSpPr/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8" name="Freeform 28"/>
            <p:cNvSpPr/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9" name="Freeform 29"/>
            <p:cNvSpPr/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0" name="Freeform 30"/>
            <p:cNvSpPr/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1" name="Freeform 31"/>
            <p:cNvSpPr/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2" name="Freeform 32"/>
            <p:cNvSpPr/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3" name="Freeform 33"/>
            <p:cNvSpPr/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4" name="Freeform 34"/>
            <p:cNvSpPr/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5" name="Freeform 35"/>
            <p:cNvSpPr/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6" name="Freeform 36"/>
            <p:cNvSpPr/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7" name="Freeform 37"/>
            <p:cNvSpPr/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8" name="Freeform 38"/>
            <p:cNvSpPr/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9" name="Freeform 39"/>
            <p:cNvSpPr/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0" name="Freeform 40"/>
            <p:cNvSpPr/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1" name="Freeform 41"/>
            <p:cNvSpPr/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2" name="Freeform 42"/>
            <p:cNvSpPr/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3" name="Freeform 43"/>
            <p:cNvSpPr/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4" name="Freeform 44"/>
            <p:cNvSpPr/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5" name="Freeform 45"/>
            <p:cNvSpPr/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6" name="Freeform 46"/>
            <p:cNvSpPr/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7" name="Freeform 47"/>
            <p:cNvSpPr/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8" name="Freeform 48"/>
            <p:cNvSpPr/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9" name="Freeform 49"/>
            <p:cNvSpPr/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0" name="Freeform 50"/>
            <p:cNvSpPr/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1" name="Freeform 51"/>
            <p:cNvSpPr/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2" name="Freeform 52"/>
            <p:cNvSpPr/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3" name="Freeform 53"/>
            <p:cNvSpPr/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4" name="Freeform 54"/>
            <p:cNvSpPr/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5" name="Freeform 55"/>
            <p:cNvSpPr/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6" name="Freeform 56"/>
            <p:cNvSpPr/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7" name="Freeform 57"/>
            <p:cNvSpPr/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8" name="Freeform 58"/>
            <p:cNvSpPr/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9" name="Freeform 59"/>
            <p:cNvSpPr/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0" name="Freeform 60"/>
            <p:cNvSpPr/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1" name="Freeform 61"/>
            <p:cNvSpPr/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2" name="Freeform 62"/>
            <p:cNvSpPr/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3" name="Freeform 63"/>
            <p:cNvSpPr/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4" name="Freeform 64"/>
            <p:cNvSpPr/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5" name="Freeform 65"/>
            <p:cNvSpPr/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6" name="Freeform 66"/>
            <p:cNvSpPr/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7" name="Freeform 67"/>
            <p:cNvSpPr/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8" name="Freeform 68"/>
            <p:cNvSpPr/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9" name="Freeform 69"/>
            <p:cNvSpPr/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0" name="Freeform 70"/>
            <p:cNvSpPr/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1" name="Freeform 71"/>
            <p:cNvSpPr/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2" name="Freeform 72"/>
            <p:cNvSpPr/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3" name="Freeform 73"/>
            <p:cNvSpPr/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4" name="Freeform 74"/>
            <p:cNvSpPr/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5" name="Freeform 75"/>
            <p:cNvSpPr/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6" name="Freeform 76"/>
            <p:cNvSpPr/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7" name="Freeform 77"/>
            <p:cNvSpPr/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8" name="Freeform 78"/>
            <p:cNvSpPr/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9" name="Freeform 79"/>
            <p:cNvSpPr/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0" name="Freeform 80"/>
            <p:cNvSpPr/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1" name="Freeform 81"/>
            <p:cNvSpPr/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2" name="Freeform 82"/>
            <p:cNvSpPr/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3" name="Freeform 83"/>
            <p:cNvSpPr/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4" name="Freeform 84"/>
            <p:cNvSpPr/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5" name="Freeform 85"/>
            <p:cNvSpPr/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6" name="Freeform 86"/>
            <p:cNvSpPr/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7" name="Freeform 87"/>
            <p:cNvSpPr/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srgbClr val="20B2AA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2806584" y="1940546"/>
            <a:ext cx="2108063" cy="882390"/>
            <a:chOff x="1068797" y="2701101"/>
            <a:chExt cx="2108063" cy="882390"/>
          </a:xfrm>
        </p:grpSpPr>
        <p:sp>
          <p:nvSpPr>
            <p:cNvPr id="24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7597216" y="2092175"/>
            <a:ext cx="2108063" cy="882390"/>
            <a:chOff x="5135674" y="635761"/>
            <a:chExt cx="2108063" cy="882390"/>
          </a:xfrm>
        </p:grpSpPr>
        <p:sp>
          <p:nvSpPr>
            <p:cNvPr id="244" name="îśḷîḓe"/>
            <p:cNvSpPr/>
            <p:nvPr/>
          </p:nvSpPr>
          <p:spPr bwMode="auto">
            <a:xfrm>
              <a:off x="5135674" y="96075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5" name="íṧḻîďè"/>
            <p:cNvSpPr txBox="1"/>
            <p:nvPr/>
          </p:nvSpPr>
          <p:spPr bwMode="auto">
            <a:xfrm>
              <a:off x="5135674" y="63576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2843944" y="3455088"/>
            <a:ext cx="2108063" cy="882390"/>
            <a:chOff x="1068797" y="2701101"/>
            <a:chExt cx="2108063" cy="882390"/>
          </a:xfrm>
        </p:grpSpPr>
        <p:sp>
          <p:nvSpPr>
            <p:cNvPr id="248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9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7325582" y="4495900"/>
            <a:ext cx="2108063" cy="882390"/>
            <a:chOff x="1068797" y="2701101"/>
            <a:chExt cx="2108063" cy="882390"/>
          </a:xfrm>
        </p:grpSpPr>
        <p:sp>
          <p:nvSpPr>
            <p:cNvPr id="25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5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162" name="文本框 161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570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0" grpId="0" animBg="1"/>
      <p:bldP spid="131" grpId="0"/>
      <p:bldP spid="132" grpId="0" animBg="1"/>
      <p:bldP spid="154" grpId="0"/>
      <p:bldP spid="1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49" name="矩形 48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23583" y="2459475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014775" y="2460293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440726" y="2438391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" name="同心圆 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797364" y="2438391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6" name="同心圆 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4" name="标题 11"/>
          <p:cNvSpPr txBox="1"/>
          <p:nvPr/>
        </p:nvSpPr>
        <p:spPr>
          <a:xfrm>
            <a:off x="1927654" y="3322451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Freeform 487"/>
          <p:cNvSpPr>
            <a:spLocks noEditPoints="1"/>
          </p:cNvSpPr>
          <p:nvPr/>
        </p:nvSpPr>
        <p:spPr bwMode="auto">
          <a:xfrm>
            <a:off x="2212642" y="2790846"/>
            <a:ext cx="379120" cy="424462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3" name="标题 11"/>
          <p:cNvSpPr txBox="1"/>
          <p:nvPr/>
        </p:nvSpPr>
        <p:spPr>
          <a:xfrm>
            <a:off x="4214979" y="329301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486366" y="2764008"/>
            <a:ext cx="431315" cy="422441"/>
            <a:chOff x="5711825" y="3052763"/>
            <a:chExt cx="771525" cy="755651"/>
          </a:xfrm>
          <a:solidFill>
            <a:srgbClr val="4B5CC4"/>
          </a:solidFill>
        </p:grpSpPr>
        <p:sp>
          <p:nvSpPr>
            <p:cNvPr id="115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6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7" name="Freeform 149"/>
            <p:cNvSpPr/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8" name="Freeform 150"/>
            <p:cNvSpPr/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26" name="燕尾形 125"/>
          <p:cNvSpPr/>
          <p:nvPr/>
        </p:nvSpPr>
        <p:spPr>
          <a:xfrm>
            <a:off x="3337475" y="2912139"/>
            <a:ext cx="340685" cy="340685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7" name="燕尾形 126"/>
          <p:cNvSpPr/>
          <p:nvPr/>
        </p:nvSpPr>
        <p:spPr>
          <a:xfrm>
            <a:off x="5630679" y="2929458"/>
            <a:ext cx="340685" cy="340685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8" name="标题 11"/>
          <p:cNvSpPr txBox="1"/>
          <p:nvPr/>
        </p:nvSpPr>
        <p:spPr>
          <a:xfrm>
            <a:off x="6670361" y="329301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9" name="Freeform 258"/>
          <p:cNvSpPr/>
          <p:nvPr/>
        </p:nvSpPr>
        <p:spPr bwMode="auto">
          <a:xfrm>
            <a:off x="6952887" y="2780763"/>
            <a:ext cx="359577" cy="35393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4B5CC4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7" name="燕尾形 136"/>
          <p:cNvSpPr/>
          <p:nvPr/>
        </p:nvSpPr>
        <p:spPr>
          <a:xfrm>
            <a:off x="8050750" y="2854266"/>
            <a:ext cx="340685" cy="340685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8" name="标题 11"/>
          <p:cNvSpPr txBox="1"/>
          <p:nvPr/>
        </p:nvSpPr>
        <p:spPr>
          <a:xfrm>
            <a:off x="8957686" y="325313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2" b="1" dirty="0">
                <a:solidFill>
                  <a:srgbClr val="20B2AA"/>
                </a:solidFill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sz="3492" b="1" dirty="0">
              <a:solidFill>
                <a:srgbClr val="20B2AA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9258128" y="2764017"/>
            <a:ext cx="411244" cy="403232"/>
            <a:chOff x="5730875" y="3073401"/>
            <a:chExt cx="733425" cy="719138"/>
          </a:xfrm>
          <a:solidFill>
            <a:srgbClr val="4B5CC4"/>
          </a:solidFill>
        </p:grpSpPr>
        <p:sp>
          <p:nvSpPr>
            <p:cNvPr id="140" name="Freeform 337"/>
            <p:cNvSpPr/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1" name="Freeform 338"/>
            <p:cNvSpPr/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2" name="Freeform 339"/>
            <p:cNvSpPr/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29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50" name="燕尾形 149"/>
          <p:cNvSpPr/>
          <p:nvPr/>
        </p:nvSpPr>
        <p:spPr>
          <a:xfrm>
            <a:off x="3166244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950101" y="4157515"/>
            <a:ext cx="2108063" cy="882390"/>
            <a:chOff x="1068797" y="2701101"/>
            <a:chExt cx="2108063" cy="882390"/>
          </a:xfrm>
        </p:grpSpPr>
        <p:sp>
          <p:nvSpPr>
            <p:cNvPr id="15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54" name="燕尾形 153"/>
          <p:cNvSpPr/>
          <p:nvPr/>
        </p:nvSpPr>
        <p:spPr>
          <a:xfrm>
            <a:off x="5746482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3530339" y="4157515"/>
            <a:ext cx="2108063" cy="882390"/>
            <a:chOff x="1068797" y="2701101"/>
            <a:chExt cx="2108063" cy="882390"/>
          </a:xfrm>
        </p:grpSpPr>
        <p:sp>
          <p:nvSpPr>
            <p:cNvPr id="15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58" name="燕尾形 157"/>
          <p:cNvSpPr/>
          <p:nvPr/>
        </p:nvSpPr>
        <p:spPr>
          <a:xfrm>
            <a:off x="8326720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6110577" y="4157515"/>
            <a:ext cx="2108063" cy="882390"/>
            <a:chOff x="1068797" y="2701101"/>
            <a:chExt cx="2108063" cy="882390"/>
          </a:xfrm>
        </p:grpSpPr>
        <p:sp>
          <p:nvSpPr>
            <p:cNvPr id="16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62" name="燕尾形 161"/>
          <p:cNvSpPr/>
          <p:nvPr/>
        </p:nvSpPr>
        <p:spPr>
          <a:xfrm>
            <a:off x="10906958" y="4545112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29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8690815" y="4157515"/>
            <a:ext cx="2108063" cy="882390"/>
            <a:chOff x="1068797" y="2701101"/>
            <a:chExt cx="2108063" cy="882390"/>
          </a:xfrm>
        </p:grpSpPr>
        <p:sp>
          <p:nvSpPr>
            <p:cNvPr id="16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55" name="文本框 54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40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4" grpId="0" animBg="1"/>
      <p:bldP spid="158" grpId="0" animBg="1"/>
      <p:bldP spid="1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20982" y="1268413"/>
            <a:ext cx="9446210" cy="4455054"/>
            <a:chOff x="1688976" y="1344613"/>
            <a:chExt cx="8839200" cy="4168774"/>
          </a:xfrm>
        </p:grpSpPr>
        <p:sp>
          <p:nvSpPr>
            <p:cNvPr id="5" name="矩形 4"/>
            <p:cNvSpPr/>
            <p:nvPr/>
          </p:nvSpPr>
          <p:spPr>
            <a:xfrm>
              <a:off x="1688976" y="1344613"/>
              <a:ext cx="8839200" cy="4168774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13270" y="1554164"/>
              <a:ext cx="8365460" cy="3730624"/>
              <a:chOff x="1676400" y="1770052"/>
              <a:chExt cx="8839200" cy="394189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676400" y="538809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H="1">
                <a:off x="10191750" y="538809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V="1">
                <a:off x="1676400" y="177005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H="1" flipV="1">
                <a:off x="10191750" y="1770052"/>
                <a:ext cx="323850" cy="323850"/>
              </a:xfrm>
              <a:custGeom>
                <a:avLst/>
                <a:gdLst>
                  <a:gd name="connsiteX0" fmla="*/ 0 w 609600"/>
                  <a:gd name="connsiteY0" fmla="*/ 0 h 609600"/>
                  <a:gd name="connsiteX1" fmla="*/ 160020 w 609600"/>
                  <a:gd name="connsiteY1" fmla="*/ 0 h 609600"/>
                  <a:gd name="connsiteX2" fmla="*/ 160020 w 609600"/>
                  <a:gd name="connsiteY2" fmla="*/ 449580 h 609600"/>
                  <a:gd name="connsiteX3" fmla="*/ 609600 w 609600"/>
                  <a:gd name="connsiteY3" fmla="*/ 449580 h 609600"/>
                  <a:gd name="connsiteX4" fmla="*/ 609600 w 609600"/>
                  <a:gd name="connsiteY4" fmla="*/ 609600 h 609600"/>
                  <a:gd name="connsiteX5" fmla="*/ 0 w 609600"/>
                  <a:gd name="connsiteY5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" h="609600">
                    <a:moveTo>
                      <a:pt x="0" y="0"/>
                    </a:moveTo>
                    <a:lnTo>
                      <a:pt x="160020" y="0"/>
                    </a:lnTo>
                    <a:lnTo>
                      <a:pt x="160020" y="449580"/>
                    </a:lnTo>
                    <a:lnTo>
                      <a:pt x="609600" y="449580"/>
                    </a:lnTo>
                    <a:lnTo>
                      <a:pt x="609600" y="609600"/>
                    </a:lnTo>
                    <a:lnTo>
                      <a:pt x="0" y="609600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80372" y="4378930"/>
            <a:ext cx="2235393" cy="370766"/>
            <a:chOff x="4654427" y="4718860"/>
            <a:chExt cx="1669644" cy="27697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6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文本框 22"/>
            <p:cNvSpPr txBox="1"/>
            <p:nvPr/>
          </p:nvSpPr>
          <p:spPr>
            <a:xfrm>
              <a:off x="4931398" y="4737536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B5CC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41434" y="4372268"/>
            <a:ext cx="2735308" cy="370958"/>
            <a:chOff x="6395842" y="4718860"/>
            <a:chExt cx="2042965" cy="276971"/>
          </a:xfrm>
        </p:grpSpPr>
        <p:grpSp>
          <p:nvGrpSpPr>
            <p:cNvPr id="29" name="组合 28"/>
            <p:cNvGrpSpPr/>
            <p:nvPr/>
          </p:nvGrpSpPr>
          <p:grpSpPr>
            <a:xfrm>
              <a:off x="6395842" y="4718860"/>
              <a:ext cx="276971" cy="276971"/>
              <a:chOff x="6392770" y="4930505"/>
              <a:chExt cx="531780" cy="531780"/>
            </a:xfrm>
          </p:grpSpPr>
          <p:sp>
            <p:nvSpPr>
              <p:cNvPr id="31" name="圆角矩形 2"/>
              <p:cNvSpPr/>
              <p:nvPr/>
            </p:nvSpPr>
            <p:spPr>
              <a:xfrm>
                <a:off x="6392770" y="4930505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文本框 27"/>
            <p:cNvSpPr txBox="1"/>
            <p:nvPr/>
          </p:nvSpPr>
          <p:spPr>
            <a:xfrm>
              <a:off x="6695871" y="4731940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B5CC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1"/>
          <p:cNvSpPr txBox="1"/>
          <p:nvPr/>
        </p:nvSpPr>
        <p:spPr>
          <a:xfrm>
            <a:off x="1420982" y="264323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</a:t>
            </a:r>
            <a:r>
              <a:rPr lang="zh-CN" altLang="en-US" sz="6000" b="1" dirty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商务风</a:t>
            </a:r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4B5C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98131" y="3644541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B5CC4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4B5C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2"/>
            <a:ext cx="12188474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70" y="4281131"/>
            <a:ext cx="3560340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8" y="404124"/>
            <a:ext cx="440000" cy="457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89"/>
            <a:ext cx="3157576" cy="33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1" y="498711"/>
            <a:ext cx="2601617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3"/>
            <a:ext cx="2406138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4"/>
            <a:ext cx="3722157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8" y="368467"/>
            <a:ext cx="741466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3" y="463053"/>
            <a:ext cx="4731125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04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593738" y="2182560"/>
            <a:ext cx="3822824" cy="1322908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457200" dist="381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1653007" y="3181718"/>
            <a:ext cx="251368" cy="2726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flipH="1">
            <a:off x="5081858" y="3162422"/>
            <a:ext cx="269160" cy="291910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flipV="1">
            <a:off x="1653007" y="2270466"/>
            <a:ext cx="269164" cy="2919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 flipH="1" flipV="1">
            <a:off x="5081858" y="2270464"/>
            <a:ext cx="269165" cy="291915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995927" y="2540973"/>
            <a:ext cx="3085931" cy="606081"/>
            <a:chOff x="2976152" y="4708118"/>
            <a:chExt cx="3766991" cy="606081"/>
          </a:xfrm>
        </p:grpSpPr>
        <p:sp>
          <p:nvSpPr>
            <p:cNvPr id="65" name="文本框 64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</a:t>
              </a:r>
              <a:endParaRPr lang="en-US" altLang="zh-CN" sz="1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76152" y="4708118"/>
              <a:ext cx="2355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01. PPT</a:t>
              </a:r>
              <a:r>
                <a:rPr lang="zh-CN" altLang="en-US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标题文档</a:t>
              </a:r>
            </a:p>
          </p:txBody>
        </p:sp>
      </p:grpSp>
      <p:sp>
        <p:nvSpPr>
          <p:cNvPr id="80" name="矩形 79"/>
          <p:cNvSpPr/>
          <p:nvPr/>
        </p:nvSpPr>
        <p:spPr>
          <a:xfrm>
            <a:off x="6664837" y="2182560"/>
            <a:ext cx="3822824" cy="1322908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457200" dist="381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6724106" y="3181718"/>
            <a:ext cx="251368" cy="2726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 flipH="1">
            <a:off x="10152957" y="3162422"/>
            <a:ext cx="269160" cy="291910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flipV="1">
            <a:off x="6724106" y="2270466"/>
            <a:ext cx="269164" cy="2919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 flipH="1" flipV="1">
            <a:off x="10152957" y="2270464"/>
            <a:ext cx="269165" cy="291915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067026" y="2540973"/>
            <a:ext cx="3085931" cy="606081"/>
            <a:chOff x="2976152" y="4708118"/>
            <a:chExt cx="3766991" cy="606081"/>
          </a:xfrm>
        </p:grpSpPr>
        <p:sp>
          <p:nvSpPr>
            <p:cNvPr id="86" name="文本框 85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</a:t>
              </a:r>
              <a:endParaRPr lang="en-US" altLang="zh-CN" sz="1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976152" y="4708118"/>
              <a:ext cx="2355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01. PPT</a:t>
              </a:r>
              <a:r>
                <a:rPr lang="zh-CN" altLang="en-US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标题文档</a:t>
              </a:r>
            </a:p>
          </p:txBody>
        </p:sp>
      </p:grpSp>
      <p:sp>
        <p:nvSpPr>
          <p:cNvPr id="88" name="矩形 87"/>
          <p:cNvSpPr/>
          <p:nvPr/>
        </p:nvSpPr>
        <p:spPr>
          <a:xfrm>
            <a:off x="1593738" y="4054375"/>
            <a:ext cx="3822824" cy="1322908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457200" dist="381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995927" y="4412788"/>
            <a:ext cx="3085931" cy="606081"/>
            <a:chOff x="2976152" y="4708118"/>
            <a:chExt cx="3766991" cy="606081"/>
          </a:xfrm>
        </p:grpSpPr>
        <p:sp>
          <p:nvSpPr>
            <p:cNvPr id="90" name="文本框 89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</a:t>
              </a:r>
              <a:endParaRPr lang="en-US" altLang="zh-CN" sz="1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2976152" y="4708118"/>
              <a:ext cx="2355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01. PPT</a:t>
              </a:r>
              <a:r>
                <a:rPr lang="zh-CN" altLang="en-US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标题文档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6664837" y="4054375"/>
            <a:ext cx="3822824" cy="1322908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457200" dist="381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724106" y="5053533"/>
            <a:ext cx="251368" cy="2726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flipH="1">
            <a:off x="10152957" y="5034237"/>
            <a:ext cx="269160" cy="291910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flipV="1">
            <a:off x="6724106" y="4142281"/>
            <a:ext cx="269164" cy="2919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flipH="1" flipV="1">
            <a:off x="10152957" y="4142279"/>
            <a:ext cx="269165" cy="291915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067026" y="4412788"/>
            <a:ext cx="3085931" cy="606081"/>
            <a:chOff x="2976152" y="4708118"/>
            <a:chExt cx="3766991" cy="606081"/>
          </a:xfrm>
        </p:grpSpPr>
        <p:sp>
          <p:nvSpPr>
            <p:cNvPr id="98" name="文本框 97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</a:t>
              </a:r>
              <a:endParaRPr lang="en-US" altLang="zh-CN" sz="1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976152" y="4708118"/>
              <a:ext cx="2355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01. PPT</a:t>
              </a:r>
              <a:r>
                <a:rPr lang="zh-CN" altLang="en-US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标题文档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817081" y="421969"/>
            <a:ext cx="2146933" cy="1229157"/>
            <a:chOff x="3331523" y="445665"/>
            <a:chExt cx="1610697" cy="922152"/>
          </a:xfrm>
        </p:grpSpPr>
        <p:sp>
          <p:nvSpPr>
            <p:cNvPr id="101" name="TextBox 10"/>
            <p:cNvSpPr txBox="1"/>
            <p:nvPr/>
          </p:nvSpPr>
          <p:spPr>
            <a:xfrm>
              <a:off x="3331523" y="445665"/>
              <a:ext cx="1584176" cy="6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332" b="1" dirty="0">
                  <a:solidFill>
                    <a:srgbClr val="4B5C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02" name="TextBox 10"/>
            <p:cNvSpPr txBox="1"/>
            <p:nvPr/>
          </p:nvSpPr>
          <p:spPr>
            <a:xfrm>
              <a:off x="3358044" y="1052297"/>
              <a:ext cx="1584176" cy="31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3" b="1" dirty="0">
                  <a:solidFill>
                    <a:srgbClr val="4B5C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133" b="1" dirty="0">
                <a:solidFill>
                  <a:srgbClr val="4B5C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46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0050" y="3244387"/>
            <a:ext cx="5221852" cy="14759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9811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93005" y="2741360"/>
            <a:ext cx="3822824" cy="1322908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457200" dist="38100" dir="16200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252274" y="3740518"/>
            <a:ext cx="251368" cy="2726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7681125" y="3721222"/>
            <a:ext cx="269160" cy="291910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flipV="1">
            <a:off x="4252274" y="2829266"/>
            <a:ext cx="269164" cy="291914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H="1" flipV="1">
            <a:off x="7681125" y="2829264"/>
            <a:ext cx="269165" cy="291915"/>
          </a:xfrm>
          <a:custGeom>
            <a:avLst/>
            <a:gdLst>
              <a:gd name="connsiteX0" fmla="*/ 0 w 609600"/>
              <a:gd name="connsiteY0" fmla="*/ 0 h 609600"/>
              <a:gd name="connsiteX1" fmla="*/ 160020 w 609600"/>
              <a:gd name="connsiteY1" fmla="*/ 0 h 609600"/>
              <a:gd name="connsiteX2" fmla="*/ 160020 w 609600"/>
              <a:gd name="connsiteY2" fmla="*/ 449580 h 609600"/>
              <a:gd name="connsiteX3" fmla="*/ 609600 w 609600"/>
              <a:gd name="connsiteY3" fmla="*/ 449580 h 609600"/>
              <a:gd name="connsiteX4" fmla="*/ 609600 w 609600"/>
              <a:gd name="connsiteY4" fmla="*/ 609600 h 609600"/>
              <a:gd name="connsiteX5" fmla="*/ 0 w 609600"/>
              <a:gd name="connsiteY5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609600">
                <a:moveTo>
                  <a:pt x="0" y="0"/>
                </a:moveTo>
                <a:lnTo>
                  <a:pt x="160020" y="0"/>
                </a:lnTo>
                <a:lnTo>
                  <a:pt x="160020" y="449580"/>
                </a:lnTo>
                <a:lnTo>
                  <a:pt x="609600" y="449580"/>
                </a:lnTo>
                <a:lnTo>
                  <a:pt x="609600" y="609600"/>
                </a:lnTo>
                <a:lnTo>
                  <a:pt x="0" y="609600"/>
                </a:lnTo>
                <a:close/>
              </a:path>
            </a:pathLst>
          </a:custGeom>
          <a:solidFill>
            <a:srgbClr val="4B5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95194" y="3099773"/>
            <a:ext cx="3085931" cy="606081"/>
            <a:chOff x="2976152" y="4708118"/>
            <a:chExt cx="3766991" cy="606081"/>
          </a:xfrm>
        </p:grpSpPr>
        <p:sp>
          <p:nvSpPr>
            <p:cNvPr id="22" name="文本框 21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</a:t>
              </a:r>
              <a:endParaRPr lang="en-US" altLang="zh-CN" sz="1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976152" y="4708118"/>
              <a:ext cx="2355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01. PPT</a:t>
              </a:r>
              <a:r>
                <a:rPr lang="zh-CN" altLang="en-US" sz="2400" b="1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97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312962" y="533400"/>
            <a:ext cx="11548534" cy="5799667"/>
            <a:chOff x="313267" y="533400"/>
            <a:chExt cx="11548534" cy="5799667"/>
          </a:xfrm>
        </p:grpSpPr>
        <p:sp>
          <p:nvSpPr>
            <p:cNvPr id="119" name="矩形 118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2244978" y="3223524"/>
            <a:ext cx="7684502" cy="562925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rgbClr val="4B5CC4">
              <a:alpha val="50000"/>
            </a:srgb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68589" tIns="34295" rIns="68589" bIns="34295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74678" y="3157025"/>
            <a:ext cx="1343433" cy="705221"/>
            <a:chOff x="1492116" y="2224659"/>
            <a:chExt cx="1180226" cy="619547"/>
          </a:xfrm>
        </p:grpSpPr>
        <p:sp>
          <p:nvSpPr>
            <p:cNvPr id="116" name="任意多边形 115"/>
            <p:cNvSpPr/>
            <p:nvPr/>
          </p:nvSpPr>
          <p:spPr>
            <a:xfrm rot="-2700000">
              <a:off x="2052878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文本框 25"/>
            <p:cNvSpPr txBox="1"/>
            <p:nvPr/>
          </p:nvSpPr>
          <p:spPr>
            <a:xfrm>
              <a:off x="1492116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2016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2665" y="3157025"/>
            <a:ext cx="1367833" cy="705221"/>
            <a:chOff x="2852045" y="2224659"/>
            <a:chExt cx="1201662" cy="619547"/>
          </a:xfrm>
        </p:grpSpPr>
        <p:sp>
          <p:nvSpPr>
            <p:cNvPr id="114" name="任意多边形 113"/>
            <p:cNvSpPr/>
            <p:nvPr/>
          </p:nvSpPr>
          <p:spPr>
            <a:xfrm rot="-2700000">
              <a:off x="3434243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文本框 26"/>
            <p:cNvSpPr txBox="1"/>
            <p:nvPr/>
          </p:nvSpPr>
          <p:spPr>
            <a:xfrm>
              <a:off x="285204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2017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70652" y="3157025"/>
            <a:ext cx="1392233" cy="705221"/>
            <a:chOff x="4211975" y="2224659"/>
            <a:chExt cx="1223097" cy="619547"/>
          </a:xfrm>
        </p:grpSpPr>
        <p:sp>
          <p:nvSpPr>
            <p:cNvPr id="112" name="任意多边形 111"/>
            <p:cNvSpPr/>
            <p:nvPr/>
          </p:nvSpPr>
          <p:spPr>
            <a:xfrm rot="-2700000">
              <a:off x="4815608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文本框 27"/>
            <p:cNvSpPr txBox="1"/>
            <p:nvPr/>
          </p:nvSpPr>
          <p:spPr>
            <a:xfrm>
              <a:off x="421197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2018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18640" y="3157025"/>
            <a:ext cx="1416632" cy="705221"/>
            <a:chOff x="5571905" y="2224659"/>
            <a:chExt cx="1244532" cy="619547"/>
          </a:xfrm>
        </p:grpSpPr>
        <p:sp>
          <p:nvSpPr>
            <p:cNvPr id="110" name="任意多边形 109"/>
            <p:cNvSpPr/>
            <p:nvPr/>
          </p:nvSpPr>
          <p:spPr>
            <a:xfrm rot="-2700000">
              <a:off x="6196973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文本框 28"/>
            <p:cNvSpPr txBox="1"/>
            <p:nvPr/>
          </p:nvSpPr>
          <p:spPr>
            <a:xfrm>
              <a:off x="557190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2019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" name="文本框 29"/>
          <p:cNvSpPr txBox="1"/>
          <p:nvPr/>
        </p:nvSpPr>
        <p:spPr>
          <a:xfrm>
            <a:off x="8866627" y="3286226"/>
            <a:ext cx="853962" cy="446818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 smtClean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2020</a:t>
            </a:r>
            <a:endParaRPr lang="zh-CN" altLang="en-US" sz="2100" dirty="0">
              <a:solidFill>
                <a:prstClr val="white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568299" y="3933030"/>
            <a:ext cx="1051143" cy="926031"/>
            <a:chOff x="2109029" y="4097191"/>
            <a:chExt cx="1231046" cy="108437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2109029" y="4854710"/>
              <a:ext cx="1231046" cy="326853"/>
              <a:chOff x="2285329" y="3856062"/>
              <a:chExt cx="1231046" cy="326853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2285329" y="3857031"/>
                <a:ext cx="1231046" cy="325884"/>
              </a:xfrm>
              <a:prstGeom prst="roundRect">
                <a:avLst/>
              </a:prstGeom>
              <a:solidFill>
                <a:srgbClr val="4B5CC4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101600" dist="50800" dir="13500000">
                  <a:prstClr val="black">
                    <a:alpha val="38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文本框 63"/>
              <p:cNvSpPr txBox="1"/>
              <p:nvPr/>
            </p:nvSpPr>
            <p:spPr>
              <a:xfrm>
                <a:off x="2389034" y="3856062"/>
                <a:ext cx="1007759" cy="287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 01</a:t>
                </a:r>
                <a:endParaRPr kumimoji="0" lang="zh-CN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2690232" y="4097191"/>
              <a:ext cx="93235" cy="715207"/>
              <a:chOff x="2690232" y="4097191"/>
              <a:chExt cx="93235" cy="715207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2690232" y="4097191"/>
                <a:ext cx="93235" cy="93235"/>
              </a:xfrm>
              <a:prstGeom prst="ellipse">
                <a:avLst/>
              </a:prstGeom>
              <a:noFill/>
              <a:ln w="19050" cap="flat" cmpd="sng" algn="ctr">
                <a:solidFill>
                  <a:srgbClr val="E3413E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690232" y="4719163"/>
                <a:ext cx="93235" cy="93235"/>
              </a:xfrm>
              <a:prstGeom prst="ellipse">
                <a:avLst/>
              </a:prstGeom>
              <a:noFill/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 rot="5400000">
                <a:off x="2500788" y="4455019"/>
                <a:ext cx="470988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</p:grpSp>
      </p:grpSp>
      <p:grpSp>
        <p:nvGrpSpPr>
          <p:cNvPr id="96" name="组合 95"/>
          <p:cNvGrpSpPr/>
          <p:nvPr/>
        </p:nvGrpSpPr>
        <p:grpSpPr>
          <a:xfrm>
            <a:off x="4050261" y="4574943"/>
            <a:ext cx="1182986" cy="284104"/>
            <a:chOff x="2195306" y="3850231"/>
            <a:chExt cx="1385454" cy="332684"/>
          </a:xfrm>
        </p:grpSpPr>
        <p:sp>
          <p:nvSpPr>
            <p:cNvPr id="98" name="圆角矩形 97"/>
            <p:cNvSpPr/>
            <p:nvPr/>
          </p:nvSpPr>
          <p:spPr>
            <a:xfrm>
              <a:off x="2285329" y="3857031"/>
              <a:ext cx="1231046" cy="325884"/>
            </a:xfrm>
            <a:prstGeom prst="roundRect">
              <a:avLst/>
            </a:prstGeom>
            <a:solidFill>
              <a:srgbClr val="4B5CC4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文本框 138"/>
            <p:cNvSpPr txBox="1"/>
            <p:nvPr/>
          </p:nvSpPr>
          <p:spPr>
            <a:xfrm>
              <a:off x="2195306" y="3850231"/>
              <a:ext cx="1385454" cy="287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02</a:t>
              </a:r>
              <a:endParaRPr kumimoji="0" lang="zh-CN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623397" y="3933019"/>
            <a:ext cx="79609" cy="610771"/>
            <a:chOff x="2690232" y="4097191"/>
            <a:chExt cx="93235" cy="715207"/>
          </a:xfrm>
        </p:grpSpPr>
        <p:sp>
          <p:nvSpPr>
            <p:cNvPr id="93" name="椭圆 9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rgbClr val="E3413E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86" name="组合 85"/>
          <p:cNvGrpSpPr/>
          <p:nvPr/>
        </p:nvGrpSpPr>
        <p:grpSpPr>
          <a:xfrm>
            <a:off x="5573073" y="4580744"/>
            <a:ext cx="1182987" cy="282231"/>
            <a:chOff x="2153120" y="3857031"/>
            <a:chExt cx="1385454" cy="330491"/>
          </a:xfrm>
        </p:grpSpPr>
        <p:sp>
          <p:nvSpPr>
            <p:cNvPr id="88" name="圆角矩形 87"/>
            <p:cNvSpPr/>
            <p:nvPr/>
          </p:nvSpPr>
          <p:spPr>
            <a:xfrm>
              <a:off x="2285329" y="3857031"/>
              <a:ext cx="1231046" cy="325884"/>
            </a:xfrm>
            <a:prstGeom prst="roundRect">
              <a:avLst/>
            </a:prstGeom>
            <a:solidFill>
              <a:srgbClr val="4B5CC4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文本框 151"/>
            <p:cNvSpPr txBox="1"/>
            <p:nvPr/>
          </p:nvSpPr>
          <p:spPr>
            <a:xfrm>
              <a:off x="2153120" y="3900351"/>
              <a:ext cx="1385454" cy="28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03</a:t>
              </a:r>
              <a:endParaRPr kumimoji="0" lang="zh-CN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182231" y="3933018"/>
            <a:ext cx="79609" cy="610771"/>
            <a:chOff x="2690232" y="4097191"/>
            <a:chExt cx="93235" cy="715207"/>
          </a:xfrm>
        </p:grpSpPr>
        <p:sp>
          <p:nvSpPr>
            <p:cNvPr id="83" name="椭圆 8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rgbClr val="E3413E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76" name="组合 75"/>
          <p:cNvGrpSpPr/>
          <p:nvPr/>
        </p:nvGrpSpPr>
        <p:grpSpPr>
          <a:xfrm>
            <a:off x="7244792" y="4580748"/>
            <a:ext cx="1051143" cy="278297"/>
            <a:chOff x="2285329" y="3857031"/>
            <a:chExt cx="1231046" cy="325884"/>
          </a:xfrm>
        </p:grpSpPr>
        <p:sp>
          <p:nvSpPr>
            <p:cNvPr id="78" name="圆角矩形 77"/>
            <p:cNvSpPr/>
            <p:nvPr/>
          </p:nvSpPr>
          <p:spPr>
            <a:xfrm>
              <a:off x="2285329" y="3857031"/>
              <a:ext cx="1231046" cy="325884"/>
            </a:xfrm>
            <a:prstGeom prst="roundRect">
              <a:avLst/>
            </a:prstGeom>
            <a:solidFill>
              <a:srgbClr val="4B5CC4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文本框 164"/>
            <p:cNvSpPr txBox="1"/>
            <p:nvPr/>
          </p:nvSpPr>
          <p:spPr>
            <a:xfrm>
              <a:off x="2415578" y="3874267"/>
              <a:ext cx="1041186" cy="287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04</a:t>
              </a:r>
              <a:endParaRPr kumimoji="0" lang="zh-CN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41059" y="3933018"/>
            <a:ext cx="79609" cy="610771"/>
            <a:chOff x="2690232" y="4097191"/>
            <a:chExt cx="93235" cy="715207"/>
          </a:xfrm>
        </p:grpSpPr>
        <p:sp>
          <p:nvSpPr>
            <p:cNvPr id="73" name="椭圆 7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rgbClr val="E3413E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66" name="组合 65"/>
          <p:cNvGrpSpPr/>
          <p:nvPr/>
        </p:nvGrpSpPr>
        <p:grpSpPr>
          <a:xfrm>
            <a:off x="8803624" y="4574943"/>
            <a:ext cx="1051143" cy="284104"/>
            <a:chOff x="2285329" y="3850231"/>
            <a:chExt cx="1231046" cy="332684"/>
          </a:xfrm>
        </p:grpSpPr>
        <p:sp>
          <p:nvSpPr>
            <p:cNvPr id="68" name="圆角矩形 67"/>
            <p:cNvSpPr/>
            <p:nvPr/>
          </p:nvSpPr>
          <p:spPr>
            <a:xfrm>
              <a:off x="2285329" y="3857031"/>
              <a:ext cx="1231046" cy="325884"/>
            </a:xfrm>
            <a:prstGeom prst="roundRect">
              <a:avLst/>
            </a:prstGeom>
            <a:solidFill>
              <a:srgbClr val="4B5CC4"/>
            </a:solidFill>
            <a:ln w="1905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文本框 177"/>
            <p:cNvSpPr txBox="1"/>
            <p:nvPr/>
          </p:nvSpPr>
          <p:spPr>
            <a:xfrm>
              <a:off x="2293007" y="3850231"/>
              <a:ext cx="1145004" cy="287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05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299891" y="3933019"/>
            <a:ext cx="79609" cy="610771"/>
            <a:chOff x="2690232" y="4097191"/>
            <a:chExt cx="93235" cy="715207"/>
          </a:xfrm>
        </p:grpSpPr>
        <p:sp>
          <p:nvSpPr>
            <p:cNvPr id="63" name="椭圆 6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rgbClr val="E3413E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>
            <a:off x="2778442" y="1739898"/>
            <a:ext cx="6838381" cy="1319684"/>
            <a:chOff x="1583274" y="979692"/>
            <a:chExt cx="6007619" cy="1159362"/>
          </a:xfrm>
        </p:grpSpPr>
        <p:cxnSp>
          <p:nvCxnSpPr>
            <p:cNvPr id="10" name="直接连接符 9"/>
            <p:cNvCxnSpPr/>
            <p:nvPr/>
          </p:nvCxnSpPr>
          <p:spPr>
            <a:xfrm rot="5400000">
              <a:off x="4085519" y="1634978"/>
              <a:ext cx="100815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rot="5400000">
              <a:off x="5424014" y="1634978"/>
              <a:ext cx="100815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rot="5400000">
              <a:off x="2720270" y="1634978"/>
              <a:ext cx="1008152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sp>
          <p:nvSpPr>
            <p:cNvPr id="13" name="圆角矩形 46"/>
            <p:cNvSpPr/>
            <p:nvPr/>
          </p:nvSpPr>
          <p:spPr>
            <a:xfrm flipH="1">
              <a:off x="6029250" y="1029018"/>
              <a:ext cx="1281980" cy="1094181"/>
            </a:xfrm>
            <a:custGeom>
              <a:avLst/>
              <a:gdLst>
                <a:gd name="connsiteX0" fmla="*/ 0 w 1803400"/>
                <a:gd name="connsiteY0" fmla="*/ 213108 h 1671566"/>
                <a:gd name="connsiteX1" fmla="*/ 213108 w 1803400"/>
                <a:gd name="connsiteY1" fmla="*/ 0 h 1671566"/>
                <a:gd name="connsiteX2" fmla="*/ 1590292 w 1803400"/>
                <a:gd name="connsiteY2" fmla="*/ 0 h 1671566"/>
                <a:gd name="connsiteX3" fmla="*/ 1803400 w 1803400"/>
                <a:gd name="connsiteY3" fmla="*/ 213108 h 1671566"/>
                <a:gd name="connsiteX4" fmla="*/ 1803400 w 1803400"/>
                <a:gd name="connsiteY4" fmla="*/ 1458458 h 1671566"/>
                <a:gd name="connsiteX5" fmla="*/ 1590292 w 1803400"/>
                <a:gd name="connsiteY5" fmla="*/ 1671566 h 1671566"/>
                <a:gd name="connsiteX6" fmla="*/ 213108 w 1803400"/>
                <a:gd name="connsiteY6" fmla="*/ 1671566 h 1671566"/>
                <a:gd name="connsiteX7" fmla="*/ 0 w 1803400"/>
                <a:gd name="connsiteY7" fmla="*/ 1458458 h 1671566"/>
                <a:gd name="connsiteX8" fmla="*/ 0 w 1803400"/>
                <a:gd name="connsiteY8" fmla="*/ 213108 h 1671566"/>
                <a:gd name="connsiteX0-1" fmla="*/ 213108 w 1803400"/>
                <a:gd name="connsiteY0-2" fmla="*/ 1671566 h 1763006"/>
                <a:gd name="connsiteX1-3" fmla="*/ 0 w 1803400"/>
                <a:gd name="connsiteY1-4" fmla="*/ 1458458 h 1763006"/>
                <a:gd name="connsiteX2-5" fmla="*/ 0 w 1803400"/>
                <a:gd name="connsiteY2-6" fmla="*/ 213108 h 1763006"/>
                <a:gd name="connsiteX3-7" fmla="*/ 213108 w 1803400"/>
                <a:gd name="connsiteY3-8" fmla="*/ 0 h 1763006"/>
                <a:gd name="connsiteX4-9" fmla="*/ 1590292 w 1803400"/>
                <a:gd name="connsiteY4-10" fmla="*/ 0 h 1763006"/>
                <a:gd name="connsiteX5-11" fmla="*/ 1803400 w 1803400"/>
                <a:gd name="connsiteY5-12" fmla="*/ 213108 h 1763006"/>
                <a:gd name="connsiteX6-13" fmla="*/ 1803400 w 1803400"/>
                <a:gd name="connsiteY6-14" fmla="*/ 1458458 h 1763006"/>
                <a:gd name="connsiteX7-15" fmla="*/ 1590292 w 1803400"/>
                <a:gd name="connsiteY7-16" fmla="*/ 1671566 h 1763006"/>
                <a:gd name="connsiteX8-17" fmla="*/ 304548 w 1803400"/>
                <a:gd name="connsiteY8-18" fmla="*/ 1763006 h 1763006"/>
                <a:gd name="connsiteX0-19" fmla="*/ 0 w 1803400"/>
                <a:gd name="connsiteY0-20" fmla="*/ 1458458 h 1763006"/>
                <a:gd name="connsiteX1-21" fmla="*/ 0 w 1803400"/>
                <a:gd name="connsiteY1-22" fmla="*/ 213108 h 1763006"/>
                <a:gd name="connsiteX2-23" fmla="*/ 213108 w 1803400"/>
                <a:gd name="connsiteY2-24" fmla="*/ 0 h 1763006"/>
                <a:gd name="connsiteX3-25" fmla="*/ 1590292 w 1803400"/>
                <a:gd name="connsiteY3-26" fmla="*/ 0 h 1763006"/>
                <a:gd name="connsiteX4-27" fmla="*/ 1803400 w 1803400"/>
                <a:gd name="connsiteY4-28" fmla="*/ 213108 h 1763006"/>
                <a:gd name="connsiteX5-29" fmla="*/ 1803400 w 1803400"/>
                <a:gd name="connsiteY5-30" fmla="*/ 1458458 h 1763006"/>
                <a:gd name="connsiteX6-31" fmla="*/ 1590292 w 1803400"/>
                <a:gd name="connsiteY6-32" fmla="*/ 1671566 h 1763006"/>
                <a:gd name="connsiteX7-33" fmla="*/ 304548 w 1803400"/>
                <a:gd name="connsiteY7-34" fmla="*/ 1763006 h 1763006"/>
                <a:gd name="connsiteX0-35" fmla="*/ 0 w 1803400"/>
                <a:gd name="connsiteY0-36" fmla="*/ 1458458 h 1671566"/>
                <a:gd name="connsiteX1-37" fmla="*/ 0 w 1803400"/>
                <a:gd name="connsiteY1-38" fmla="*/ 213108 h 1671566"/>
                <a:gd name="connsiteX2-39" fmla="*/ 213108 w 1803400"/>
                <a:gd name="connsiteY2-40" fmla="*/ 0 h 1671566"/>
                <a:gd name="connsiteX3-41" fmla="*/ 1590292 w 1803400"/>
                <a:gd name="connsiteY3-42" fmla="*/ 0 h 1671566"/>
                <a:gd name="connsiteX4-43" fmla="*/ 1803400 w 1803400"/>
                <a:gd name="connsiteY4-44" fmla="*/ 213108 h 1671566"/>
                <a:gd name="connsiteX5-45" fmla="*/ 1803400 w 1803400"/>
                <a:gd name="connsiteY5-46" fmla="*/ 1458458 h 1671566"/>
                <a:gd name="connsiteX6-47" fmla="*/ 1590292 w 1803400"/>
                <a:gd name="connsiteY6-48" fmla="*/ 1671566 h 1671566"/>
                <a:gd name="connsiteX0-49" fmla="*/ 0 w 1803400"/>
                <a:gd name="connsiteY0-50" fmla="*/ 1458458 h 1458458"/>
                <a:gd name="connsiteX1-51" fmla="*/ 0 w 1803400"/>
                <a:gd name="connsiteY1-52" fmla="*/ 213108 h 1458458"/>
                <a:gd name="connsiteX2-53" fmla="*/ 213108 w 1803400"/>
                <a:gd name="connsiteY2-54" fmla="*/ 0 h 1458458"/>
                <a:gd name="connsiteX3-55" fmla="*/ 1590292 w 1803400"/>
                <a:gd name="connsiteY3-56" fmla="*/ 0 h 1458458"/>
                <a:gd name="connsiteX4-57" fmla="*/ 1803400 w 1803400"/>
                <a:gd name="connsiteY4-58" fmla="*/ 213108 h 1458458"/>
                <a:gd name="connsiteX5-59" fmla="*/ 1803400 w 1803400"/>
                <a:gd name="connsiteY5-60" fmla="*/ 1458458 h 1458458"/>
                <a:gd name="connsiteX0-61" fmla="*/ 0 w 1803400"/>
                <a:gd name="connsiteY0-62" fmla="*/ 1458458 h 1458458"/>
                <a:gd name="connsiteX1-63" fmla="*/ 0 w 1803400"/>
                <a:gd name="connsiteY1-64" fmla="*/ 213108 h 1458458"/>
                <a:gd name="connsiteX2-65" fmla="*/ 213108 w 1803400"/>
                <a:gd name="connsiteY2-66" fmla="*/ 0 h 1458458"/>
                <a:gd name="connsiteX3-67" fmla="*/ 1590292 w 1803400"/>
                <a:gd name="connsiteY3-68" fmla="*/ 0 h 1458458"/>
                <a:gd name="connsiteX4-69" fmla="*/ 1803400 w 1803400"/>
                <a:gd name="connsiteY4-70" fmla="*/ 213108 h 1458458"/>
                <a:gd name="connsiteX0-71" fmla="*/ 0 w 1590292"/>
                <a:gd name="connsiteY0-72" fmla="*/ 1458458 h 1458458"/>
                <a:gd name="connsiteX1-73" fmla="*/ 0 w 1590292"/>
                <a:gd name="connsiteY1-74" fmla="*/ 213108 h 1458458"/>
                <a:gd name="connsiteX2-75" fmla="*/ 213108 w 1590292"/>
                <a:gd name="connsiteY2-76" fmla="*/ 0 h 1458458"/>
                <a:gd name="connsiteX3-77" fmla="*/ 1590292 w 1590292"/>
                <a:gd name="connsiteY3-78" fmla="*/ 0 h 14584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90292" h="1458458">
                  <a:moveTo>
                    <a:pt x="0" y="1458458"/>
                  </a:moveTo>
                  <a:lnTo>
                    <a:pt x="0" y="213108"/>
                  </a:lnTo>
                  <a:cubicBezTo>
                    <a:pt x="0" y="95412"/>
                    <a:pt x="95412" y="0"/>
                    <a:pt x="213108" y="0"/>
                  </a:cubicBezTo>
                  <a:lnTo>
                    <a:pt x="1590292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圆角矩形 46"/>
            <p:cNvSpPr/>
            <p:nvPr/>
          </p:nvSpPr>
          <p:spPr>
            <a:xfrm>
              <a:off x="1862461" y="1029018"/>
              <a:ext cx="1278477" cy="1094181"/>
            </a:xfrm>
            <a:custGeom>
              <a:avLst/>
              <a:gdLst>
                <a:gd name="connsiteX0" fmla="*/ 0 w 1803400"/>
                <a:gd name="connsiteY0" fmla="*/ 213108 h 1671566"/>
                <a:gd name="connsiteX1" fmla="*/ 213108 w 1803400"/>
                <a:gd name="connsiteY1" fmla="*/ 0 h 1671566"/>
                <a:gd name="connsiteX2" fmla="*/ 1590292 w 1803400"/>
                <a:gd name="connsiteY2" fmla="*/ 0 h 1671566"/>
                <a:gd name="connsiteX3" fmla="*/ 1803400 w 1803400"/>
                <a:gd name="connsiteY3" fmla="*/ 213108 h 1671566"/>
                <a:gd name="connsiteX4" fmla="*/ 1803400 w 1803400"/>
                <a:gd name="connsiteY4" fmla="*/ 1458458 h 1671566"/>
                <a:gd name="connsiteX5" fmla="*/ 1590292 w 1803400"/>
                <a:gd name="connsiteY5" fmla="*/ 1671566 h 1671566"/>
                <a:gd name="connsiteX6" fmla="*/ 213108 w 1803400"/>
                <a:gd name="connsiteY6" fmla="*/ 1671566 h 1671566"/>
                <a:gd name="connsiteX7" fmla="*/ 0 w 1803400"/>
                <a:gd name="connsiteY7" fmla="*/ 1458458 h 1671566"/>
                <a:gd name="connsiteX8" fmla="*/ 0 w 1803400"/>
                <a:gd name="connsiteY8" fmla="*/ 213108 h 1671566"/>
                <a:gd name="connsiteX0-1" fmla="*/ 213108 w 1803400"/>
                <a:gd name="connsiteY0-2" fmla="*/ 1671566 h 1763006"/>
                <a:gd name="connsiteX1-3" fmla="*/ 0 w 1803400"/>
                <a:gd name="connsiteY1-4" fmla="*/ 1458458 h 1763006"/>
                <a:gd name="connsiteX2-5" fmla="*/ 0 w 1803400"/>
                <a:gd name="connsiteY2-6" fmla="*/ 213108 h 1763006"/>
                <a:gd name="connsiteX3-7" fmla="*/ 213108 w 1803400"/>
                <a:gd name="connsiteY3-8" fmla="*/ 0 h 1763006"/>
                <a:gd name="connsiteX4-9" fmla="*/ 1590292 w 1803400"/>
                <a:gd name="connsiteY4-10" fmla="*/ 0 h 1763006"/>
                <a:gd name="connsiteX5-11" fmla="*/ 1803400 w 1803400"/>
                <a:gd name="connsiteY5-12" fmla="*/ 213108 h 1763006"/>
                <a:gd name="connsiteX6-13" fmla="*/ 1803400 w 1803400"/>
                <a:gd name="connsiteY6-14" fmla="*/ 1458458 h 1763006"/>
                <a:gd name="connsiteX7-15" fmla="*/ 1590292 w 1803400"/>
                <a:gd name="connsiteY7-16" fmla="*/ 1671566 h 1763006"/>
                <a:gd name="connsiteX8-17" fmla="*/ 304548 w 1803400"/>
                <a:gd name="connsiteY8-18" fmla="*/ 1763006 h 1763006"/>
                <a:gd name="connsiteX0-19" fmla="*/ 0 w 1803400"/>
                <a:gd name="connsiteY0-20" fmla="*/ 1458458 h 1763006"/>
                <a:gd name="connsiteX1-21" fmla="*/ 0 w 1803400"/>
                <a:gd name="connsiteY1-22" fmla="*/ 213108 h 1763006"/>
                <a:gd name="connsiteX2-23" fmla="*/ 213108 w 1803400"/>
                <a:gd name="connsiteY2-24" fmla="*/ 0 h 1763006"/>
                <a:gd name="connsiteX3-25" fmla="*/ 1590292 w 1803400"/>
                <a:gd name="connsiteY3-26" fmla="*/ 0 h 1763006"/>
                <a:gd name="connsiteX4-27" fmla="*/ 1803400 w 1803400"/>
                <a:gd name="connsiteY4-28" fmla="*/ 213108 h 1763006"/>
                <a:gd name="connsiteX5-29" fmla="*/ 1803400 w 1803400"/>
                <a:gd name="connsiteY5-30" fmla="*/ 1458458 h 1763006"/>
                <a:gd name="connsiteX6-31" fmla="*/ 1590292 w 1803400"/>
                <a:gd name="connsiteY6-32" fmla="*/ 1671566 h 1763006"/>
                <a:gd name="connsiteX7-33" fmla="*/ 304548 w 1803400"/>
                <a:gd name="connsiteY7-34" fmla="*/ 1763006 h 1763006"/>
                <a:gd name="connsiteX0-35" fmla="*/ 0 w 1803400"/>
                <a:gd name="connsiteY0-36" fmla="*/ 1458458 h 1671566"/>
                <a:gd name="connsiteX1-37" fmla="*/ 0 w 1803400"/>
                <a:gd name="connsiteY1-38" fmla="*/ 213108 h 1671566"/>
                <a:gd name="connsiteX2-39" fmla="*/ 213108 w 1803400"/>
                <a:gd name="connsiteY2-40" fmla="*/ 0 h 1671566"/>
                <a:gd name="connsiteX3-41" fmla="*/ 1590292 w 1803400"/>
                <a:gd name="connsiteY3-42" fmla="*/ 0 h 1671566"/>
                <a:gd name="connsiteX4-43" fmla="*/ 1803400 w 1803400"/>
                <a:gd name="connsiteY4-44" fmla="*/ 213108 h 1671566"/>
                <a:gd name="connsiteX5-45" fmla="*/ 1803400 w 1803400"/>
                <a:gd name="connsiteY5-46" fmla="*/ 1458458 h 1671566"/>
                <a:gd name="connsiteX6-47" fmla="*/ 1590292 w 1803400"/>
                <a:gd name="connsiteY6-48" fmla="*/ 1671566 h 1671566"/>
                <a:gd name="connsiteX0-49" fmla="*/ 0 w 1803400"/>
                <a:gd name="connsiteY0-50" fmla="*/ 1458458 h 1458458"/>
                <a:gd name="connsiteX1-51" fmla="*/ 0 w 1803400"/>
                <a:gd name="connsiteY1-52" fmla="*/ 213108 h 1458458"/>
                <a:gd name="connsiteX2-53" fmla="*/ 213108 w 1803400"/>
                <a:gd name="connsiteY2-54" fmla="*/ 0 h 1458458"/>
                <a:gd name="connsiteX3-55" fmla="*/ 1590292 w 1803400"/>
                <a:gd name="connsiteY3-56" fmla="*/ 0 h 1458458"/>
                <a:gd name="connsiteX4-57" fmla="*/ 1803400 w 1803400"/>
                <a:gd name="connsiteY4-58" fmla="*/ 213108 h 1458458"/>
                <a:gd name="connsiteX5-59" fmla="*/ 1803400 w 1803400"/>
                <a:gd name="connsiteY5-60" fmla="*/ 1458458 h 1458458"/>
                <a:gd name="connsiteX0-61" fmla="*/ 0 w 1803400"/>
                <a:gd name="connsiteY0-62" fmla="*/ 1458458 h 1458458"/>
                <a:gd name="connsiteX1-63" fmla="*/ 0 w 1803400"/>
                <a:gd name="connsiteY1-64" fmla="*/ 213108 h 1458458"/>
                <a:gd name="connsiteX2-65" fmla="*/ 213108 w 1803400"/>
                <a:gd name="connsiteY2-66" fmla="*/ 0 h 1458458"/>
                <a:gd name="connsiteX3-67" fmla="*/ 1590292 w 1803400"/>
                <a:gd name="connsiteY3-68" fmla="*/ 0 h 1458458"/>
                <a:gd name="connsiteX4-69" fmla="*/ 1803400 w 1803400"/>
                <a:gd name="connsiteY4-70" fmla="*/ 213108 h 1458458"/>
                <a:gd name="connsiteX0-71" fmla="*/ 0 w 1590292"/>
                <a:gd name="connsiteY0-72" fmla="*/ 1458458 h 1458458"/>
                <a:gd name="connsiteX1-73" fmla="*/ 0 w 1590292"/>
                <a:gd name="connsiteY1-74" fmla="*/ 213108 h 1458458"/>
                <a:gd name="connsiteX2-75" fmla="*/ 213108 w 1590292"/>
                <a:gd name="connsiteY2-76" fmla="*/ 0 h 1458458"/>
                <a:gd name="connsiteX3-77" fmla="*/ 1590292 w 1590292"/>
                <a:gd name="connsiteY3-78" fmla="*/ 0 h 14584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90292" h="1458458">
                  <a:moveTo>
                    <a:pt x="0" y="1458458"/>
                  </a:moveTo>
                  <a:lnTo>
                    <a:pt x="0" y="213108"/>
                  </a:lnTo>
                  <a:cubicBezTo>
                    <a:pt x="0" y="95412"/>
                    <a:pt x="95412" y="0"/>
                    <a:pt x="213108" y="0"/>
                  </a:cubicBezTo>
                  <a:lnTo>
                    <a:pt x="1590292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83274" y="1290592"/>
              <a:ext cx="567900" cy="567976"/>
              <a:chOff x="2208974" y="1732724"/>
              <a:chExt cx="916052" cy="91605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00AE9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43203" y="1290592"/>
              <a:ext cx="567900" cy="567976"/>
              <a:chOff x="2208974" y="1732724"/>
              <a:chExt cx="916052" cy="91605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00AE9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303133" y="1290592"/>
              <a:ext cx="567900" cy="567976"/>
              <a:chOff x="2208974" y="1732724"/>
              <a:chExt cx="916052" cy="91605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00AE9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663063" y="1290592"/>
              <a:ext cx="567900" cy="567976"/>
              <a:chOff x="2208974" y="1732724"/>
              <a:chExt cx="916052" cy="91605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00AE9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022993" y="1290592"/>
              <a:ext cx="567900" cy="567976"/>
              <a:chOff x="2208974" y="1732724"/>
              <a:chExt cx="916052" cy="91605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00AE9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ln w="15875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182138" y="979692"/>
              <a:ext cx="84626" cy="84637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544770" y="979692"/>
              <a:ext cx="84626" cy="84637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890967" y="979692"/>
              <a:ext cx="84626" cy="84637"/>
            </a:xfrm>
            <a:prstGeom prst="ellips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lIns="68589" tIns="34295" rIns="68589" bIns="34295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313094" y="1025444"/>
              <a:ext cx="1170276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4675881" y="1025444"/>
              <a:ext cx="1170276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1761032" y="1436564"/>
              <a:ext cx="231382" cy="271192"/>
              <a:chOff x="1776" y="1776"/>
              <a:chExt cx="64" cy="75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41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18"/>
            <p:cNvGrpSpPr>
              <a:grpSpLocks noChangeAspect="1"/>
            </p:cNvGrpSpPr>
            <p:nvPr/>
          </p:nvGrpSpPr>
          <p:grpSpPr bwMode="auto">
            <a:xfrm>
              <a:off x="3105703" y="1462612"/>
              <a:ext cx="234992" cy="218996"/>
              <a:chOff x="3802" y="2858"/>
              <a:chExt cx="616" cy="574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3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3"/>
            <p:cNvGrpSpPr>
              <a:grpSpLocks noChangeAspect="1"/>
            </p:cNvGrpSpPr>
            <p:nvPr/>
          </p:nvGrpSpPr>
          <p:grpSpPr bwMode="auto">
            <a:xfrm>
              <a:off x="4449972" y="1429344"/>
              <a:ext cx="282164" cy="285534"/>
              <a:chOff x="2426" y="2781"/>
              <a:chExt cx="593" cy="600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34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Freeform 108"/>
            <p:cNvSpPr>
              <a:spLocks noEditPoints="1"/>
            </p:cNvSpPr>
            <p:nvPr/>
          </p:nvSpPr>
          <p:spPr bwMode="auto">
            <a:xfrm>
              <a:off x="5796437" y="1423363"/>
              <a:ext cx="296391" cy="297495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909"/>
            <p:cNvGrpSpPr>
              <a:grpSpLocks noChangeAspect="1"/>
            </p:cNvGrpSpPr>
            <p:nvPr/>
          </p:nvGrpSpPr>
          <p:grpSpPr bwMode="auto">
            <a:xfrm>
              <a:off x="7186545" y="1464644"/>
              <a:ext cx="252228" cy="215136"/>
              <a:chOff x="6090" y="1175"/>
              <a:chExt cx="265" cy="226"/>
            </a:xfrm>
            <a:solidFill>
              <a:sysClr val="window" lastClr="FFFFFF">
                <a:lumMod val="50000"/>
              </a:sysClr>
            </a:solidFill>
            <a:effectLst/>
          </p:grpSpPr>
          <p:sp>
            <p:nvSpPr>
              <p:cNvPr id="30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2374748" y="4999274"/>
            <a:ext cx="1602258" cy="731395"/>
            <a:chOff x="791193" y="1366105"/>
            <a:chExt cx="2108063" cy="889395"/>
          </a:xfrm>
        </p:grpSpPr>
        <p:sp>
          <p:nvSpPr>
            <p:cNvPr id="21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1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3936007" y="4999274"/>
            <a:ext cx="1602258" cy="731395"/>
            <a:chOff x="791193" y="1366105"/>
            <a:chExt cx="2108063" cy="889395"/>
          </a:xfrm>
        </p:grpSpPr>
        <p:sp>
          <p:nvSpPr>
            <p:cNvPr id="21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1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497266" y="4999274"/>
            <a:ext cx="1602258" cy="731395"/>
            <a:chOff x="791193" y="1366105"/>
            <a:chExt cx="2108063" cy="889395"/>
          </a:xfrm>
        </p:grpSpPr>
        <p:sp>
          <p:nvSpPr>
            <p:cNvPr id="21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2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7058525" y="4999274"/>
            <a:ext cx="1602258" cy="731395"/>
            <a:chOff x="791193" y="1366105"/>
            <a:chExt cx="2108063" cy="889395"/>
          </a:xfrm>
        </p:grpSpPr>
        <p:sp>
          <p:nvSpPr>
            <p:cNvPr id="22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2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619784" y="4999274"/>
            <a:ext cx="1602258" cy="731395"/>
            <a:chOff x="791193" y="1366105"/>
            <a:chExt cx="2108063" cy="889395"/>
          </a:xfrm>
        </p:grpSpPr>
        <p:sp>
          <p:nvSpPr>
            <p:cNvPr id="22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2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125" name="文本框 124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564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75" name="矩形 74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53185" y="1713706"/>
            <a:ext cx="6363816" cy="4012076"/>
            <a:chOff x="2365317" y="1259387"/>
            <a:chExt cx="7534407" cy="4750077"/>
          </a:xfrm>
        </p:grpSpPr>
        <p:grpSp>
          <p:nvGrpSpPr>
            <p:cNvPr id="4" name="组合 3"/>
            <p:cNvGrpSpPr/>
            <p:nvPr/>
          </p:nvGrpSpPr>
          <p:grpSpPr>
            <a:xfrm>
              <a:off x="5498656" y="3571419"/>
              <a:ext cx="1289748" cy="1144961"/>
              <a:chOff x="4783001" y="3454023"/>
              <a:chExt cx="1498988" cy="133119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783001" y="3454023"/>
                <a:ext cx="1498988" cy="1331191"/>
                <a:chOff x="3303702" y="1161598"/>
                <a:chExt cx="2161773" cy="1919782"/>
              </a:xfrm>
            </p:grpSpPr>
            <p:sp>
              <p:nvSpPr>
                <p:cNvPr id="12" name="任意多边形 11"/>
                <p:cNvSpPr/>
                <p:nvPr/>
              </p:nvSpPr>
              <p:spPr bwMode="auto">
                <a:xfrm rot="10800000">
                  <a:off x="3342359" y="1161598"/>
                  <a:ext cx="2123116" cy="1895135"/>
                </a:xfrm>
                <a:custGeom>
                  <a:avLst/>
                  <a:gdLst>
                    <a:gd name="connsiteX0" fmla="*/ 1795626 w 2791387"/>
                    <a:gd name="connsiteY0" fmla="*/ 2117139 h 2491648"/>
                    <a:gd name="connsiteX1" fmla="*/ 1950063 w 2791387"/>
                    <a:gd name="connsiteY1" fmla="*/ 2028434 h 2491648"/>
                    <a:gd name="connsiteX2" fmla="*/ 2350454 w 2791387"/>
                    <a:gd name="connsiteY2" fmla="*/ 1334530 h 2491648"/>
                    <a:gd name="connsiteX3" fmla="*/ 2350454 w 2791387"/>
                    <a:gd name="connsiteY3" fmla="*/ 1157119 h 2491648"/>
                    <a:gd name="connsiteX4" fmla="*/ 1950063 w 2791387"/>
                    <a:gd name="connsiteY4" fmla="*/ 463215 h 2491648"/>
                    <a:gd name="connsiteX5" fmla="*/ 1795626 w 2791387"/>
                    <a:gd name="connsiteY5" fmla="*/ 374509 h 2491648"/>
                    <a:gd name="connsiteX6" fmla="*/ 994844 w 2791387"/>
                    <a:gd name="connsiteY6" fmla="*/ 374509 h 2491648"/>
                    <a:gd name="connsiteX7" fmla="*/ 840408 w 2791387"/>
                    <a:gd name="connsiteY7" fmla="*/ 463215 h 2491648"/>
                    <a:gd name="connsiteX8" fmla="*/ 440017 w 2791387"/>
                    <a:gd name="connsiteY8" fmla="*/ 1157119 h 2491648"/>
                    <a:gd name="connsiteX9" fmla="*/ 440017 w 2791387"/>
                    <a:gd name="connsiteY9" fmla="*/ 1334530 h 2491648"/>
                    <a:gd name="connsiteX10" fmla="*/ 840408 w 2791387"/>
                    <a:gd name="connsiteY10" fmla="*/ 2028434 h 2491648"/>
                    <a:gd name="connsiteX11" fmla="*/ 994844 w 2791387"/>
                    <a:gd name="connsiteY11" fmla="*/ 2117139 h 2491648"/>
                    <a:gd name="connsiteX12" fmla="*/ 1967414 w 2791387"/>
                    <a:gd name="connsiteY12" fmla="*/ 2491648 h 2491648"/>
                    <a:gd name="connsiteX13" fmla="*/ 822440 w 2791387"/>
                    <a:gd name="connsiteY13" fmla="*/ 2491648 h 2491648"/>
                    <a:gd name="connsiteX14" fmla="*/ 601623 w 2791387"/>
                    <a:gd name="connsiteY14" fmla="*/ 2364815 h 2491648"/>
                    <a:gd name="connsiteX15" fmla="*/ 29136 w 2791387"/>
                    <a:gd name="connsiteY15" fmla="*/ 1372657 h 2491648"/>
                    <a:gd name="connsiteX16" fmla="*/ 29136 w 2791387"/>
                    <a:gd name="connsiteY16" fmla="*/ 1118992 h 2491648"/>
                    <a:gd name="connsiteX17" fmla="*/ 601623 w 2791387"/>
                    <a:gd name="connsiteY17" fmla="*/ 126833 h 2491648"/>
                    <a:gd name="connsiteX18" fmla="*/ 822440 w 2791387"/>
                    <a:gd name="connsiteY18" fmla="*/ 0 h 2491648"/>
                    <a:gd name="connsiteX19" fmla="*/ 1967414 w 2791387"/>
                    <a:gd name="connsiteY19" fmla="*/ 0 h 2491648"/>
                    <a:gd name="connsiteX20" fmla="*/ 2188231 w 2791387"/>
                    <a:gd name="connsiteY20" fmla="*/ 126833 h 2491648"/>
                    <a:gd name="connsiteX21" fmla="*/ 2760718 w 2791387"/>
                    <a:gd name="connsiteY21" fmla="*/ 1118992 h 2491648"/>
                    <a:gd name="connsiteX22" fmla="*/ 2760718 w 2791387"/>
                    <a:gd name="connsiteY22" fmla="*/ 1372657 h 2491648"/>
                    <a:gd name="connsiteX23" fmla="*/ 2188231 w 2791387"/>
                    <a:gd name="connsiteY23" fmla="*/ 2364815 h 2491648"/>
                    <a:gd name="connsiteX24" fmla="*/ 1967414 w 2791387"/>
                    <a:gd name="connsiteY24" fmla="*/ 2491648 h 2491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91387" h="2491648">
                      <a:moveTo>
                        <a:pt x="1795626" y="2117139"/>
                      </a:moveTo>
                      <a:cubicBezTo>
                        <a:pt x="1852825" y="2117139"/>
                        <a:pt x="1921463" y="2077079"/>
                        <a:pt x="1950063" y="2028434"/>
                      </a:cubicBezTo>
                      <a:cubicBezTo>
                        <a:pt x="1950063" y="2028434"/>
                        <a:pt x="1950063" y="2028434"/>
                        <a:pt x="2350454" y="1334530"/>
                      </a:cubicBezTo>
                      <a:cubicBezTo>
                        <a:pt x="2379053" y="1285885"/>
                        <a:pt x="2379053" y="1205764"/>
                        <a:pt x="2350454" y="1157119"/>
                      </a:cubicBezTo>
                      <a:cubicBezTo>
                        <a:pt x="2350454" y="1157119"/>
                        <a:pt x="2350454" y="1157119"/>
                        <a:pt x="1950063" y="463215"/>
                      </a:cubicBezTo>
                      <a:cubicBezTo>
                        <a:pt x="1921463" y="414570"/>
                        <a:pt x="1852825" y="374509"/>
                        <a:pt x="1795626" y="374509"/>
                      </a:cubicBezTo>
                      <a:cubicBezTo>
                        <a:pt x="1795626" y="374509"/>
                        <a:pt x="1795626" y="374509"/>
                        <a:pt x="994844" y="374509"/>
                      </a:cubicBezTo>
                      <a:cubicBezTo>
                        <a:pt x="939075" y="374509"/>
                        <a:pt x="869007" y="414570"/>
                        <a:pt x="840408" y="463215"/>
                      </a:cubicBezTo>
                      <a:cubicBezTo>
                        <a:pt x="840408" y="463215"/>
                        <a:pt x="840408" y="463215"/>
                        <a:pt x="440017" y="1157119"/>
                      </a:cubicBezTo>
                      <a:cubicBezTo>
                        <a:pt x="412847" y="1205764"/>
                        <a:pt x="412847" y="1285885"/>
                        <a:pt x="440017" y="1334530"/>
                      </a:cubicBezTo>
                      <a:cubicBezTo>
                        <a:pt x="440017" y="1334530"/>
                        <a:pt x="440017" y="1334530"/>
                        <a:pt x="840408" y="2028434"/>
                      </a:cubicBezTo>
                      <a:cubicBezTo>
                        <a:pt x="869007" y="2077079"/>
                        <a:pt x="939075" y="2117139"/>
                        <a:pt x="994844" y="2117139"/>
                      </a:cubicBezTo>
                      <a:close/>
                      <a:moveTo>
                        <a:pt x="1967414" y="2491648"/>
                      </a:moveTo>
                      <a:lnTo>
                        <a:pt x="822440" y="2491648"/>
                      </a:lnTo>
                      <a:cubicBezTo>
                        <a:pt x="742700" y="2491648"/>
                        <a:pt x="642515" y="2434369"/>
                        <a:pt x="601623" y="2364815"/>
                      </a:cubicBezTo>
                      <a:cubicBezTo>
                        <a:pt x="29136" y="1372657"/>
                        <a:pt x="29136" y="1372657"/>
                        <a:pt x="29136" y="1372657"/>
                      </a:cubicBezTo>
                      <a:cubicBezTo>
                        <a:pt x="-9712" y="1303103"/>
                        <a:pt x="-9712" y="1188545"/>
                        <a:pt x="29136" y="1118992"/>
                      </a:cubicBezTo>
                      <a:cubicBezTo>
                        <a:pt x="601623" y="126833"/>
                        <a:pt x="601623" y="126833"/>
                        <a:pt x="601623" y="126833"/>
                      </a:cubicBezTo>
                      <a:cubicBezTo>
                        <a:pt x="642515" y="57280"/>
                        <a:pt x="742700" y="0"/>
                        <a:pt x="822440" y="0"/>
                      </a:cubicBezTo>
                      <a:cubicBezTo>
                        <a:pt x="1967414" y="0"/>
                        <a:pt x="1967414" y="0"/>
                        <a:pt x="1967414" y="0"/>
                      </a:cubicBezTo>
                      <a:cubicBezTo>
                        <a:pt x="2049198" y="0"/>
                        <a:pt x="2147339" y="57280"/>
                        <a:pt x="2188231" y="126833"/>
                      </a:cubicBezTo>
                      <a:cubicBezTo>
                        <a:pt x="2760718" y="1118992"/>
                        <a:pt x="2760718" y="1118992"/>
                        <a:pt x="2760718" y="1118992"/>
                      </a:cubicBezTo>
                      <a:cubicBezTo>
                        <a:pt x="2801610" y="1188545"/>
                        <a:pt x="2801610" y="1303103"/>
                        <a:pt x="2760718" y="1372657"/>
                      </a:cubicBezTo>
                      <a:cubicBezTo>
                        <a:pt x="2188231" y="2364815"/>
                        <a:pt x="2188231" y="2364815"/>
                        <a:pt x="2188231" y="2364815"/>
                      </a:cubicBezTo>
                      <a:cubicBezTo>
                        <a:pt x="2147339" y="2434369"/>
                        <a:pt x="2049198" y="2491648"/>
                        <a:pt x="1967414" y="2491648"/>
                      </a:cubicBezTo>
                      <a:close/>
                    </a:path>
                  </a:pathLst>
                </a:custGeom>
                <a:solidFill>
                  <a:srgbClr val="20B2AA"/>
                </a:solidFill>
                <a:ln w="19050">
                  <a:noFill/>
                </a:ln>
                <a:effectLst>
                  <a:innerShdw blurRad="63500" dist="63500" dir="27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51435" tIns="25717" rIns="51435" bIns="25717" numCol="1" anchor="t" anchorCtr="0" compatLnSpc="1">
                  <a:no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Freeform 5"/>
                <p:cNvSpPr/>
                <p:nvPr/>
              </p:nvSpPr>
              <p:spPr bwMode="auto">
                <a:xfrm rot="10800000">
                  <a:off x="3303702" y="1186246"/>
                  <a:ext cx="2138277" cy="189513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20B2AA">
                    <a:alpha val="0"/>
                  </a:srgbClr>
                </a:solidFill>
                <a:ln w="38100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B4B4B4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5"/>
                <p:cNvSpPr/>
                <p:nvPr/>
              </p:nvSpPr>
              <p:spPr bwMode="auto">
                <a:xfrm rot="10800000">
                  <a:off x="3656172" y="1456205"/>
                  <a:ext cx="1495486" cy="1325435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0"/>
                  </a:sysClr>
                </a:solidFill>
                <a:ln w="38100">
                  <a:gradFill flip="none" rotWithShape="1">
                    <a:gsLst>
                      <a:gs pos="100000">
                        <a:sysClr val="window" lastClr="FFFFFF"/>
                      </a:gs>
                      <a:gs pos="0">
                        <a:sysClr val="window" lastClr="FFFFFF">
                          <a:lumMod val="75000"/>
                        </a:sysClr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5324340" y="3872674"/>
                <a:ext cx="391456" cy="405434"/>
                <a:chOff x="9450388" y="2662238"/>
                <a:chExt cx="133350" cy="138112"/>
              </a:xfrm>
              <a:solidFill>
                <a:srgbClr val="FFB850"/>
              </a:solidFill>
            </p:grpSpPr>
            <p:sp>
              <p:nvSpPr>
                <p:cNvPr id="7" name="Rectangle 239"/>
                <p:cNvSpPr>
                  <a:spLocks noChangeArrowheads="1"/>
                </p:cNvSpPr>
                <p:nvPr/>
              </p:nvSpPr>
              <p:spPr bwMode="auto">
                <a:xfrm>
                  <a:off x="9450388" y="2778125"/>
                  <a:ext cx="26988" cy="22225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Rectangle 240"/>
                <p:cNvSpPr>
                  <a:spLocks noChangeArrowheads="1"/>
                </p:cNvSpPr>
                <p:nvPr/>
              </p:nvSpPr>
              <p:spPr bwMode="auto">
                <a:xfrm>
                  <a:off x="9488488" y="2751138"/>
                  <a:ext cx="22225" cy="4921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Rectangle 241"/>
                <p:cNvSpPr>
                  <a:spLocks noChangeArrowheads="1"/>
                </p:cNvSpPr>
                <p:nvPr/>
              </p:nvSpPr>
              <p:spPr bwMode="auto">
                <a:xfrm>
                  <a:off x="9521825" y="2713038"/>
                  <a:ext cx="23813" cy="8731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Rectangle 242"/>
                <p:cNvSpPr>
                  <a:spLocks noChangeArrowheads="1"/>
                </p:cNvSpPr>
                <p:nvPr/>
              </p:nvSpPr>
              <p:spPr bwMode="auto">
                <a:xfrm>
                  <a:off x="9556750" y="2662238"/>
                  <a:ext cx="26988" cy="1381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Freeform 243"/>
                <p:cNvSpPr/>
                <p:nvPr/>
              </p:nvSpPr>
              <p:spPr bwMode="auto">
                <a:xfrm>
                  <a:off x="9556750" y="2662238"/>
                  <a:ext cx="26988" cy="138112"/>
                </a:xfrm>
                <a:custGeom>
                  <a:avLst/>
                  <a:gdLst>
                    <a:gd name="T0" fmla="*/ 17 w 17"/>
                    <a:gd name="T1" fmla="*/ 87 h 87"/>
                    <a:gd name="T2" fmla="*/ 0 w 17"/>
                    <a:gd name="T3" fmla="*/ 87 h 87"/>
                    <a:gd name="T4" fmla="*/ 0 w 17"/>
                    <a:gd name="T5" fmla="*/ 0 h 87"/>
                    <a:gd name="T6" fmla="*/ 17 w 17"/>
                    <a:gd name="T7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87">
                      <a:moveTo>
                        <a:pt x="17" y="87"/>
                      </a:moveTo>
                      <a:lnTo>
                        <a:pt x="0" y="87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5500685" y="2384008"/>
              <a:ext cx="1287720" cy="1151649"/>
              <a:chOff x="4785360" y="2073474"/>
              <a:chExt cx="1496631" cy="133896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785360" y="2073474"/>
                <a:ext cx="1496631" cy="1338966"/>
                <a:chOff x="3307102" y="1125740"/>
                <a:chExt cx="2158373" cy="1930993"/>
              </a:xfrm>
            </p:grpSpPr>
            <p:sp>
              <p:nvSpPr>
                <p:cNvPr id="21" name="任意多边形 20"/>
                <p:cNvSpPr/>
                <p:nvPr/>
              </p:nvSpPr>
              <p:spPr bwMode="auto">
                <a:xfrm rot="10800000">
                  <a:off x="3342359" y="1161598"/>
                  <a:ext cx="2123116" cy="1895135"/>
                </a:xfrm>
                <a:custGeom>
                  <a:avLst/>
                  <a:gdLst>
                    <a:gd name="connsiteX0" fmla="*/ 1795626 w 2791387"/>
                    <a:gd name="connsiteY0" fmla="*/ 2117139 h 2491648"/>
                    <a:gd name="connsiteX1" fmla="*/ 1950063 w 2791387"/>
                    <a:gd name="connsiteY1" fmla="*/ 2028434 h 2491648"/>
                    <a:gd name="connsiteX2" fmla="*/ 2350454 w 2791387"/>
                    <a:gd name="connsiteY2" fmla="*/ 1334530 h 2491648"/>
                    <a:gd name="connsiteX3" fmla="*/ 2350454 w 2791387"/>
                    <a:gd name="connsiteY3" fmla="*/ 1157119 h 2491648"/>
                    <a:gd name="connsiteX4" fmla="*/ 1950063 w 2791387"/>
                    <a:gd name="connsiteY4" fmla="*/ 463215 h 2491648"/>
                    <a:gd name="connsiteX5" fmla="*/ 1795626 w 2791387"/>
                    <a:gd name="connsiteY5" fmla="*/ 374509 h 2491648"/>
                    <a:gd name="connsiteX6" fmla="*/ 994844 w 2791387"/>
                    <a:gd name="connsiteY6" fmla="*/ 374509 h 2491648"/>
                    <a:gd name="connsiteX7" fmla="*/ 840408 w 2791387"/>
                    <a:gd name="connsiteY7" fmla="*/ 463215 h 2491648"/>
                    <a:gd name="connsiteX8" fmla="*/ 440017 w 2791387"/>
                    <a:gd name="connsiteY8" fmla="*/ 1157119 h 2491648"/>
                    <a:gd name="connsiteX9" fmla="*/ 440017 w 2791387"/>
                    <a:gd name="connsiteY9" fmla="*/ 1334530 h 2491648"/>
                    <a:gd name="connsiteX10" fmla="*/ 840408 w 2791387"/>
                    <a:gd name="connsiteY10" fmla="*/ 2028434 h 2491648"/>
                    <a:gd name="connsiteX11" fmla="*/ 994844 w 2791387"/>
                    <a:gd name="connsiteY11" fmla="*/ 2117139 h 2491648"/>
                    <a:gd name="connsiteX12" fmla="*/ 1967414 w 2791387"/>
                    <a:gd name="connsiteY12" fmla="*/ 2491648 h 2491648"/>
                    <a:gd name="connsiteX13" fmla="*/ 822440 w 2791387"/>
                    <a:gd name="connsiteY13" fmla="*/ 2491648 h 2491648"/>
                    <a:gd name="connsiteX14" fmla="*/ 601623 w 2791387"/>
                    <a:gd name="connsiteY14" fmla="*/ 2364815 h 2491648"/>
                    <a:gd name="connsiteX15" fmla="*/ 29136 w 2791387"/>
                    <a:gd name="connsiteY15" fmla="*/ 1372657 h 2491648"/>
                    <a:gd name="connsiteX16" fmla="*/ 29136 w 2791387"/>
                    <a:gd name="connsiteY16" fmla="*/ 1118992 h 2491648"/>
                    <a:gd name="connsiteX17" fmla="*/ 601623 w 2791387"/>
                    <a:gd name="connsiteY17" fmla="*/ 126833 h 2491648"/>
                    <a:gd name="connsiteX18" fmla="*/ 822440 w 2791387"/>
                    <a:gd name="connsiteY18" fmla="*/ 0 h 2491648"/>
                    <a:gd name="connsiteX19" fmla="*/ 1967414 w 2791387"/>
                    <a:gd name="connsiteY19" fmla="*/ 0 h 2491648"/>
                    <a:gd name="connsiteX20" fmla="*/ 2188231 w 2791387"/>
                    <a:gd name="connsiteY20" fmla="*/ 126833 h 2491648"/>
                    <a:gd name="connsiteX21" fmla="*/ 2760718 w 2791387"/>
                    <a:gd name="connsiteY21" fmla="*/ 1118992 h 2491648"/>
                    <a:gd name="connsiteX22" fmla="*/ 2760718 w 2791387"/>
                    <a:gd name="connsiteY22" fmla="*/ 1372657 h 2491648"/>
                    <a:gd name="connsiteX23" fmla="*/ 2188231 w 2791387"/>
                    <a:gd name="connsiteY23" fmla="*/ 2364815 h 2491648"/>
                    <a:gd name="connsiteX24" fmla="*/ 1967414 w 2791387"/>
                    <a:gd name="connsiteY24" fmla="*/ 2491648 h 2491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91387" h="2491648">
                      <a:moveTo>
                        <a:pt x="1795626" y="2117139"/>
                      </a:moveTo>
                      <a:cubicBezTo>
                        <a:pt x="1852825" y="2117139"/>
                        <a:pt x="1921463" y="2077079"/>
                        <a:pt x="1950063" y="2028434"/>
                      </a:cubicBezTo>
                      <a:cubicBezTo>
                        <a:pt x="1950063" y="2028434"/>
                        <a:pt x="1950063" y="2028434"/>
                        <a:pt x="2350454" y="1334530"/>
                      </a:cubicBezTo>
                      <a:cubicBezTo>
                        <a:pt x="2379053" y="1285885"/>
                        <a:pt x="2379053" y="1205764"/>
                        <a:pt x="2350454" y="1157119"/>
                      </a:cubicBezTo>
                      <a:cubicBezTo>
                        <a:pt x="2350454" y="1157119"/>
                        <a:pt x="2350454" y="1157119"/>
                        <a:pt x="1950063" y="463215"/>
                      </a:cubicBezTo>
                      <a:cubicBezTo>
                        <a:pt x="1921463" y="414570"/>
                        <a:pt x="1852825" y="374509"/>
                        <a:pt x="1795626" y="374509"/>
                      </a:cubicBezTo>
                      <a:cubicBezTo>
                        <a:pt x="1795626" y="374509"/>
                        <a:pt x="1795626" y="374509"/>
                        <a:pt x="994844" y="374509"/>
                      </a:cubicBezTo>
                      <a:cubicBezTo>
                        <a:pt x="939075" y="374509"/>
                        <a:pt x="869007" y="414570"/>
                        <a:pt x="840408" y="463215"/>
                      </a:cubicBezTo>
                      <a:cubicBezTo>
                        <a:pt x="840408" y="463215"/>
                        <a:pt x="840408" y="463215"/>
                        <a:pt x="440017" y="1157119"/>
                      </a:cubicBezTo>
                      <a:cubicBezTo>
                        <a:pt x="412847" y="1205764"/>
                        <a:pt x="412847" y="1285885"/>
                        <a:pt x="440017" y="1334530"/>
                      </a:cubicBezTo>
                      <a:cubicBezTo>
                        <a:pt x="440017" y="1334530"/>
                        <a:pt x="440017" y="1334530"/>
                        <a:pt x="840408" y="2028434"/>
                      </a:cubicBezTo>
                      <a:cubicBezTo>
                        <a:pt x="869007" y="2077079"/>
                        <a:pt x="939075" y="2117139"/>
                        <a:pt x="994844" y="2117139"/>
                      </a:cubicBezTo>
                      <a:close/>
                      <a:moveTo>
                        <a:pt x="1967414" y="2491648"/>
                      </a:moveTo>
                      <a:lnTo>
                        <a:pt x="822440" y="2491648"/>
                      </a:lnTo>
                      <a:cubicBezTo>
                        <a:pt x="742700" y="2491648"/>
                        <a:pt x="642515" y="2434369"/>
                        <a:pt x="601623" y="2364815"/>
                      </a:cubicBezTo>
                      <a:cubicBezTo>
                        <a:pt x="29136" y="1372657"/>
                        <a:pt x="29136" y="1372657"/>
                        <a:pt x="29136" y="1372657"/>
                      </a:cubicBezTo>
                      <a:cubicBezTo>
                        <a:pt x="-9712" y="1303103"/>
                        <a:pt x="-9712" y="1188545"/>
                        <a:pt x="29136" y="1118992"/>
                      </a:cubicBezTo>
                      <a:cubicBezTo>
                        <a:pt x="601623" y="126833"/>
                        <a:pt x="601623" y="126833"/>
                        <a:pt x="601623" y="126833"/>
                      </a:cubicBezTo>
                      <a:cubicBezTo>
                        <a:pt x="642515" y="57280"/>
                        <a:pt x="742700" y="0"/>
                        <a:pt x="822440" y="0"/>
                      </a:cubicBezTo>
                      <a:cubicBezTo>
                        <a:pt x="1967414" y="0"/>
                        <a:pt x="1967414" y="0"/>
                        <a:pt x="1967414" y="0"/>
                      </a:cubicBezTo>
                      <a:cubicBezTo>
                        <a:pt x="2049198" y="0"/>
                        <a:pt x="2147339" y="57280"/>
                        <a:pt x="2188231" y="126833"/>
                      </a:cubicBezTo>
                      <a:cubicBezTo>
                        <a:pt x="2760718" y="1118992"/>
                        <a:pt x="2760718" y="1118992"/>
                        <a:pt x="2760718" y="1118992"/>
                      </a:cubicBezTo>
                      <a:cubicBezTo>
                        <a:pt x="2801610" y="1188545"/>
                        <a:pt x="2801610" y="1303103"/>
                        <a:pt x="2760718" y="1372657"/>
                      </a:cubicBezTo>
                      <a:cubicBezTo>
                        <a:pt x="2188231" y="2364815"/>
                        <a:pt x="2188231" y="2364815"/>
                        <a:pt x="2188231" y="2364815"/>
                      </a:cubicBezTo>
                      <a:cubicBezTo>
                        <a:pt x="2147339" y="2434369"/>
                        <a:pt x="2049198" y="2491648"/>
                        <a:pt x="1967414" y="2491648"/>
                      </a:cubicBezTo>
                      <a:close/>
                    </a:path>
                  </a:pathLst>
                </a:custGeom>
                <a:solidFill>
                  <a:srgbClr val="4B5CC4"/>
                </a:solidFill>
                <a:ln w="19050">
                  <a:noFill/>
                </a:ln>
                <a:effectLst>
                  <a:innerShdw blurRad="63500" dist="63500" dir="27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51435" tIns="25717" rIns="51435" bIns="25717" numCol="1" anchor="t" anchorCtr="0" compatLnSpc="1">
                  <a:no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"/>
                <p:cNvSpPr/>
                <p:nvPr/>
              </p:nvSpPr>
              <p:spPr bwMode="auto">
                <a:xfrm rot="10800000">
                  <a:off x="3307102" y="1125740"/>
                  <a:ext cx="2138277" cy="189513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0"/>
                  </a:sysClr>
                </a:solidFill>
                <a:ln w="38100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B4B4B4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 rot="10800000">
                  <a:off x="3656172" y="1456206"/>
                  <a:ext cx="1495486" cy="1325435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0"/>
                  </a:sysClr>
                </a:solidFill>
                <a:ln w="38100">
                  <a:gradFill flip="none" rotWithShape="1">
                    <a:gsLst>
                      <a:gs pos="100000">
                        <a:sysClr val="window" lastClr="FFFFFF"/>
                      </a:gs>
                      <a:gs pos="0">
                        <a:sysClr val="window" lastClr="FFFFFF">
                          <a:lumMod val="75000"/>
                        </a:sysClr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4"/>
              <p:cNvGrpSpPr>
                <a:grpSpLocks noChangeAspect="1"/>
              </p:cNvGrpSpPr>
              <p:nvPr/>
            </p:nvGrpSpPr>
            <p:grpSpPr bwMode="auto">
              <a:xfrm>
                <a:off x="5291820" y="2555111"/>
                <a:ext cx="510888" cy="395046"/>
                <a:chOff x="3494" y="1896"/>
                <a:chExt cx="688" cy="532"/>
              </a:xfrm>
              <a:solidFill>
                <a:srgbClr val="C65885"/>
              </a:solidFill>
            </p:grpSpPr>
            <p:sp>
              <p:nvSpPr>
                <p:cNvPr id="18" name="Rectangle 5"/>
                <p:cNvSpPr>
                  <a:spLocks noChangeArrowheads="1"/>
                </p:cNvSpPr>
                <p:nvPr/>
              </p:nvSpPr>
              <p:spPr bwMode="auto">
                <a:xfrm>
                  <a:off x="4124" y="2007"/>
                  <a:ext cx="58" cy="421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6"/>
                <p:cNvSpPr>
                  <a:spLocks noEditPoints="1"/>
                </p:cNvSpPr>
                <p:nvPr/>
              </p:nvSpPr>
              <p:spPr bwMode="auto">
                <a:xfrm>
                  <a:off x="3608" y="1896"/>
                  <a:ext cx="459" cy="532"/>
                </a:xfrm>
                <a:custGeom>
                  <a:avLst/>
                  <a:gdLst>
                    <a:gd name="T0" fmla="*/ 176 w 192"/>
                    <a:gd name="T1" fmla="*/ 46 h 222"/>
                    <a:gd name="T2" fmla="*/ 132 w 192"/>
                    <a:gd name="T3" fmla="*/ 0 h 222"/>
                    <a:gd name="T4" fmla="*/ 60 w 192"/>
                    <a:gd name="T5" fmla="*/ 0 h 222"/>
                    <a:gd name="T6" fmla="*/ 18 w 192"/>
                    <a:gd name="T7" fmla="*/ 46 h 222"/>
                    <a:gd name="T8" fmla="*/ 0 w 192"/>
                    <a:gd name="T9" fmla="*/ 46 h 222"/>
                    <a:gd name="T10" fmla="*/ 0 w 192"/>
                    <a:gd name="T11" fmla="*/ 222 h 222"/>
                    <a:gd name="T12" fmla="*/ 192 w 192"/>
                    <a:gd name="T13" fmla="*/ 222 h 222"/>
                    <a:gd name="T14" fmla="*/ 192 w 192"/>
                    <a:gd name="T15" fmla="*/ 46 h 222"/>
                    <a:gd name="T16" fmla="*/ 176 w 192"/>
                    <a:gd name="T17" fmla="*/ 46 h 222"/>
                    <a:gd name="T18" fmla="*/ 113 w 192"/>
                    <a:gd name="T19" fmla="*/ 42 h 222"/>
                    <a:gd name="T20" fmla="*/ 77 w 192"/>
                    <a:gd name="T21" fmla="*/ 42 h 222"/>
                    <a:gd name="T22" fmla="*/ 67 w 192"/>
                    <a:gd name="T23" fmla="*/ 31 h 222"/>
                    <a:gd name="T24" fmla="*/ 77 w 192"/>
                    <a:gd name="T25" fmla="*/ 20 h 222"/>
                    <a:gd name="T26" fmla="*/ 113 w 192"/>
                    <a:gd name="T27" fmla="*/ 20 h 222"/>
                    <a:gd name="T28" fmla="*/ 124 w 192"/>
                    <a:gd name="T29" fmla="*/ 31 h 222"/>
                    <a:gd name="T30" fmla="*/ 113 w 192"/>
                    <a:gd name="T31" fmla="*/ 4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222">
                      <a:moveTo>
                        <a:pt x="176" y="46"/>
                      </a:moveTo>
                      <a:cubicBezTo>
                        <a:pt x="166" y="26"/>
                        <a:pt x="148" y="0"/>
                        <a:pt x="132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45" y="0"/>
                        <a:pt x="29" y="25"/>
                        <a:pt x="18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192" y="222"/>
                        <a:pt x="192" y="222"/>
                        <a:pt x="192" y="222"/>
                      </a:cubicBezTo>
                      <a:cubicBezTo>
                        <a:pt x="192" y="46"/>
                        <a:pt x="192" y="46"/>
                        <a:pt x="192" y="46"/>
                      </a:cubicBezTo>
                      <a:lnTo>
                        <a:pt x="176" y="46"/>
                      </a:lnTo>
                      <a:close/>
                      <a:moveTo>
                        <a:pt x="113" y="42"/>
                      </a:moveTo>
                      <a:cubicBezTo>
                        <a:pt x="77" y="42"/>
                        <a:pt x="77" y="42"/>
                        <a:pt x="77" y="42"/>
                      </a:cubicBezTo>
                      <a:cubicBezTo>
                        <a:pt x="72" y="42"/>
                        <a:pt x="67" y="37"/>
                        <a:pt x="67" y="31"/>
                      </a:cubicBezTo>
                      <a:cubicBezTo>
                        <a:pt x="67" y="25"/>
                        <a:pt x="72" y="20"/>
                        <a:pt x="77" y="20"/>
                      </a:cubicBezTo>
                      <a:cubicBezTo>
                        <a:pt x="113" y="20"/>
                        <a:pt x="113" y="20"/>
                        <a:pt x="113" y="20"/>
                      </a:cubicBezTo>
                      <a:cubicBezTo>
                        <a:pt x="119" y="20"/>
                        <a:pt x="124" y="25"/>
                        <a:pt x="124" y="31"/>
                      </a:cubicBezTo>
                      <a:cubicBezTo>
                        <a:pt x="124" y="37"/>
                        <a:pt x="119" y="42"/>
                        <a:pt x="113" y="4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Rectangle 7"/>
                <p:cNvSpPr>
                  <a:spLocks noChangeArrowheads="1"/>
                </p:cNvSpPr>
                <p:nvPr/>
              </p:nvSpPr>
              <p:spPr bwMode="auto">
                <a:xfrm>
                  <a:off x="3494" y="2007"/>
                  <a:ext cx="57" cy="421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6523860" y="2980068"/>
              <a:ext cx="1276242" cy="1140969"/>
              <a:chOff x="3326339" y="1143647"/>
              <a:chExt cx="2139136" cy="1913086"/>
            </a:xfrm>
          </p:grpSpPr>
          <p:sp>
            <p:nvSpPr>
              <p:cNvPr id="31" name="任意多边形 30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20B2AA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51435" tIns="25717" rIns="51435" bIns="25717" numCol="1" anchor="t" anchorCtr="0" compatLnSpc="1">
                <a:no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5"/>
              <p:cNvSpPr/>
              <p:nvPr/>
            </p:nvSpPr>
            <p:spPr bwMode="auto">
              <a:xfrm rot="10800000">
                <a:off x="3326339" y="1143647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0B2AA">
                  <a:alpha val="0"/>
                </a:srgbClr>
              </a:solidFill>
              <a:ln w="3810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5"/>
              <p:cNvSpPr/>
              <p:nvPr/>
            </p:nvSpPr>
            <p:spPr bwMode="auto">
              <a:xfrm rot="10800000">
                <a:off x="3700406" y="1458265"/>
                <a:ext cx="1495487" cy="132543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ysClr val="window" lastClr="FFFFFF">
                  <a:alpha val="0"/>
                </a:sysClr>
              </a:solidFill>
              <a:ln w="38100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975631" y="3372444"/>
              <a:ext cx="393339" cy="394346"/>
              <a:chOff x="458010" y="4063526"/>
              <a:chExt cx="1087437" cy="109061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7" name="Freeform 11"/>
              <p:cNvSpPr>
                <a:spLocks noEditPoints="1"/>
              </p:cNvSpPr>
              <p:nvPr/>
            </p:nvSpPr>
            <p:spPr bwMode="auto">
              <a:xfrm>
                <a:off x="458010" y="4063526"/>
                <a:ext cx="1087437" cy="1090612"/>
              </a:xfrm>
              <a:custGeom>
                <a:avLst/>
                <a:gdLst>
                  <a:gd name="T0" fmla="*/ 0 w 685"/>
                  <a:gd name="T1" fmla="*/ 0 h 687"/>
                  <a:gd name="T2" fmla="*/ 0 w 685"/>
                  <a:gd name="T3" fmla="*/ 687 h 687"/>
                  <a:gd name="T4" fmla="*/ 685 w 685"/>
                  <a:gd name="T5" fmla="*/ 687 h 687"/>
                  <a:gd name="T6" fmla="*/ 685 w 685"/>
                  <a:gd name="T7" fmla="*/ 0 h 687"/>
                  <a:gd name="T8" fmla="*/ 0 w 685"/>
                  <a:gd name="T9" fmla="*/ 0 h 687"/>
                  <a:gd name="T10" fmla="*/ 58 w 685"/>
                  <a:gd name="T11" fmla="*/ 57 h 687"/>
                  <a:gd name="T12" fmla="*/ 628 w 685"/>
                  <a:gd name="T13" fmla="*/ 57 h 687"/>
                  <a:gd name="T14" fmla="*/ 628 w 685"/>
                  <a:gd name="T15" fmla="*/ 441 h 687"/>
                  <a:gd name="T16" fmla="*/ 442 w 685"/>
                  <a:gd name="T17" fmla="*/ 630 h 687"/>
                  <a:gd name="T18" fmla="*/ 58 w 685"/>
                  <a:gd name="T19" fmla="*/ 630 h 687"/>
                  <a:gd name="T20" fmla="*/ 58 w 685"/>
                  <a:gd name="T21" fmla="*/ 5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5" h="687">
                    <a:moveTo>
                      <a:pt x="0" y="0"/>
                    </a:moveTo>
                    <a:lnTo>
                      <a:pt x="0" y="687"/>
                    </a:lnTo>
                    <a:lnTo>
                      <a:pt x="685" y="687"/>
                    </a:lnTo>
                    <a:lnTo>
                      <a:pt x="685" y="0"/>
                    </a:lnTo>
                    <a:lnTo>
                      <a:pt x="0" y="0"/>
                    </a:lnTo>
                    <a:close/>
                    <a:moveTo>
                      <a:pt x="58" y="57"/>
                    </a:moveTo>
                    <a:lnTo>
                      <a:pt x="628" y="57"/>
                    </a:lnTo>
                    <a:lnTo>
                      <a:pt x="628" y="441"/>
                    </a:lnTo>
                    <a:lnTo>
                      <a:pt x="442" y="630"/>
                    </a:lnTo>
                    <a:lnTo>
                      <a:pt x="58" y="630"/>
                    </a:lnTo>
                    <a:lnTo>
                      <a:pt x="5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2"/>
              <p:cNvSpPr>
                <a:spLocks noChangeArrowheads="1"/>
              </p:cNvSpPr>
              <p:nvPr/>
            </p:nvSpPr>
            <p:spPr bwMode="auto">
              <a:xfrm>
                <a:off x="682625" y="4338638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682625" y="4562475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682625" y="4786313"/>
                <a:ext cx="382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156069" y="1259387"/>
              <a:ext cx="1275730" cy="1137361"/>
              <a:chOff x="3337529" y="1161599"/>
              <a:chExt cx="2138277" cy="1907039"/>
            </a:xfrm>
          </p:grpSpPr>
          <p:sp>
            <p:nvSpPr>
              <p:cNvPr id="39" name="任意多边形 38"/>
              <p:cNvSpPr/>
              <p:nvPr/>
            </p:nvSpPr>
            <p:spPr bwMode="auto">
              <a:xfrm rot="10800000">
                <a:off x="3342358" y="1161599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20B2AA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51435" tIns="25717" rIns="51435" bIns="25717" numCol="1" anchor="t" anchorCtr="0" compatLnSpc="1">
                <a:no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0B2AA">
                  <a:alpha val="0"/>
                </a:srgbClr>
              </a:solidFill>
              <a:ln w="3810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ysClr val="window" lastClr="FFFFFF">
                  <a:alpha val="0"/>
                </a:sysClr>
              </a:solidFill>
              <a:ln w="38100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Group 17"/>
            <p:cNvGrpSpPr>
              <a:grpSpLocks noChangeAspect="1"/>
            </p:cNvGrpSpPr>
            <p:nvPr/>
          </p:nvGrpSpPr>
          <p:grpSpPr bwMode="auto">
            <a:xfrm>
              <a:off x="6621032" y="1607086"/>
              <a:ext cx="393370" cy="422107"/>
              <a:chOff x="231" y="1205"/>
              <a:chExt cx="640" cy="6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7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858300" y="4698788"/>
              <a:ext cx="1275730" cy="1147854"/>
              <a:chOff x="4038757" y="4764761"/>
              <a:chExt cx="1482696" cy="133455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038757" y="4764761"/>
                <a:ext cx="1482696" cy="1334554"/>
                <a:chOff x="3327199" y="1161598"/>
                <a:chExt cx="2138276" cy="1924632"/>
              </a:xfrm>
            </p:grpSpPr>
            <p:sp>
              <p:nvSpPr>
                <p:cNvPr id="47" name="任意多边形 46"/>
                <p:cNvSpPr/>
                <p:nvPr/>
              </p:nvSpPr>
              <p:spPr bwMode="auto">
                <a:xfrm rot="10800000">
                  <a:off x="3342359" y="1161598"/>
                  <a:ext cx="2123116" cy="1895135"/>
                </a:xfrm>
                <a:custGeom>
                  <a:avLst/>
                  <a:gdLst>
                    <a:gd name="connsiteX0" fmla="*/ 1795626 w 2791387"/>
                    <a:gd name="connsiteY0" fmla="*/ 2117139 h 2491648"/>
                    <a:gd name="connsiteX1" fmla="*/ 1950063 w 2791387"/>
                    <a:gd name="connsiteY1" fmla="*/ 2028434 h 2491648"/>
                    <a:gd name="connsiteX2" fmla="*/ 2350454 w 2791387"/>
                    <a:gd name="connsiteY2" fmla="*/ 1334530 h 2491648"/>
                    <a:gd name="connsiteX3" fmla="*/ 2350454 w 2791387"/>
                    <a:gd name="connsiteY3" fmla="*/ 1157119 h 2491648"/>
                    <a:gd name="connsiteX4" fmla="*/ 1950063 w 2791387"/>
                    <a:gd name="connsiteY4" fmla="*/ 463215 h 2491648"/>
                    <a:gd name="connsiteX5" fmla="*/ 1795626 w 2791387"/>
                    <a:gd name="connsiteY5" fmla="*/ 374509 h 2491648"/>
                    <a:gd name="connsiteX6" fmla="*/ 994844 w 2791387"/>
                    <a:gd name="connsiteY6" fmla="*/ 374509 h 2491648"/>
                    <a:gd name="connsiteX7" fmla="*/ 840408 w 2791387"/>
                    <a:gd name="connsiteY7" fmla="*/ 463215 h 2491648"/>
                    <a:gd name="connsiteX8" fmla="*/ 440017 w 2791387"/>
                    <a:gd name="connsiteY8" fmla="*/ 1157119 h 2491648"/>
                    <a:gd name="connsiteX9" fmla="*/ 440017 w 2791387"/>
                    <a:gd name="connsiteY9" fmla="*/ 1334530 h 2491648"/>
                    <a:gd name="connsiteX10" fmla="*/ 840408 w 2791387"/>
                    <a:gd name="connsiteY10" fmla="*/ 2028434 h 2491648"/>
                    <a:gd name="connsiteX11" fmla="*/ 994844 w 2791387"/>
                    <a:gd name="connsiteY11" fmla="*/ 2117139 h 2491648"/>
                    <a:gd name="connsiteX12" fmla="*/ 1967414 w 2791387"/>
                    <a:gd name="connsiteY12" fmla="*/ 2491648 h 2491648"/>
                    <a:gd name="connsiteX13" fmla="*/ 822440 w 2791387"/>
                    <a:gd name="connsiteY13" fmla="*/ 2491648 h 2491648"/>
                    <a:gd name="connsiteX14" fmla="*/ 601623 w 2791387"/>
                    <a:gd name="connsiteY14" fmla="*/ 2364815 h 2491648"/>
                    <a:gd name="connsiteX15" fmla="*/ 29136 w 2791387"/>
                    <a:gd name="connsiteY15" fmla="*/ 1372657 h 2491648"/>
                    <a:gd name="connsiteX16" fmla="*/ 29136 w 2791387"/>
                    <a:gd name="connsiteY16" fmla="*/ 1118992 h 2491648"/>
                    <a:gd name="connsiteX17" fmla="*/ 601623 w 2791387"/>
                    <a:gd name="connsiteY17" fmla="*/ 126833 h 2491648"/>
                    <a:gd name="connsiteX18" fmla="*/ 822440 w 2791387"/>
                    <a:gd name="connsiteY18" fmla="*/ 0 h 2491648"/>
                    <a:gd name="connsiteX19" fmla="*/ 1967414 w 2791387"/>
                    <a:gd name="connsiteY19" fmla="*/ 0 h 2491648"/>
                    <a:gd name="connsiteX20" fmla="*/ 2188231 w 2791387"/>
                    <a:gd name="connsiteY20" fmla="*/ 126833 h 2491648"/>
                    <a:gd name="connsiteX21" fmla="*/ 2760718 w 2791387"/>
                    <a:gd name="connsiteY21" fmla="*/ 1118992 h 2491648"/>
                    <a:gd name="connsiteX22" fmla="*/ 2760718 w 2791387"/>
                    <a:gd name="connsiteY22" fmla="*/ 1372657 h 2491648"/>
                    <a:gd name="connsiteX23" fmla="*/ 2188231 w 2791387"/>
                    <a:gd name="connsiteY23" fmla="*/ 2364815 h 2491648"/>
                    <a:gd name="connsiteX24" fmla="*/ 1967414 w 2791387"/>
                    <a:gd name="connsiteY24" fmla="*/ 2491648 h 2491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91387" h="2491648">
                      <a:moveTo>
                        <a:pt x="1795626" y="2117139"/>
                      </a:moveTo>
                      <a:cubicBezTo>
                        <a:pt x="1852825" y="2117139"/>
                        <a:pt x="1921463" y="2077079"/>
                        <a:pt x="1950063" y="2028434"/>
                      </a:cubicBezTo>
                      <a:cubicBezTo>
                        <a:pt x="1950063" y="2028434"/>
                        <a:pt x="1950063" y="2028434"/>
                        <a:pt x="2350454" y="1334530"/>
                      </a:cubicBezTo>
                      <a:cubicBezTo>
                        <a:pt x="2379053" y="1285885"/>
                        <a:pt x="2379053" y="1205764"/>
                        <a:pt x="2350454" y="1157119"/>
                      </a:cubicBezTo>
                      <a:cubicBezTo>
                        <a:pt x="2350454" y="1157119"/>
                        <a:pt x="2350454" y="1157119"/>
                        <a:pt x="1950063" y="463215"/>
                      </a:cubicBezTo>
                      <a:cubicBezTo>
                        <a:pt x="1921463" y="414570"/>
                        <a:pt x="1852825" y="374509"/>
                        <a:pt x="1795626" y="374509"/>
                      </a:cubicBezTo>
                      <a:cubicBezTo>
                        <a:pt x="1795626" y="374509"/>
                        <a:pt x="1795626" y="374509"/>
                        <a:pt x="994844" y="374509"/>
                      </a:cubicBezTo>
                      <a:cubicBezTo>
                        <a:pt x="939075" y="374509"/>
                        <a:pt x="869007" y="414570"/>
                        <a:pt x="840408" y="463215"/>
                      </a:cubicBezTo>
                      <a:cubicBezTo>
                        <a:pt x="840408" y="463215"/>
                        <a:pt x="840408" y="463215"/>
                        <a:pt x="440017" y="1157119"/>
                      </a:cubicBezTo>
                      <a:cubicBezTo>
                        <a:pt x="412847" y="1205764"/>
                        <a:pt x="412847" y="1285885"/>
                        <a:pt x="440017" y="1334530"/>
                      </a:cubicBezTo>
                      <a:cubicBezTo>
                        <a:pt x="440017" y="1334530"/>
                        <a:pt x="440017" y="1334530"/>
                        <a:pt x="840408" y="2028434"/>
                      </a:cubicBezTo>
                      <a:cubicBezTo>
                        <a:pt x="869007" y="2077079"/>
                        <a:pt x="939075" y="2117139"/>
                        <a:pt x="994844" y="2117139"/>
                      </a:cubicBezTo>
                      <a:close/>
                      <a:moveTo>
                        <a:pt x="1967414" y="2491648"/>
                      </a:moveTo>
                      <a:lnTo>
                        <a:pt x="822440" y="2491648"/>
                      </a:lnTo>
                      <a:cubicBezTo>
                        <a:pt x="742700" y="2491648"/>
                        <a:pt x="642515" y="2434369"/>
                        <a:pt x="601623" y="2364815"/>
                      </a:cubicBezTo>
                      <a:cubicBezTo>
                        <a:pt x="29136" y="1372657"/>
                        <a:pt x="29136" y="1372657"/>
                        <a:pt x="29136" y="1372657"/>
                      </a:cubicBezTo>
                      <a:cubicBezTo>
                        <a:pt x="-9712" y="1303103"/>
                        <a:pt x="-9712" y="1188545"/>
                        <a:pt x="29136" y="1118992"/>
                      </a:cubicBezTo>
                      <a:cubicBezTo>
                        <a:pt x="601623" y="126833"/>
                        <a:pt x="601623" y="126833"/>
                        <a:pt x="601623" y="126833"/>
                      </a:cubicBezTo>
                      <a:cubicBezTo>
                        <a:pt x="642515" y="57280"/>
                        <a:pt x="742700" y="0"/>
                        <a:pt x="822440" y="0"/>
                      </a:cubicBezTo>
                      <a:cubicBezTo>
                        <a:pt x="1967414" y="0"/>
                        <a:pt x="1967414" y="0"/>
                        <a:pt x="1967414" y="0"/>
                      </a:cubicBezTo>
                      <a:cubicBezTo>
                        <a:pt x="2049198" y="0"/>
                        <a:pt x="2147339" y="57280"/>
                        <a:pt x="2188231" y="126833"/>
                      </a:cubicBezTo>
                      <a:cubicBezTo>
                        <a:pt x="2760718" y="1118992"/>
                        <a:pt x="2760718" y="1118992"/>
                        <a:pt x="2760718" y="1118992"/>
                      </a:cubicBezTo>
                      <a:cubicBezTo>
                        <a:pt x="2801610" y="1188545"/>
                        <a:pt x="2801610" y="1303103"/>
                        <a:pt x="2760718" y="1372657"/>
                      </a:cubicBezTo>
                      <a:cubicBezTo>
                        <a:pt x="2188231" y="2364815"/>
                        <a:pt x="2188231" y="2364815"/>
                        <a:pt x="2188231" y="2364815"/>
                      </a:cubicBezTo>
                      <a:cubicBezTo>
                        <a:pt x="2147339" y="2434369"/>
                        <a:pt x="2049198" y="2491648"/>
                        <a:pt x="1967414" y="2491648"/>
                      </a:cubicBezTo>
                      <a:close/>
                    </a:path>
                  </a:pathLst>
                </a:custGeom>
                <a:solidFill>
                  <a:srgbClr val="20B2AA"/>
                </a:solidFill>
                <a:ln w="19050">
                  <a:noFill/>
                </a:ln>
                <a:effectLst>
                  <a:innerShdw blurRad="63500" dist="63500" dir="27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51435" tIns="25717" rIns="51435" bIns="25717" numCol="1" anchor="t" anchorCtr="0" compatLnSpc="1">
                  <a:no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10800000">
                  <a:off x="3327199" y="1191097"/>
                  <a:ext cx="2138276" cy="189513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20B2AA">
                    <a:alpha val="0"/>
                  </a:srgbClr>
                </a:solidFill>
                <a:ln w="38100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B4B4B4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5"/>
                <p:cNvSpPr/>
                <p:nvPr/>
              </p:nvSpPr>
              <p:spPr bwMode="auto">
                <a:xfrm rot="10800000">
                  <a:off x="3656172" y="1456206"/>
                  <a:ext cx="1495486" cy="1325435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0"/>
                  </a:sysClr>
                </a:solidFill>
                <a:ln w="38100">
                  <a:gradFill flip="none" rotWithShape="1">
                    <a:gsLst>
                      <a:gs pos="100000">
                        <a:sysClr val="window" lastClr="FFFFFF"/>
                      </a:gs>
                      <a:gs pos="0">
                        <a:sysClr val="window" lastClr="FFFFFF">
                          <a:lumMod val="75000"/>
                        </a:sysClr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4528052" y="5320727"/>
                <a:ext cx="514609" cy="202170"/>
                <a:chOff x="9374188" y="5727700"/>
                <a:chExt cx="133350" cy="52388"/>
              </a:xfrm>
              <a:solidFill>
                <a:srgbClr val="663A77"/>
              </a:solidFill>
            </p:grpSpPr>
            <p:sp>
              <p:nvSpPr>
                <p:cNvPr id="45" name="Freeform 276"/>
                <p:cNvSpPr/>
                <p:nvPr/>
              </p:nvSpPr>
              <p:spPr bwMode="auto">
                <a:xfrm>
                  <a:off x="9374188" y="5727700"/>
                  <a:ext cx="87313" cy="52388"/>
                </a:xfrm>
                <a:custGeom>
                  <a:avLst/>
                  <a:gdLst>
                    <a:gd name="T0" fmla="*/ 7 w 23"/>
                    <a:gd name="T1" fmla="*/ 11 h 14"/>
                    <a:gd name="T2" fmla="*/ 3 w 23"/>
                    <a:gd name="T3" fmla="*/ 7 h 14"/>
                    <a:gd name="T4" fmla="*/ 7 w 23"/>
                    <a:gd name="T5" fmla="*/ 3 h 14"/>
                    <a:gd name="T6" fmla="*/ 15 w 23"/>
                    <a:gd name="T7" fmla="*/ 3 h 14"/>
                    <a:gd name="T8" fmla="*/ 16 w 23"/>
                    <a:gd name="T9" fmla="*/ 3 h 14"/>
                    <a:gd name="T10" fmla="*/ 16 w 23"/>
                    <a:gd name="T11" fmla="*/ 3 h 14"/>
                    <a:gd name="T12" fmla="*/ 16 w 23"/>
                    <a:gd name="T13" fmla="*/ 3 h 14"/>
                    <a:gd name="T14" fmla="*/ 17 w 23"/>
                    <a:gd name="T15" fmla="*/ 3 h 14"/>
                    <a:gd name="T16" fmla="*/ 17 w 23"/>
                    <a:gd name="T17" fmla="*/ 4 h 14"/>
                    <a:gd name="T18" fmla="*/ 17 w 23"/>
                    <a:gd name="T19" fmla="*/ 4 h 14"/>
                    <a:gd name="T20" fmla="*/ 18 w 23"/>
                    <a:gd name="T21" fmla="*/ 4 h 14"/>
                    <a:gd name="T22" fmla="*/ 19 w 23"/>
                    <a:gd name="T23" fmla="*/ 6 h 14"/>
                    <a:gd name="T24" fmla="*/ 19 w 23"/>
                    <a:gd name="T25" fmla="*/ 6 h 14"/>
                    <a:gd name="T26" fmla="*/ 19 w 23"/>
                    <a:gd name="T27" fmla="*/ 7 h 14"/>
                    <a:gd name="T28" fmla="*/ 19 w 23"/>
                    <a:gd name="T29" fmla="*/ 8 h 14"/>
                    <a:gd name="T30" fmla="*/ 20 w 23"/>
                    <a:gd name="T31" fmla="*/ 8 h 14"/>
                    <a:gd name="T32" fmla="*/ 23 w 23"/>
                    <a:gd name="T33" fmla="*/ 8 h 14"/>
                    <a:gd name="T34" fmla="*/ 23 w 23"/>
                    <a:gd name="T35" fmla="*/ 7 h 14"/>
                    <a:gd name="T36" fmla="*/ 22 w 23"/>
                    <a:gd name="T37" fmla="*/ 5 h 14"/>
                    <a:gd name="T38" fmla="*/ 22 w 23"/>
                    <a:gd name="T39" fmla="*/ 5 h 14"/>
                    <a:gd name="T40" fmla="*/ 21 w 23"/>
                    <a:gd name="T41" fmla="*/ 3 h 14"/>
                    <a:gd name="T42" fmla="*/ 21 w 23"/>
                    <a:gd name="T43" fmla="*/ 2 h 14"/>
                    <a:gd name="T44" fmla="*/ 19 w 23"/>
                    <a:gd name="T45" fmla="*/ 1 h 14"/>
                    <a:gd name="T46" fmla="*/ 19 w 23"/>
                    <a:gd name="T47" fmla="*/ 1 h 14"/>
                    <a:gd name="T48" fmla="*/ 15 w 23"/>
                    <a:gd name="T49" fmla="*/ 0 h 14"/>
                    <a:gd name="T50" fmla="*/ 7 w 23"/>
                    <a:gd name="T51" fmla="*/ 0 h 14"/>
                    <a:gd name="T52" fmla="*/ 0 w 23"/>
                    <a:gd name="T53" fmla="*/ 7 h 14"/>
                    <a:gd name="T54" fmla="*/ 7 w 23"/>
                    <a:gd name="T55" fmla="*/ 14 h 14"/>
                    <a:gd name="T56" fmla="*/ 12 w 23"/>
                    <a:gd name="T57" fmla="*/ 14 h 14"/>
                    <a:gd name="T58" fmla="*/ 10 w 23"/>
                    <a:gd name="T59" fmla="*/ 11 h 14"/>
                    <a:gd name="T60" fmla="*/ 7 w 23"/>
                    <a:gd name="T61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14">
                      <a:moveTo>
                        <a:pt x="7" y="11"/>
                      </a:moveTo>
                      <a:cubicBezTo>
                        <a:pt x="5" y="11"/>
                        <a:pt x="3" y="9"/>
                        <a:pt x="3" y="7"/>
                      </a:cubicBezTo>
                      <a:cubicBezTo>
                        <a:pt x="3" y="5"/>
                        <a:pt x="5" y="3"/>
                        <a:pt x="7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9" y="5"/>
                        <a:pt x="19" y="5"/>
                        <a:pt x="19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6"/>
                        <a:pt x="22" y="6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4"/>
                        <a:pt x="22" y="3"/>
                        <a:pt x="21" y="3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2"/>
                        <a:pt x="20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0"/>
                        <a:pt x="17" y="0"/>
                        <a:pt x="15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4"/>
                        <a:pt x="10" y="12"/>
                        <a:pt x="10" y="11"/>
                      </a:cubicBezTo>
                      <a:lnTo>
                        <a:pt x="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Freeform 277"/>
                <p:cNvSpPr/>
                <p:nvPr/>
              </p:nvSpPr>
              <p:spPr bwMode="auto">
                <a:xfrm>
                  <a:off x="9420225" y="5727700"/>
                  <a:ext cx="87313" cy="52388"/>
                </a:xfrm>
                <a:custGeom>
                  <a:avLst/>
                  <a:gdLst>
                    <a:gd name="T0" fmla="*/ 16 w 23"/>
                    <a:gd name="T1" fmla="*/ 0 h 14"/>
                    <a:gd name="T2" fmla="*/ 11 w 23"/>
                    <a:gd name="T3" fmla="*/ 0 h 14"/>
                    <a:gd name="T4" fmla="*/ 13 w 23"/>
                    <a:gd name="T5" fmla="*/ 3 h 14"/>
                    <a:gd name="T6" fmla="*/ 16 w 23"/>
                    <a:gd name="T7" fmla="*/ 3 h 14"/>
                    <a:gd name="T8" fmla="*/ 20 w 23"/>
                    <a:gd name="T9" fmla="*/ 7 h 14"/>
                    <a:gd name="T10" fmla="*/ 16 w 23"/>
                    <a:gd name="T11" fmla="*/ 11 h 14"/>
                    <a:gd name="T12" fmla="*/ 8 w 23"/>
                    <a:gd name="T13" fmla="*/ 11 h 14"/>
                    <a:gd name="T14" fmla="*/ 4 w 23"/>
                    <a:gd name="T15" fmla="*/ 9 h 14"/>
                    <a:gd name="T16" fmla="*/ 4 w 23"/>
                    <a:gd name="T17" fmla="*/ 9 h 14"/>
                    <a:gd name="T18" fmla="*/ 4 w 23"/>
                    <a:gd name="T19" fmla="*/ 7 h 14"/>
                    <a:gd name="T20" fmla="*/ 4 w 23"/>
                    <a:gd name="T21" fmla="*/ 7 h 14"/>
                    <a:gd name="T22" fmla="*/ 3 w 23"/>
                    <a:gd name="T23" fmla="*/ 6 h 14"/>
                    <a:gd name="T24" fmla="*/ 1 w 23"/>
                    <a:gd name="T25" fmla="*/ 6 h 14"/>
                    <a:gd name="T26" fmla="*/ 0 w 23"/>
                    <a:gd name="T27" fmla="*/ 7 h 14"/>
                    <a:gd name="T28" fmla="*/ 8 w 23"/>
                    <a:gd name="T29" fmla="*/ 14 h 14"/>
                    <a:gd name="T30" fmla="*/ 16 w 23"/>
                    <a:gd name="T31" fmla="*/ 14 h 14"/>
                    <a:gd name="T32" fmla="*/ 23 w 23"/>
                    <a:gd name="T33" fmla="*/ 7 h 14"/>
                    <a:gd name="T34" fmla="*/ 16 w 23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" h="14">
                      <a:moveTo>
                        <a:pt x="16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1"/>
                        <a:pt x="13" y="2"/>
                        <a:pt x="13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8" y="3"/>
                        <a:pt x="20" y="5"/>
                        <a:pt x="20" y="7"/>
                      </a:cubicBezTo>
                      <a:cubicBezTo>
                        <a:pt x="20" y="9"/>
                        <a:pt x="18" y="11"/>
                        <a:pt x="16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6" y="11"/>
                        <a:pt x="5" y="11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1"/>
                        <a:pt x="4" y="14"/>
                        <a:pt x="8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0" y="14"/>
                        <a:pt x="23" y="11"/>
                        <a:pt x="23" y="7"/>
                      </a:cubicBezTo>
                      <a:cubicBezTo>
                        <a:pt x="23" y="3"/>
                        <a:pt x="20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4493253" y="1813549"/>
              <a:ext cx="1288369" cy="1139090"/>
              <a:chOff x="3614488" y="1410229"/>
              <a:chExt cx="1497385" cy="132436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3614488" y="1410229"/>
                <a:ext cx="1497385" cy="1324365"/>
                <a:chOff x="3306014" y="1161598"/>
                <a:chExt cx="2159461" cy="1909937"/>
              </a:xfrm>
            </p:grpSpPr>
            <p:sp>
              <p:nvSpPr>
                <p:cNvPr id="53" name="任意多边形 52"/>
                <p:cNvSpPr/>
                <p:nvPr/>
              </p:nvSpPr>
              <p:spPr bwMode="auto">
                <a:xfrm rot="10800000">
                  <a:off x="3342359" y="1161598"/>
                  <a:ext cx="2123116" cy="1895135"/>
                </a:xfrm>
                <a:custGeom>
                  <a:avLst/>
                  <a:gdLst>
                    <a:gd name="connsiteX0" fmla="*/ 1795626 w 2791387"/>
                    <a:gd name="connsiteY0" fmla="*/ 2117139 h 2491648"/>
                    <a:gd name="connsiteX1" fmla="*/ 1950063 w 2791387"/>
                    <a:gd name="connsiteY1" fmla="*/ 2028434 h 2491648"/>
                    <a:gd name="connsiteX2" fmla="*/ 2350454 w 2791387"/>
                    <a:gd name="connsiteY2" fmla="*/ 1334530 h 2491648"/>
                    <a:gd name="connsiteX3" fmla="*/ 2350454 w 2791387"/>
                    <a:gd name="connsiteY3" fmla="*/ 1157119 h 2491648"/>
                    <a:gd name="connsiteX4" fmla="*/ 1950063 w 2791387"/>
                    <a:gd name="connsiteY4" fmla="*/ 463215 h 2491648"/>
                    <a:gd name="connsiteX5" fmla="*/ 1795626 w 2791387"/>
                    <a:gd name="connsiteY5" fmla="*/ 374509 h 2491648"/>
                    <a:gd name="connsiteX6" fmla="*/ 994844 w 2791387"/>
                    <a:gd name="connsiteY6" fmla="*/ 374509 h 2491648"/>
                    <a:gd name="connsiteX7" fmla="*/ 840408 w 2791387"/>
                    <a:gd name="connsiteY7" fmla="*/ 463215 h 2491648"/>
                    <a:gd name="connsiteX8" fmla="*/ 440017 w 2791387"/>
                    <a:gd name="connsiteY8" fmla="*/ 1157119 h 2491648"/>
                    <a:gd name="connsiteX9" fmla="*/ 440017 w 2791387"/>
                    <a:gd name="connsiteY9" fmla="*/ 1334530 h 2491648"/>
                    <a:gd name="connsiteX10" fmla="*/ 840408 w 2791387"/>
                    <a:gd name="connsiteY10" fmla="*/ 2028434 h 2491648"/>
                    <a:gd name="connsiteX11" fmla="*/ 994844 w 2791387"/>
                    <a:gd name="connsiteY11" fmla="*/ 2117139 h 2491648"/>
                    <a:gd name="connsiteX12" fmla="*/ 1967414 w 2791387"/>
                    <a:gd name="connsiteY12" fmla="*/ 2491648 h 2491648"/>
                    <a:gd name="connsiteX13" fmla="*/ 822440 w 2791387"/>
                    <a:gd name="connsiteY13" fmla="*/ 2491648 h 2491648"/>
                    <a:gd name="connsiteX14" fmla="*/ 601623 w 2791387"/>
                    <a:gd name="connsiteY14" fmla="*/ 2364815 h 2491648"/>
                    <a:gd name="connsiteX15" fmla="*/ 29136 w 2791387"/>
                    <a:gd name="connsiteY15" fmla="*/ 1372657 h 2491648"/>
                    <a:gd name="connsiteX16" fmla="*/ 29136 w 2791387"/>
                    <a:gd name="connsiteY16" fmla="*/ 1118992 h 2491648"/>
                    <a:gd name="connsiteX17" fmla="*/ 601623 w 2791387"/>
                    <a:gd name="connsiteY17" fmla="*/ 126833 h 2491648"/>
                    <a:gd name="connsiteX18" fmla="*/ 822440 w 2791387"/>
                    <a:gd name="connsiteY18" fmla="*/ 0 h 2491648"/>
                    <a:gd name="connsiteX19" fmla="*/ 1967414 w 2791387"/>
                    <a:gd name="connsiteY19" fmla="*/ 0 h 2491648"/>
                    <a:gd name="connsiteX20" fmla="*/ 2188231 w 2791387"/>
                    <a:gd name="connsiteY20" fmla="*/ 126833 h 2491648"/>
                    <a:gd name="connsiteX21" fmla="*/ 2760718 w 2791387"/>
                    <a:gd name="connsiteY21" fmla="*/ 1118992 h 2491648"/>
                    <a:gd name="connsiteX22" fmla="*/ 2760718 w 2791387"/>
                    <a:gd name="connsiteY22" fmla="*/ 1372657 h 2491648"/>
                    <a:gd name="connsiteX23" fmla="*/ 2188231 w 2791387"/>
                    <a:gd name="connsiteY23" fmla="*/ 2364815 h 2491648"/>
                    <a:gd name="connsiteX24" fmla="*/ 1967414 w 2791387"/>
                    <a:gd name="connsiteY24" fmla="*/ 2491648 h 2491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91387" h="2491648">
                      <a:moveTo>
                        <a:pt x="1795626" y="2117139"/>
                      </a:moveTo>
                      <a:cubicBezTo>
                        <a:pt x="1852825" y="2117139"/>
                        <a:pt x="1921463" y="2077079"/>
                        <a:pt x="1950063" y="2028434"/>
                      </a:cubicBezTo>
                      <a:cubicBezTo>
                        <a:pt x="1950063" y="2028434"/>
                        <a:pt x="1950063" y="2028434"/>
                        <a:pt x="2350454" y="1334530"/>
                      </a:cubicBezTo>
                      <a:cubicBezTo>
                        <a:pt x="2379053" y="1285885"/>
                        <a:pt x="2379053" y="1205764"/>
                        <a:pt x="2350454" y="1157119"/>
                      </a:cubicBezTo>
                      <a:cubicBezTo>
                        <a:pt x="2350454" y="1157119"/>
                        <a:pt x="2350454" y="1157119"/>
                        <a:pt x="1950063" y="463215"/>
                      </a:cubicBezTo>
                      <a:cubicBezTo>
                        <a:pt x="1921463" y="414570"/>
                        <a:pt x="1852825" y="374509"/>
                        <a:pt x="1795626" y="374509"/>
                      </a:cubicBezTo>
                      <a:cubicBezTo>
                        <a:pt x="1795626" y="374509"/>
                        <a:pt x="1795626" y="374509"/>
                        <a:pt x="994844" y="374509"/>
                      </a:cubicBezTo>
                      <a:cubicBezTo>
                        <a:pt x="939075" y="374509"/>
                        <a:pt x="869007" y="414570"/>
                        <a:pt x="840408" y="463215"/>
                      </a:cubicBezTo>
                      <a:cubicBezTo>
                        <a:pt x="840408" y="463215"/>
                        <a:pt x="840408" y="463215"/>
                        <a:pt x="440017" y="1157119"/>
                      </a:cubicBezTo>
                      <a:cubicBezTo>
                        <a:pt x="412847" y="1205764"/>
                        <a:pt x="412847" y="1285885"/>
                        <a:pt x="440017" y="1334530"/>
                      </a:cubicBezTo>
                      <a:cubicBezTo>
                        <a:pt x="440017" y="1334530"/>
                        <a:pt x="440017" y="1334530"/>
                        <a:pt x="840408" y="2028434"/>
                      </a:cubicBezTo>
                      <a:cubicBezTo>
                        <a:pt x="869007" y="2077079"/>
                        <a:pt x="939075" y="2117139"/>
                        <a:pt x="994844" y="2117139"/>
                      </a:cubicBezTo>
                      <a:close/>
                      <a:moveTo>
                        <a:pt x="1967414" y="2491648"/>
                      </a:moveTo>
                      <a:lnTo>
                        <a:pt x="822440" y="2491648"/>
                      </a:lnTo>
                      <a:cubicBezTo>
                        <a:pt x="742700" y="2491648"/>
                        <a:pt x="642515" y="2434369"/>
                        <a:pt x="601623" y="2364815"/>
                      </a:cubicBezTo>
                      <a:cubicBezTo>
                        <a:pt x="29136" y="1372657"/>
                        <a:pt x="29136" y="1372657"/>
                        <a:pt x="29136" y="1372657"/>
                      </a:cubicBezTo>
                      <a:cubicBezTo>
                        <a:pt x="-9712" y="1303103"/>
                        <a:pt x="-9712" y="1188545"/>
                        <a:pt x="29136" y="1118992"/>
                      </a:cubicBezTo>
                      <a:cubicBezTo>
                        <a:pt x="601623" y="126833"/>
                        <a:pt x="601623" y="126833"/>
                        <a:pt x="601623" y="126833"/>
                      </a:cubicBezTo>
                      <a:cubicBezTo>
                        <a:pt x="642515" y="57280"/>
                        <a:pt x="742700" y="0"/>
                        <a:pt x="822440" y="0"/>
                      </a:cubicBezTo>
                      <a:cubicBezTo>
                        <a:pt x="1967414" y="0"/>
                        <a:pt x="1967414" y="0"/>
                        <a:pt x="1967414" y="0"/>
                      </a:cubicBezTo>
                      <a:cubicBezTo>
                        <a:pt x="2049198" y="0"/>
                        <a:pt x="2147339" y="57280"/>
                        <a:pt x="2188231" y="126833"/>
                      </a:cubicBezTo>
                      <a:cubicBezTo>
                        <a:pt x="2760718" y="1118992"/>
                        <a:pt x="2760718" y="1118992"/>
                        <a:pt x="2760718" y="1118992"/>
                      </a:cubicBezTo>
                      <a:cubicBezTo>
                        <a:pt x="2801610" y="1188545"/>
                        <a:pt x="2801610" y="1303103"/>
                        <a:pt x="2760718" y="1372657"/>
                      </a:cubicBezTo>
                      <a:cubicBezTo>
                        <a:pt x="2188231" y="2364815"/>
                        <a:pt x="2188231" y="2364815"/>
                        <a:pt x="2188231" y="2364815"/>
                      </a:cubicBezTo>
                      <a:cubicBezTo>
                        <a:pt x="2147339" y="2434369"/>
                        <a:pt x="2049198" y="2491648"/>
                        <a:pt x="1967414" y="2491648"/>
                      </a:cubicBezTo>
                      <a:close/>
                    </a:path>
                  </a:pathLst>
                </a:custGeom>
                <a:solidFill>
                  <a:srgbClr val="4B5CC4"/>
                </a:solidFill>
                <a:ln w="19050">
                  <a:noFill/>
                </a:ln>
                <a:effectLst>
                  <a:innerShdw blurRad="63500" dist="63500" dir="27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51435" tIns="25717" rIns="51435" bIns="25717" numCol="1" anchor="t" anchorCtr="0" compatLnSpc="1">
                  <a:noAutofit/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5"/>
                <p:cNvSpPr/>
                <p:nvPr/>
              </p:nvSpPr>
              <p:spPr bwMode="auto">
                <a:xfrm rot="10800000">
                  <a:off x="3306014" y="1176402"/>
                  <a:ext cx="2138277" cy="189513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4B5CC4">
                    <a:alpha val="0"/>
                  </a:srgbClr>
                </a:solidFill>
                <a:ln w="38100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rgbClr val="B4B4B4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5"/>
                <p:cNvSpPr/>
                <p:nvPr/>
              </p:nvSpPr>
              <p:spPr bwMode="auto">
                <a:xfrm rot="10800000">
                  <a:off x="3656172" y="1456206"/>
                  <a:ext cx="1495486" cy="1325435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0"/>
                  </a:sysClr>
                </a:solidFill>
                <a:ln w="38100">
                  <a:gradFill flip="none" rotWithShape="1">
                    <a:gsLst>
                      <a:gs pos="100000">
                        <a:sysClr val="window" lastClr="FFFFFF"/>
                      </a:gs>
                      <a:gs pos="0">
                        <a:sysClr val="window" lastClr="FFFFFF">
                          <a:lumMod val="75000"/>
                        </a:sysClr>
                      </a:gs>
                    </a:gsLst>
                    <a:lin ang="2700000" scaled="1"/>
                    <a:tileRect/>
                  </a:gradFill>
                </a:ln>
                <a:effectLst/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Freeform 310"/>
              <p:cNvSpPr>
                <a:spLocks noEditPoints="1"/>
              </p:cNvSpPr>
              <p:nvPr/>
            </p:nvSpPr>
            <p:spPr bwMode="auto">
              <a:xfrm>
                <a:off x="4104786" y="1791923"/>
                <a:ext cx="531100" cy="524114"/>
              </a:xfrm>
              <a:custGeom>
                <a:avLst/>
                <a:gdLst>
                  <a:gd name="T0" fmla="*/ 31 w 32"/>
                  <a:gd name="T1" fmla="*/ 13 h 31"/>
                  <a:gd name="T2" fmla="*/ 28 w 32"/>
                  <a:gd name="T3" fmla="*/ 13 h 31"/>
                  <a:gd name="T4" fmla="*/ 26 w 32"/>
                  <a:gd name="T5" fmla="*/ 9 h 31"/>
                  <a:gd name="T6" fmla="*/ 28 w 32"/>
                  <a:gd name="T7" fmla="*/ 7 h 31"/>
                  <a:gd name="T8" fmla="*/ 28 w 32"/>
                  <a:gd name="T9" fmla="*/ 6 h 31"/>
                  <a:gd name="T10" fmla="*/ 26 w 32"/>
                  <a:gd name="T11" fmla="*/ 3 h 31"/>
                  <a:gd name="T12" fmla="*/ 25 w 32"/>
                  <a:gd name="T13" fmla="*/ 3 h 31"/>
                  <a:gd name="T14" fmla="*/ 22 w 32"/>
                  <a:gd name="T15" fmla="*/ 6 h 31"/>
                  <a:gd name="T16" fmla="*/ 19 w 32"/>
                  <a:gd name="T17" fmla="*/ 4 h 31"/>
                  <a:gd name="T18" fmla="*/ 19 w 32"/>
                  <a:gd name="T19" fmla="*/ 1 h 31"/>
                  <a:gd name="T20" fmla="*/ 18 w 32"/>
                  <a:gd name="T21" fmla="*/ 0 h 31"/>
                  <a:gd name="T22" fmla="*/ 14 w 32"/>
                  <a:gd name="T23" fmla="*/ 0 h 31"/>
                  <a:gd name="T24" fmla="*/ 13 w 32"/>
                  <a:gd name="T25" fmla="*/ 1 h 31"/>
                  <a:gd name="T26" fmla="*/ 13 w 32"/>
                  <a:gd name="T27" fmla="*/ 4 h 31"/>
                  <a:gd name="T28" fmla="*/ 10 w 32"/>
                  <a:gd name="T29" fmla="*/ 6 h 31"/>
                  <a:gd name="T30" fmla="*/ 8 w 32"/>
                  <a:gd name="T31" fmla="*/ 3 h 31"/>
                  <a:gd name="T32" fmla="*/ 6 w 32"/>
                  <a:gd name="T33" fmla="*/ 3 h 31"/>
                  <a:gd name="T34" fmla="*/ 4 w 32"/>
                  <a:gd name="T35" fmla="*/ 6 h 31"/>
                  <a:gd name="T36" fmla="*/ 4 w 32"/>
                  <a:gd name="T37" fmla="*/ 7 h 31"/>
                  <a:gd name="T38" fmla="*/ 6 w 32"/>
                  <a:gd name="T39" fmla="*/ 9 h 31"/>
                  <a:gd name="T40" fmla="*/ 5 w 32"/>
                  <a:gd name="T41" fmla="*/ 13 h 31"/>
                  <a:gd name="T42" fmla="*/ 1 w 32"/>
                  <a:gd name="T43" fmla="*/ 13 h 31"/>
                  <a:gd name="T44" fmla="*/ 0 w 32"/>
                  <a:gd name="T45" fmla="*/ 14 h 31"/>
                  <a:gd name="T46" fmla="*/ 0 w 32"/>
                  <a:gd name="T47" fmla="*/ 17 h 31"/>
                  <a:gd name="T48" fmla="*/ 1 w 32"/>
                  <a:gd name="T49" fmla="*/ 18 h 31"/>
                  <a:gd name="T50" fmla="*/ 5 w 32"/>
                  <a:gd name="T51" fmla="*/ 18 h 31"/>
                  <a:gd name="T52" fmla="*/ 6 w 32"/>
                  <a:gd name="T53" fmla="*/ 22 h 31"/>
                  <a:gd name="T54" fmla="*/ 4 w 32"/>
                  <a:gd name="T55" fmla="*/ 24 h 31"/>
                  <a:gd name="T56" fmla="*/ 4 w 32"/>
                  <a:gd name="T57" fmla="*/ 25 h 31"/>
                  <a:gd name="T58" fmla="*/ 6 w 32"/>
                  <a:gd name="T59" fmla="*/ 28 h 31"/>
                  <a:gd name="T60" fmla="*/ 8 w 32"/>
                  <a:gd name="T61" fmla="*/ 28 h 31"/>
                  <a:gd name="T62" fmla="*/ 10 w 32"/>
                  <a:gd name="T63" fmla="*/ 26 h 31"/>
                  <a:gd name="T64" fmla="*/ 13 w 32"/>
                  <a:gd name="T65" fmla="*/ 27 h 31"/>
                  <a:gd name="T66" fmla="*/ 13 w 32"/>
                  <a:gd name="T67" fmla="*/ 30 h 31"/>
                  <a:gd name="T68" fmla="*/ 14 w 32"/>
                  <a:gd name="T69" fmla="*/ 31 h 31"/>
                  <a:gd name="T70" fmla="*/ 18 w 32"/>
                  <a:gd name="T71" fmla="*/ 31 h 31"/>
                  <a:gd name="T72" fmla="*/ 19 w 32"/>
                  <a:gd name="T73" fmla="*/ 30 h 31"/>
                  <a:gd name="T74" fmla="*/ 19 w 32"/>
                  <a:gd name="T75" fmla="*/ 27 h 31"/>
                  <a:gd name="T76" fmla="*/ 22 w 32"/>
                  <a:gd name="T77" fmla="*/ 26 h 31"/>
                  <a:gd name="T78" fmla="*/ 25 w 32"/>
                  <a:gd name="T79" fmla="*/ 28 h 31"/>
                  <a:gd name="T80" fmla="*/ 26 w 32"/>
                  <a:gd name="T81" fmla="*/ 28 h 31"/>
                  <a:gd name="T82" fmla="*/ 28 w 32"/>
                  <a:gd name="T83" fmla="*/ 25 h 31"/>
                  <a:gd name="T84" fmla="*/ 28 w 32"/>
                  <a:gd name="T85" fmla="*/ 24 h 31"/>
                  <a:gd name="T86" fmla="*/ 26 w 32"/>
                  <a:gd name="T87" fmla="*/ 22 h 31"/>
                  <a:gd name="T88" fmla="*/ 28 w 32"/>
                  <a:gd name="T89" fmla="*/ 18 h 31"/>
                  <a:gd name="T90" fmla="*/ 31 w 32"/>
                  <a:gd name="T91" fmla="*/ 18 h 31"/>
                  <a:gd name="T92" fmla="*/ 32 w 32"/>
                  <a:gd name="T93" fmla="*/ 17 h 31"/>
                  <a:gd name="T94" fmla="*/ 32 w 32"/>
                  <a:gd name="T95" fmla="*/ 14 h 31"/>
                  <a:gd name="T96" fmla="*/ 31 w 32"/>
                  <a:gd name="T97" fmla="*/ 13 h 31"/>
                  <a:gd name="T98" fmla="*/ 16 w 32"/>
                  <a:gd name="T99" fmla="*/ 23 h 31"/>
                  <a:gd name="T100" fmla="*/ 9 w 32"/>
                  <a:gd name="T101" fmla="*/ 16 h 31"/>
                  <a:gd name="T102" fmla="*/ 16 w 32"/>
                  <a:gd name="T103" fmla="*/ 9 h 31"/>
                  <a:gd name="T104" fmla="*/ 23 w 32"/>
                  <a:gd name="T105" fmla="*/ 16 h 31"/>
                  <a:gd name="T106" fmla="*/ 16 w 32"/>
                  <a:gd name="T107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" h="31">
                    <a:moveTo>
                      <a:pt x="31" y="13"/>
                    </a:move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2"/>
                      <a:pt x="27" y="10"/>
                      <a:pt x="26" y="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9" y="7"/>
                      <a:pt x="29" y="6"/>
                      <a:pt x="28" y="6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5" y="3"/>
                      <a:pt x="25" y="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20" y="4"/>
                      <a:pt x="19" y="4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1" y="5"/>
                      <a:pt x="10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5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0"/>
                      <a:pt x="5" y="21"/>
                      <a:pt x="6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5"/>
                      <a:pt x="3" y="25"/>
                      <a:pt x="4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7" y="28"/>
                      <a:pt x="8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6"/>
                      <a:pt x="12" y="27"/>
                      <a:pt x="13" y="27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4" y="31"/>
                      <a:pt x="1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9" y="31"/>
                      <a:pt x="19" y="30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6"/>
                      <a:pt x="22" y="2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6" y="28"/>
                      <a:pt x="26" y="28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29" y="25"/>
                      <a:pt x="28" y="24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1"/>
                      <a:pt x="27" y="20"/>
                      <a:pt x="28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2" y="18"/>
                      <a:pt x="32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1" y="13"/>
                      <a:pt x="31" y="13"/>
                    </a:cubicBezTo>
                    <a:close/>
                    <a:moveTo>
                      <a:pt x="16" y="23"/>
                    </a:moveTo>
                    <a:cubicBezTo>
                      <a:pt x="12" y="23"/>
                      <a:pt x="9" y="19"/>
                      <a:pt x="9" y="16"/>
                    </a:cubicBezTo>
                    <a:cubicBezTo>
                      <a:pt x="9" y="12"/>
                      <a:pt x="12" y="9"/>
                      <a:pt x="16" y="9"/>
                    </a:cubicBezTo>
                    <a:cubicBezTo>
                      <a:pt x="20" y="9"/>
                      <a:pt x="23" y="12"/>
                      <a:pt x="23" y="16"/>
                    </a:cubicBezTo>
                    <a:cubicBezTo>
                      <a:pt x="23" y="19"/>
                      <a:pt x="20" y="23"/>
                      <a:pt x="16" y="23"/>
                    </a:cubicBez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791661" y="1379635"/>
              <a:ext cx="2108063" cy="882390"/>
              <a:chOff x="1068797" y="2701101"/>
              <a:chExt cx="2108063" cy="882390"/>
            </a:xfrm>
          </p:grpSpPr>
          <p:sp>
            <p:nvSpPr>
              <p:cNvPr id="60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1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7791661" y="3335700"/>
              <a:ext cx="2108063" cy="882390"/>
              <a:chOff x="1068797" y="2701101"/>
              <a:chExt cx="2108063" cy="882390"/>
            </a:xfrm>
          </p:grpSpPr>
          <p:sp>
            <p:nvSpPr>
              <p:cNvPr id="63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4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365317" y="1784387"/>
              <a:ext cx="2108063" cy="882390"/>
              <a:chOff x="1068797" y="2701101"/>
              <a:chExt cx="2108063" cy="882390"/>
            </a:xfrm>
          </p:grpSpPr>
          <p:sp>
            <p:nvSpPr>
              <p:cNvPr id="66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7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370205" y="3502275"/>
              <a:ext cx="2108063" cy="882390"/>
              <a:chOff x="1068797" y="2701101"/>
              <a:chExt cx="2108063" cy="882390"/>
            </a:xfrm>
          </p:grpSpPr>
          <p:sp>
            <p:nvSpPr>
              <p:cNvPr id="69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70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6117975" y="5127074"/>
              <a:ext cx="2108063" cy="882390"/>
              <a:chOff x="1068797" y="2701101"/>
              <a:chExt cx="2108063" cy="882390"/>
            </a:xfrm>
          </p:grpSpPr>
          <p:sp>
            <p:nvSpPr>
              <p:cNvPr id="72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73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81" name="文本框 80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998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76" name="矩形 75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90867" y="1875684"/>
            <a:ext cx="6264495" cy="4248254"/>
            <a:chOff x="2582412" y="1492144"/>
            <a:chExt cx="6264495" cy="4248254"/>
          </a:xfrm>
        </p:grpSpPr>
        <p:grpSp>
          <p:nvGrpSpPr>
            <p:cNvPr id="3" name="组合 2"/>
            <p:cNvGrpSpPr/>
            <p:nvPr/>
          </p:nvGrpSpPr>
          <p:grpSpPr>
            <a:xfrm>
              <a:off x="4780439" y="3898088"/>
              <a:ext cx="2033086" cy="1842310"/>
              <a:chOff x="3630032" y="4649645"/>
              <a:chExt cx="1966892" cy="1782509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3870374" y="4715189"/>
                <a:ext cx="1468663" cy="1285916"/>
                <a:chOff x="2857503" y="3700575"/>
                <a:chExt cx="2656140" cy="2337367"/>
              </a:xfrm>
            </p:grpSpPr>
            <p:sp>
              <p:nvSpPr>
                <p:cNvPr id="60" name="平行四边形 59"/>
                <p:cNvSpPr/>
                <p:nvPr/>
              </p:nvSpPr>
              <p:spPr>
                <a:xfrm rot="5400000" flipH="1" flipV="1">
                  <a:off x="256359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1" name="平行四边形 60"/>
                <p:cNvSpPr/>
                <p:nvPr/>
              </p:nvSpPr>
              <p:spPr>
                <a:xfrm rot="16200000" flipV="1">
                  <a:off x="389166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2857503" y="3700575"/>
                  <a:ext cx="2656140" cy="852488"/>
                </a:xfrm>
                <a:custGeom>
                  <a:avLst/>
                  <a:gdLst>
                    <a:gd name="connsiteX0" fmla="*/ 1328070 w 2656140"/>
                    <a:gd name="connsiteY0" fmla="*/ 0 h 852488"/>
                    <a:gd name="connsiteX1" fmla="*/ 2656140 w 2656140"/>
                    <a:gd name="connsiteY1" fmla="*/ 426244 h 852488"/>
                    <a:gd name="connsiteX2" fmla="*/ 1328070 w 2656140"/>
                    <a:gd name="connsiteY2" fmla="*/ 852488 h 852488"/>
                    <a:gd name="connsiteX3" fmla="*/ 0 w 2656140"/>
                    <a:gd name="connsiteY3" fmla="*/ 426244 h 852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56140" h="852488">
                      <a:moveTo>
                        <a:pt x="1328070" y="0"/>
                      </a:moveTo>
                      <a:lnTo>
                        <a:pt x="2656140" y="426244"/>
                      </a:lnTo>
                      <a:lnTo>
                        <a:pt x="1328070" y="852488"/>
                      </a:lnTo>
                      <a:lnTo>
                        <a:pt x="0" y="426244"/>
                      </a:lnTo>
                      <a:close/>
                    </a:path>
                  </a:pathLst>
                </a:custGeom>
                <a:solidFill>
                  <a:srgbClr val="FFCE8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8" name="任意多边形 47"/>
              <p:cNvSpPr/>
              <p:nvPr/>
            </p:nvSpPr>
            <p:spPr>
              <a:xfrm>
                <a:off x="3870751" y="4709519"/>
                <a:ext cx="734331" cy="469001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  <a:gd name="connsiteX0-1" fmla="*/ 1328070 w 1328070"/>
                  <a:gd name="connsiteY0-2" fmla="*/ 0 h 852488"/>
                  <a:gd name="connsiteX1-3" fmla="*/ 1328070 w 1328070"/>
                  <a:gd name="connsiteY1-4" fmla="*/ 852488 h 852488"/>
                  <a:gd name="connsiteX2-5" fmla="*/ 0 w 1328070"/>
                  <a:gd name="connsiteY2-6" fmla="*/ 426244 h 852488"/>
                  <a:gd name="connsiteX3-7" fmla="*/ 1328070 w 1328070"/>
                  <a:gd name="connsiteY3-8" fmla="*/ 0 h 85248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28070" h="852488">
                    <a:moveTo>
                      <a:pt x="1328070" y="0"/>
                    </a:moveTo>
                    <a:lnTo>
                      <a:pt x="1328070" y="852488"/>
                    </a:lnTo>
                    <a:lnTo>
                      <a:pt x="0" y="426244"/>
                    </a:lnTo>
                    <a:lnTo>
                      <a:pt x="132807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9B09">
                      <a:alpha val="25000"/>
                    </a:srgbClr>
                  </a:gs>
                  <a:gs pos="100000">
                    <a:srgbClr val="FF9B09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3630032" y="4649645"/>
                <a:ext cx="1966892" cy="330399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  <a:gd name="connsiteX0-1" fmla="*/ 1328070 w 2656140"/>
                  <a:gd name="connsiteY0-2" fmla="*/ 0 h 426244"/>
                  <a:gd name="connsiteX1-3" fmla="*/ 2656140 w 2656140"/>
                  <a:gd name="connsiteY1-4" fmla="*/ 426244 h 426244"/>
                  <a:gd name="connsiteX2-5" fmla="*/ 0 w 2656140"/>
                  <a:gd name="connsiteY2-6" fmla="*/ 426244 h 426244"/>
                  <a:gd name="connsiteX3-7" fmla="*/ 1328070 w 2656140"/>
                  <a:gd name="connsiteY3-8" fmla="*/ 0 h 4262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56140" h="426244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0" y="426244"/>
                    </a:lnTo>
                    <a:lnTo>
                      <a:pt x="132807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9B09">
                      <a:alpha val="36000"/>
                    </a:srgbClr>
                  </a:gs>
                  <a:gs pos="98000">
                    <a:srgbClr val="FF9B09">
                      <a:alpha val="0"/>
                    </a:srgbClr>
                  </a:gs>
                </a:gsLst>
                <a:lin ang="36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50" name="Group 41"/>
              <p:cNvGrpSpPr>
                <a:grpSpLocks noChangeAspect="1"/>
              </p:cNvGrpSpPr>
              <p:nvPr/>
            </p:nvGrpSpPr>
            <p:grpSpPr bwMode="auto">
              <a:xfrm>
                <a:off x="4786955" y="5243104"/>
                <a:ext cx="369831" cy="444920"/>
                <a:chOff x="3783" y="2089"/>
                <a:chExt cx="116" cy="142"/>
              </a:xfrm>
              <a:solidFill>
                <a:sysClr val="window" lastClr="FFFFFF"/>
              </a:solidFill>
              <a:effectLst/>
              <a:scene3d>
                <a:camera prst="orthographicFront">
                  <a:rot lat="20238001" lon="2190000" rev="60000"/>
                </a:camera>
                <a:lightRig rig="threePt" dir="t"/>
              </a:scene3d>
            </p:grpSpPr>
            <p:sp>
              <p:nvSpPr>
                <p:cNvPr id="52" name="Freeform 42"/>
                <p:cNvSpPr/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 43"/>
                <p:cNvSpPr/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44"/>
                <p:cNvSpPr/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45"/>
                <p:cNvSpPr/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 46"/>
                <p:cNvSpPr/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47"/>
                <p:cNvSpPr/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48"/>
                <p:cNvSpPr/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49"/>
                <p:cNvSpPr/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" name="文本框 1"/>
              <p:cNvSpPr txBox="1"/>
              <p:nvPr/>
            </p:nvSpPr>
            <p:spPr>
              <a:xfrm>
                <a:off x="3854496" y="5159727"/>
                <a:ext cx="800550" cy="1272427"/>
              </a:xfrm>
              <a:prstGeom prst="rect">
                <a:avLst/>
              </a:prstGeom>
              <a:noFill/>
              <a:scene3d>
                <a:camera prst="orthographicFront">
                  <a:rot lat="20428945" lon="19984105" rev="21487365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2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  <a:endParaRPr kumimoji="0" lang="zh-CN" altLang="en-US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035996" y="3135888"/>
              <a:ext cx="1518469" cy="1329116"/>
              <a:chOff x="2857503" y="3700575"/>
              <a:chExt cx="2656140" cy="2337367"/>
            </a:xfrm>
          </p:grpSpPr>
          <p:sp>
            <p:nvSpPr>
              <p:cNvPr id="44" name="平行四边形 43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平行四边形 44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rgbClr val="01DAF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3" name="任意多边形 32"/>
            <p:cNvSpPr/>
            <p:nvPr/>
          </p:nvSpPr>
          <p:spPr>
            <a:xfrm>
              <a:off x="5039483" y="3135941"/>
              <a:ext cx="759234" cy="484757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1328070"/>
                <a:gd name="connsiteY0-2" fmla="*/ 0 h 852488"/>
                <a:gd name="connsiteX1-3" fmla="*/ 1328070 w 1328070"/>
                <a:gd name="connsiteY1-4" fmla="*/ 852488 h 852488"/>
                <a:gd name="connsiteX2-5" fmla="*/ 0 w 1328070"/>
                <a:gd name="connsiteY2-6" fmla="*/ 426244 h 852488"/>
                <a:gd name="connsiteX3-7" fmla="*/ 1328070 w 1328070"/>
                <a:gd name="connsiteY3-8" fmla="*/ 0 h 8524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00808E">
                    <a:alpha val="25000"/>
                  </a:srgbClr>
                </a:gs>
                <a:gs pos="100000">
                  <a:srgbClr val="00808E">
                    <a:alpha val="0"/>
                  </a:srgb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平行四边形 75"/>
            <p:cNvSpPr/>
            <p:nvPr/>
          </p:nvSpPr>
          <p:spPr>
            <a:xfrm rot="5400000" flipH="1" flipV="1">
              <a:off x="5923142" y="2763714"/>
              <a:ext cx="489461" cy="759234"/>
            </a:xfrm>
            <a:custGeom>
              <a:avLst/>
              <a:gdLst>
                <a:gd name="connsiteX0" fmla="*/ 0 w 1198571"/>
                <a:gd name="connsiteY0" fmla="*/ 835027 h 835027"/>
                <a:gd name="connsiteX1" fmla="*/ 266382 w 1198571"/>
                <a:gd name="connsiteY1" fmla="*/ 0 h 835027"/>
                <a:gd name="connsiteX2" fmla="*/ 1198571 w 1198571"/>
                <a:gd name="connsiteY2" fmla="*/ 0 h 835027"/>
                <a:gd name="connsiteX3" fmla="*/ 932189 w 1198571"/>
                <a:gd name="connsiteY3" fmla="*/ 835027 h 835027"/>
                <a:gd name="connsiteX4" fmla="*/ 0 w 1198571"/>
                <a:gd name="connsiteY4" fmla="*/ 835027 h 835027"/>
                <a:gd name="connsiteX0-1" fmla="*/ 0 w 932189"/>
                <a:gd name="connsiteY0-2" fmla="*/ 835027 h 835027"/>
                <a:gd name="connsiteX1-3" fmla="*/ 266382 w 932189"/>
                <a:gd name="connsiteY1-4" fmla="*/ 0 h 835027"/>
                <a:gd name="connsiteX2-5" fmla="*/ 932189 w 932189"/>
                <a:gd name="connsiteY2-6" fmla="*/ 835027 h 835027"/>
                <a:gd name="connsiteX3-7" fmla="*/ 0 w 932189"/>
                <a:gd name="connsiteY3-8" fmla="*/ 835027 h 835027"/>
                <a:gd name="connsiteX0-9" fmla="*/ 0 w 538489"/>
                <a:gd name="connsiteY0-10" fmla="*/ 835027 h 835027"/>
                <a:gd name="connsiteX1-11" fmla="*/ 266382 w 538489"/>
                <a:gd name="connsiteY1-12" fmla="*/ 0 h 835027"/>
                <a:gd name="connsiteX2-13" fmla="*/ 538489 w 538489"/>
                <a:gd name="connsiteY2-14" fmla="*/ 828677 h 835027"/>
                <a:gd name="connsiteX3-15" fmla="*/ 0 w 538489"/>
                <a:gd name="connsiteY3-16" fmla="*/ 835027 h 835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8489" h="835027">
                  <a:moveTo>
                    <a:pt x="0" y="835027"/>
                  </a:moveTo>
                  <a:lnTo>
                    <a:pt x="266382" y="0"/>
                  </a:lnTo>
                  <a:lnTo>
                    <a:pt x="538489" y="828677"/>
                  </a:lnTo>
                  <a:lnTo>
                    <a:pt x="0" y="835027"/>
                  </a:lnTo>
                  <a:close/>
                </a:path>
              </a:pathLst>
            </a:custGeom>
            <a:gradFill>
              <a:gsLst>
                <a:gs pos="0">
                  <a:srgbClr val="E34B4B">
                    <a:alpha val="50000"/>
                  </a:srgbClr>
                </a:gs>
                <a:gs pos="100000">
                  <a:srgbClr val="E34B4B">
                    <a:alpha val="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5" name="Group 52"/>
            <p:cNvGrpSpPr>
              <a:grpSpLocks noChangeAspect="1"/>
            </p:cNvGrpSpPr>
            <p:nvPr/>
          </p:nvGrpSpPr>
          <p:grpSpPr bwMode="auto">
            <a:xfrm>
              <a:off x="5952890" y="3701273"/>
              <a:ext cx="459761" cy="455659"/>
              <a:chOff x="3783" y="2102"/>
              <a:chExt cx="116" cy="115"/>
            </a:xfrm>
            <a:solidFill>
              <a:sysClr val="window" lastClr="FFFFFF"/>
            </a:solidFill>
            <a:effectLst/>
            <a:scene3d>
              <a:camera prst="orthographicFront">
                <a:rot lat="20235381" lon="2192695" rev="60000"/>
              </a:camera>
              <a:lightRig rig="threePt" dir="t"/>
            </a:scene3d>
          </p:grpSpPr>
          <p:sp>
            <p:nvSpPr>
              <p:cNvPr id="37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文本框 79"/>
            <p:cNvSpPr txBox="1"/>
            <p:nvPr/>
          </p:nvSpPr>
          <p:spPr>
            <a:xfrm>
              <a:off x="4939785" y="3682752"/>
              <a:ext cx="827699" cy="1314961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kumimoji="0" lang="zh-CN" altLang="en-US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042684" y="2301084"/>
              <a:ext cx="1517961" cy="1329199"/>
              <a:chOff x="2857503" y="3700575"/>
              <a:chExt cx="2656140" cy="2337367"/>
            </a:xfrm>
          </p:grpSpPr>
          <p:sp>
            <p:nvSpPr>
              <p:cNvPr id="29" name="平行四边形 28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rgbClr val="EF9B9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2" name="任意多边形 21"/>
            <p:cNvSpPr/>
            <p:nvPr/>
          </p:nvSpPr>
          <p:spPr>
            <a:xfrm>
              <a:off x="5047883" y="2301822"/>
              <a:ext cx="758980" cy="484787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1328070"/>
                <a:gd name="connsiteY0-2" fmla="*/ 0 h 852488"/>
                <a:gd name="connsiteX1-3" fmla="*/ 1328070 w 1328070"/>
                <a:gd name="connsiteY1-4" fmla="*/ 852488 h 852488"/>
                <a:gd name="connsiteX2-5" fmla="*/ 0 w 1328070"/>
                <a:gd name="connsiteY2-6" fmla="*/ 426244 h 852488"/>
                <a:gd name="connsiteX3-7" fmla="*/ 1328070 w 1328070"/>
                <a:gd name="connsiteY3-8" fmla="*/ 0 h 8524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E34B4B">
                    <a:alpha val="25000"/>
                  </a:srgbClr>
                </a:gs>
                <a:gs pos="100000">
                  <a:srgbClr val="E34B4B">
                    <a:alpha val="0"/>
                  </a:srgb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791989" y="2250073"/>
              <a:ext cx="2032914" cy="341520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2656140"/>
                <a:gd name="connsiteY0-2" fmla="*/ 0 h 426244"/>
                <a:gd name="connsiteX1-3" fmla="*/ 2656140 w 2656140"/>
                <a:gd name="connsiteY1-4" fmla="*/ 426244 h 426244"/>
                <a:gd name="connsiteX2-5" fmla="*/ 0 w 2656140"/>
                <a:gd name="connsiteY2-6" fmla="*/ 426244 h 426244"/>
                <a:gd name="connsiteX3-7" fmla="*/ 1328070 w 2656140"/>
                <a:gd name="connsiteY3-8" fmla="*/ 0 h 4262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56140" h="426244">
                  <a:moveTo>
                    <a:pt x="1328070" y="0"/>
                  </a:moveTo>
                  <a:lnTo>
                    <a:pt x="2656140" y="426244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4B4B">
                    <a:alpha val="30000"/>
                  </a:srgbClr>
                </a:gs>
                <a:gs pos="98000">
                  <a:srgbClr val="E34B4B">
                    <a:alpha val="0"/>
                  </a:srgbClr>
                </a:gs>
              </a:gsLst>
              <a:lin ang="36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4" name="Group 62"/>
            <p:cNvGrpSpPr>
              <a:grpSpLocks noChangeAspect="1"/>
            </p:cNvGrpSpPr>
            <p:nvPr/>
          </p:nvGrpSpPr>
          <p:grpSpPr bwMode="auto">
            <a:xfrm>
              <a:off x="5928381" y="2950090"/>
              <a:ext cx="494527" cy="394889"/>
              <a:chOff x="3775" y="2110"/>
              <a:chExt cx="129" cy="103"/>
            </a:xfrm>
            <a:solidFill>
              <a:sysClr val="window" lastClr="FFFFFF"/>
            </a:solidFill>
            <a:effectLst/>
            <a:scene3d>
              <a:camera prst="orthographicFront">
                <a:rot lat="20238000" lon="2190000" rev="60000"/>
              </a:camera>
              <a:lightRig rig="threePt" dir="t"/>
            </a:scene3d>
          </p:grpSpPr>
          <p:sp>
            <p:nvSpPr>
              <p:cNvPr id="26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108"/>
            <p:cNvSpPr txBox="1"/>
            <p:nvPr/>
          </p:nvSpPr>
          <p:spPr>
            <a:xfrm>
              <a:off x="4999659" y="2906491"/>
              <a:ext cx="825974" cy="1315152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kumimoji="0" lang="zh-CN" altLang="en-US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003074" y="1492144"/>
              <a:ext cx="1550516" cy="1814907"/>
              <a:chOff x="3111505" y="1571400"/>
              <a:chExt cx="1499659" cy="175647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142501" y="1571400"/>
                <a:ext cx="1468663" cy="1285916"/>
                <a:chOff x="2857503" y="3700575"/>
                <a:chExt cx="2656140" cy="2337367"/>
              </a:xfrm>
            </p:grpSpPr>
            <p:sp>
              <p:nvSpPr>
                <p:cNvPr id="18" name="平行四边形 17"/>
                <p:cNvSpPr/>
                <p:nvPr/>
              </p:nvSpPr>
              <p:spPr>
                <a:xfrm rot="5400000" flipH="1" flipV="1">
                  <a:off x="256359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4B5CC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9" name="平行四边形 18"/>
                <p:cNvSpPr/>
                <p:nvPr/>
              </p:nvSpPr>
              <p:spPr>
                <a:xfrm rot="16200000" flipV="1">
                  <a:off x="389166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4B5CC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2857503" y="3700575"/>
                  <a:ext cx="2656140" cy="852488"/>
                </a:xfrm>
                <a:custGeom>
                  <a:avLst/>
                  <a:gdLst>
                    <a:gd name="connsiteX0" fmla="*/ 1328070 w 2656140"/>
                    <a:gd name="connsiteY0" fmla="*/ 0 h 852488"/>
                    <a:gd name="connsiteX1" fmla="*/ 2656140 w 2656140"/>
                    <a:gd name="connsiteY1" fmla="*/ 426244 h 852488"/>
                    <a:gd name="connsiteX2" fmla="*/ 1328070 w 2656140"/>
                    <a:gd name="connsiteY2" fmla="*/ 852488 h 852488"/>
                    <a:gd name="connsiteX3" fmla="*/ 0 w 2656140"/>
                    <a:gd name="connsiteY3" fmla="*/ 426244 h 852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56140" h="852488">
                      <a:moveTo>
                        <a:pt x="1328070" y="0"/>
                      </a:moveTo>
                      <a:lnTo>
                        <a:pt x="2656140" y="426244"/>
                      </a:lnTo>
                      <a:lnTo>
                        <a:pt x="1328070" y="852488"/>
                      </a:lnTo>
                      <a:lnTo>
                        <a:pt x="0" y="426244"/>
                      </a:lnTo>
                      <a:close/>
                    </a:path>
                  </a:pathLst>
                </a:custGeom>
                <a:solidFill>
                  <a:srgbClr val="4B5CC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8" name="任意多边形 7"/>
              <p:cNvSpPr/>
              <p:nvPr/>
            </p:nvSpPr>
            <p:spPr>
              <a:xfrm>
                <a:off x="3144420" y="1574210"/>
                <a:ext cx="734331" cy="469001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  <a:gd name="connsiteX0-1" fmla="*/ 1328070 w 1328070"/>
                  <a:gd name="connsiteY0-2" fmla="*/ 0 h 852488"/>
                  <a:gd name="connsiteX1-3" fmla="*/ 1328070 w 1328070"/>
                  <a:gd name="connsiteY1-4" fmla="*/ 852488 h 852488"/>
                  <a:gd name="connsiteX2-5" fmla="*/ 0 w 1328070"/>
                  <a:gd name="connsiteY2-6" fmla="*/ 426244 h 852488"/>
                  <a:gd name="connsiteX3-7" fmla="*/ 1328070 w 1328070"/>
                  <a:gd name="connsiteY3-8" fmla="*/ 0 h 85248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28070" h="852488">
                    <a:moveTo>
                      <a:pt x="1328070" y="0"/>
                    </a:moveTo>
                    <a:lnTo>
                      <a:pt x="1328070" y="852488"/>
                    </a:lnTo>
                    <a:lnTo>
                      <a:pt x="0" y="426244"/>
                    </a:lnTo>
                    <a:lnTo>
                      <a:pt x="1328070" y="0"/>
                    </a:lnTo>
                    <a:close/>
                  </a:path>
                </a:pathLst>
              </a:custGeom>
              <a:gradFill>
                <a:gsLst>
                  <a:gs pos="0">
                    <a:srgbClr val="462852">
                      <a:alpha val="25000"/>
                    </a:srgbClr>
                  </a:gs>
                  <a:gs pos="100000">
                    <a:srgbClr val="462852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968019" y="2064652"/>
                <a:ext cx="539035" cy="519362"/>
                <a:chOff x="6105730" y="1273212"/>
                <a:chExt cx="506571" cy="488084"/>
              </a:xfrm>
              <a:solidFill>
                <a:sysClr val="window" lastClr="FFFFFF"/>
              </a:solidFill>
              <a:effectLst/>
              <a:scene3d>
                <a:camera prst="orthographicFront">
                  <a:rot lat="20238001" lon="2190000" rev="60000"/>
                </a:camera>
                <a:lightRig rig="threePt" dir="t"/>
              </a:scene3d>
            </p:grpSpPr>
            <p:sp>
              <p:nvSpPr>
                <p:cNvPr id="11" name="Freeform 69"/>
                <p:cNvSpPr/>
                <p:nvPr/>
              </p:nvSpPr>
              <p:spPr bwMode="auto">
                <a:xfrm>
                  <a:off x="6105730" y="1624485"/>
                  <a:ext cx="506571" cy="136811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Freeform 70"/>
                <p:cNvSpPr/>
                <p:nvPr/>
              </p:nvSpPr>
              <p:spPr bwMode="auto">
                <a:xfrm>
                  <a:off x="6290610" y="1358257"/>
                  <a:ext cx="136811" cy="255135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Freeform 71"/>
                <p:cNvSpPr/>
                <p:nvPr/>
              </p:nvSpPr>
              <p:spPr bwMode="auto">
                <a:xfrm>
                  <a:off x="6327586" y="1273212"/>
                  <a:ext cx="62859" cy="73952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72"/>
                <p:cNvSpPr/>
                <p:nvPr/>
              </p:nvSpPr>
              <p:spPr bwMode="auto">
                <a:xfrm>
                  <a:off x="6464397" y="1421116"/>
                  <a:ext cx="129416" cy="240344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Freeform 73"/>
                <p:cNvSpPr/>
                <p:nvPr/>
              </p:nvSpPr>
              <p:spPr bwMode="auto">
                <a:xfrm>
                  <a:off x="6493978" y="1347164"/>
                  <a:ext cx="62859" cy="66557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Freeform 74"/>
                <p:cNvSpPr/>
                <p:nvPr/>
              </p:nvSpPr>
              <p:spPr bwMode="auto">
                <a:xfrm>
                  <a:off x="6135311" y="1421116"/>
                  <a:ext cx="129416" cy="240344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75"/>
                <p:cNvSpPr/>
                <p:nvPr/>
              </p:nvSpPr>
              <p:spPr bwMode="auto">
                <a:xfrm>
                  <a:off x="6161194" y="1347164"/>
                  <a:ext cx="66557" cy="66557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文本框 109"/>
              <p:cNvSpPr txBox="1"/>
              <p:nvPr/>
            </p:nvSpPr>
            <p:spPr>
              <a:xfrm>
                <a:off x="3111505" y="2054857"/>
                <a:ext cx="729536" cy="1273013"/>
              </a:xfrm>
              <a:prstGeom prst="rect">
                <a:avLst/>
              </a:prstGeom>
              <a:noFill/>
              <a:scene3d>
                <a:camera prst="orthographicFront">
                  <a:rot lat="20428945" lon="19984105" rev="21487365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2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 panose="020B0503020204020204" pitchFamily="34" charset="-122"/>
                  </a:rPr>
                  <a:t>04</a:t>
                </a:r>
                <a:endParaRPr kumimoji="0" lang="zh-CN" altLang="en-US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738844" y="1794375"/>
              <a:ext cx="2108063" cy="882390"/>
              <a:chOff x="1068797" y="2701101"/>
              <a:chExt cx="2108063" cy="882390"/>
            </a:xfrm>
          </p:grpSpPr>
          <p:sp>
            <p:nvSpPr>
              <p:cNvPr id="64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5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738844" y="3518776"/>
              <a:ext cx="2108063" cy="882390"/>
              <a:chOff x="1068797" y="2701101"/>
              <a:chExt cx="2108063" cy="882390"/>
            </a:xfrm>
          </p:grpSpPr>
          <p:sp>
            <p:nvSpPr>
              <p:cNvPr id="67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8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582412" y="2388025"/>
              <a:ext cx="2108063" cy="882390"/>
              <a:chOff x="1068797" y="2701101"/>
              <a:chExt cx="2108063" cy="882390"/>
            </a:xfrm>
          </p:grpSpPr>
          <p:sp>
            <p:nvSpPr>
              <p:cNvPr id="70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71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582412" y="4112426"/>
              <a:ext cx="2108063" cy="882390"/>
              <a:chOff x="1068797" y="2701101"/>
              <a:chExt cx="2108063" cy="882390"/>
            </a:xfrm>
          </p:grpSpPr>
          <p:sp>
            <p:nvSpPr>
              <p:cNvPr id="73" name="îśḷîḓe"/>
              <p:cNvSpPr/>
              <p:nvPr/>
            </p:nvSpPr>
            <p:spPr bwMode="auto">
              <a:xfrm>
                <a:off x="1068797" y="30260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74" name="íṧḻîďè"/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82" name="文本框 81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0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72" name="矩形 71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57422" y="2287577"/>
            <a:ext cx="1542984" cy="1880084"/>
            <a:chOff x="3846290" y="4709519"/>
            <a:chExt cx="1492747" cy="1819057"/>
          </a:xfrm>
        </p:grpSpPr>
        <p:grpSp>
          <p:nvGrpSpPr>
            <p:cNvPr id="47" name="组合 46"/>
            <p:cNvGrpSpPr/>
            <p:nvPr/>
          </p:nvGrpSpPr>
          <p:grpSpPr>
            <a:xfrm>
              <a:off x="3870374" y="4715189"/>
              <a:ext cx="1468663" cy="1285916"/>
              <a:chOff x="2857503" y="3700575"/>
              <a:chExt cx="2656140" cy="2337367"/>
            </a:xfrm>
          </p:grpSpPr>
          <p:sp>
            <p:nvSpPr>
              <p:cNvPr id="60" name="平行四边形 59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3870751" y="4709519"/>
              <a:ext cx="734331" cy="469001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1328070"/>
                <a:gd name="connsiteY0-2" fmla="*/ 0 h 852488"/>
                <a:gd name="connsiteX1-3" fmla="*/ 1328070 w 1328070"/>
                <a:gd name="connsiteY1-4" fmla="*/ 852488 h 852488"/>
                <a:gd name="connsiteX2-5" fmla="*/ 0 w 1328070"/>
                <a:gd name="connsiteY2-6" fmla="*/ 426244 h 852488"/>
                <a:gd name="connsiteX3-7" fmla="*/ 1328070 w 1328070"/>
                <a:gd name="connsiteY3-8" fmla="*/ 0 h 8524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0" name="Group 41"/>
            <p:cNvGrpSpPr>
              <a:grpSpLocks noChangeAspect="1"/>
            </p:cNvGrpSpPr>
            <p:nvPr/>
          </p:nvGrpSpPr>
          <p:grpSpPr bwMode="auto">
            <a:xfrm>
              <a:off x="4786955" y="5243104"/>
              <a:ext cx="369831" cy="444920"/>
              <a:chOff x="3783" y="2089"/>
              <a:chExt cx="116" cy="142"/>
            </a:xfrm>
            <a:solidFill>
              <a:sysClr val="window" lastClr="FFFFFF"/>
            </a:solidFill>
            <a:effectLst/>
            <a:scene3d>
              <a:camera prst="orthographicFront">
                <a:rot lat="20238001" lon="2190000" rev="60000"/>
              </a:camera>
              <a:lightRig rig="threePt" dir="t"/>
            </a:scene3d>
          </p:grpSpPr>
          <p:sp>
            <p:nvSpPr>
              <p:cNvPr id="52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文本框 1"/>
            <p:cNvSpPr txBox="1"/>
            <p:nvPr/>
          </p:nvSpPr>
          <p:spPr>
            <a:xfrm>
              <a:off x="3846290" y="5256149"/>
              <a:ext cx="800550" cy="1272427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kumimoji="0" lang="zh-CN" altLang="en-US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96291" y="2284729"/>
            <a:ext cx="1521161" cy="1329200"/>
            <a:chOff x="5039483" y="2301083"/>
            <a:chExt cx="1521161" cy="1329200"/>
          </a:xfrm>
        </p:grpSpPr>
        <p:sp>
          <p:nvSpPr>
            <p:cNvPr id="33" name="任意多边形 32"/>
            <p:cNvSpPr/>
            <p:nvPr/>
          </p:nvSpPr>
          <p:spPr>
            <a:xfrm>
              <a:off x="5039483" y="3135941"/>
              <a:ext cx="759234" cy="484757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1328070"/>
                <a:gd name="connsiteY0-2" fmla="*/ 0 h 852488"/>
                <a:gd name="connsiteX1-3" fmla="*/ 1328070 w 1328070"/>
                <a:gd name="connsiteY1-4" fmla="*/ 852488 h 852488"/>
                <a:gd name="connsiteX2-5" fmla="*/ 0 w 1328070"/>
                <a:gd name="connsiteY2-6" fmla="*/ 426244 h 852488"/>
                <a:gd name="connsiteX3-7" fmla="*/ 1328070 w 1328070"/>
                <a:gd name="connsiteY3-8" fmla="*/ 0 h 8524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00808E">
                    <a:alpha val="25000"/>
                  </a:srgbClr>
                </a:gs>
                <a:gs pos="100000">
                  <a:srgbClr val="00808E">
                    <a:alpha val="0"/>
                  </a:srgb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平行四边形 75"/>
            <p:cNvSpPr/>
            <p:nvPr/>
          </p:nvSpPr>
          <p:spPr>
            <a:xfrm rot="5400000" flipH="1" flipV="1">
              <a:off x="5923142" y="2763714"/>
              <a:ext cx="489461" cy="759234"/>
            </a:xfrm>
            <a:custGeom>
              <a:avLst/>
              <a:gdLst>
                <a:gd name="connsiteX0" fmla="*/ 0 w 1198571"/>
                <a:gd name="connsiteY0" fmla="*/ 835027 h 835027"/>
                <a:gd name="connsiteX1" fmla="*/ 266382 w 1198571"/>
                <a:gd name="connsiteY1" fmla="*/ 0 h 835027"/>
                <a:gd name="connsiteX2" fmla="*/ 1198571 w 1198571"/>
                <a:gd name="connsiteY2" fmla="*/ 0 h 835027"/>
                <a:gd name="connsiteX3" fmla="*/ 932189 w 1198571"/>
                <a:gd name="connsiteY3" fmla="*/ 835027 h 835027"/>
                <a:gd name="connsiteX4" fmla="*/ 0 w 1198571"/>
                <a:gd name="connsiteY4" fmla="*/ 835027 h 835027"/>
                <a:gd name="connsiteX0-1" fmla="*/ 0 w 932189"/>
                <a:gd name="connsiteY0-2" fmla="*/ 835027 h 835027"/>
                <a:gd name="connsiteX1-3" fmla="*/ 266382 w 932189"/>
                <a:gd name="connsiteY1-4" fmla="*/ 0 h 835027"/>
                <a:gd name="connsiteX2-5" fmla="*/ 932189 w 932189"/>
                <a:gd name="connsiteY2-6" fmla="*/ 835027 h 835027"/>
                <a:gd name="connsiteX3-7" fmla="*/ 0 w 932189"/>
                <a:gd name="connsiteY3-8" fmla="*/ 835027 h 835027"/>
                <a:gd name="connsiteX0-9" fmla="*/ 0 w 538489"/>
                <a:gd name="connsiteY0-10" fmla="*/ 835027 h 835027"/>
                <a:gd name="connsiteX1-11" fmla="*/ 266382 w 538489"/>
                <a:gd name="connsiteY1-12" fmla="*/ 0 h 835027"/>
                <a:gd name="connsiteX2-13" fmla="*/ 538489 w 538489"/>
                <a:gd name="connsiteY2-14" fmla="*/ 828677 h 835027"/>
                <a:gd name="connsiteX3-15" fmla="*/ 0 w 538489"/>
                <a:gd name="connsiteY3-16" fmla="*/ 835027 h 835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8489" h="835027">
                  <a:moveTo>
                    <a:pt x="0" y="835027"/>
                  </a:moveTo>
                  <a:lnTo>
                    <a:pt x="266382" y="0"/>
                  </a:lnTo>
                  <a:lnTo>
                    <a:pt x="538489" y="828677"/>
                  </a:lnTo>
                  <a:lnTo>
                    <a:pt x="0" y="835027"/>
                  </a:lnTo>
                  <a:close/>
                </a:path>
              </a:pathLst>
            </a:custGeom>
            <a:gradFill>
              <a:gsLst>
                <a:gs pos="0">
                  <a:srgbClr val="E34B4B">
                    <a:alpha val="50000"/>
                  </a:srgbClr>
                </a:gs>
                <a:gs pos="100000">
                  <a:srgbClr val="E34B4B">
                    <a:alpha val="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042683" y="2301083"/>
              <a:ext cx="1517961" cy="1329200"/>
              <a:chOff x="2857503" y="3700575"/>
              <a:chExt cx="2656141" cy="2337369"/>
            </a:xfrm>
          </p:grpSpPr>
          <p:sp>
            <p:nvSpPr>
              <p:cNvPr id="29" name="平行四边形 28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 rot="16200000" flipV="1">
                <a:off x="3891666" y="4415967"/>
                <a:ext cx="1915885" cy="1328070"/>
              </a:xfrm>
              <a:prstGeom prst="parallelogram">
                <a:avLst>
                  <a:gd name="adj" fmla="val 31901"/>
                </a:avLst>
              </a:prstGeom>
              <a:solidFill>
                <a:srgbClr val="20B2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2857504" y="3700575"/>
                <a:ext cx="2656140" cy="852487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4" name="Group 62"/>
            <p:cNvGrpSpPr>
              <a:grpSpLocks noChangeAspect="1"/>
            </p:cNvGrpSpPr>
            <p:nvPr/>
          </p:nvGrpSpPr>
          <p:grpSpPr bwMode="auto">
            <a:xfrm>
              <a:off x="5928381" y="2950090"/>
              <a:ext cx="494527" cy="394889"/>
              <a:chOff x="3775" y="2110"/>
              <a:chExt cx="129" cy="103"/>
            </a:xfrm>
            <a:solidFill>
              <a:sysClr val="window" lastClr="FFFFFF"/>
            </a:solidFill>
            <a:effectLst/>
            <a:scene3d>
              <a:camera prst="orthographicFront">
                <a:rot lat="20238000" lon="2190000" rev="60000"/>
              </a:camera>
              <a:lightRig rig="threePt" dir="t"/>
            </a:scene3d>
          </p:grpSpPr>
          <p:sp>
            <p:nvSpPr>
              <p:cNvPr id="26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618620" y="2278112"/>
            <a:ext cx="1550516" cy="1814907"/>
            <a:chOff x="3111505" y="1571400"/>
            <a:chExt cx="1499659" cy="1756470"/>
          </a:xfrm>
        </p:grpSpPr>
        <p:grpSp>
          <p:nvGrpSpPr>
            <p:cNvPr id="7" name="组合 6"/>
            <p:cNvGrpSpPr/>
            <p:nvPr/>
          </p:nvGrpSpPr>
          <p:grpSpPr>
            <a:xfrm>
              <a:off x="3142501" y="1571400"/>
              <a:ext cx="1468663" cy="1285916"/>
              <a:chOff x="2857503" y="3700575"/>
              <a:chExt cx="2656140" cy="2337367"/>
            </a:xfrm>
          </p:grpSpPr>
          <p:sp>
            <p:nvSpPr>
              <p:cNvPr id="18" name="平行四边形 17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3144420" y="1574210"/>
              <a:ext cx="734331" cy="469001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-1" fmla="*/ 1328070 w 1328070"/>
                <a:gd name="connsiteY0-2" fmla="*/ 0 h 852488"/>
                <a:gd name="connsiteX1-3" fmla="*/ 1328070 w 1328070"/>
                <a:gd name="connsiteY1-4" fmla="*/ 852488 h 852488"/>
                <a:gd name="connsiteX2-5" fmla="*/ 0 w 1328070"/>
                <a:gd name="connsiteY2-6" fmla="*/ 426244 h 852488"/>
                <a:gd name="connsiteX3-7" fmla="*/ 1328070 w 1328070"/>
                <a:gd name="connsiteY3-8" fmla="*/ 0 h 8524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462852">
                    <a:alpha val="25000"/>
                  </a:srgbClr>
                </a:gs>
                <a:gs pos="100000">
                  <a:srgbClr val="462852">
                    <a:alpha val="0"/>
                  </a:srgb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68019" y="2064652"/>
              <a:ext cx="539035" cy="519362"/>
              <a:chOff x="6105730" y="1273212"/>
              <a:chExt cx="506571" cy="488084"/>
            </a:xfrm>
            <a:solidFill>
              <a:sysClr val="window" lastClr="FFFFFF"/>
            </a:solidFill>
            <a:effectLst/>
            <a:scene3d>
              <a:camera prst="orthographicFront">
                <a:rot lat="20238001" lon="2190000" rev="60000"/>
              </a:camera>
              <a:lightRig rig="threePt" dir="t"/>
            </a:scene3d>
          </p:grpSpPr>
          <p:sp>
            <p:nvSpPr>
              <p:cNvPr id="11" name="Freeform 69"/>
              <p:cNvSpPr/>
              <p:nvPr/>
            </p:nvSpPr>
            <p:spPr bwMode="auto">
              <a:xfrm>
                <a:off x="6105730" y="1624485"/>
                <a:ext cx="506571" cy="136811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70"/>
              <p:cNvSpPr/>
              <p:nvPr/>
            </p:nvSpPr>
            <p:spPr bwMode="auto">
              <a:xfrm>
                <a:off x="6290610" y="1358257"/>
                <a:ext cx="136811" cy="255135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71"/>
              <p:cNvSpPr/>
              <p:nvPr/>
            </p:nvSpPr>
            <p:spPr bwMode="auto">
              <a:xfrm>
                <a:off x="6327586" y="1273212"/>
                <a:ext cx="62859" cy="73952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72"/>
              <p:cNvSpPr/>
              <p:nvPr/>
            </p:nvSpPr>
            <p:spPr bwMode="auto">
              <a:xfrm>
                <a:off x="6464397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73"/>
              <p:cNvSpPr/>
              <p:nvPr/>
            </p:nvSpPr>
            <p:spPr bwMode="auto">
              <a:xfrm>
                <a:off x="6493978" y="1347164"/>
                <a:ext cx="62859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74"/>
              <p:cNvSpPr/>
              <p:nvPr/>
            </p:nvSpPr>
            <p:spPr bwMode="auto">
              <a:xfrm>
                <a:off x="6135311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75"/>
              <p:cNvSpPr/>
              <p:nvPr/>
            </p:nvSpPr>
            <p:spPr bwMode="auto">
              <a:xfrm>
                <a:off x="6161194" y="1347164"/>
                <a:ext cx="66557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109"/>
            <p:cNvSpPr txBox="1"/>
            <p:nvPr/>
          </p:nvSpPr>
          <p:spPr>
            <a:xfrm>
              <a:off x="3111505" y="2054857"/>
              <a:ext cx="729536" cy="1273013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2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kumimoji="0" lang="zh-CN" altLang="en-US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68083" y="2291028"/>
            <a:ext cx="1518469" cy="1329116"/>
            <a:chOff x="5035996" y="3135888"/>
            <a:chExt cx="1518469" cy="1329116"/>
          </a:xfrm>
        </p:grpSpPr>
        <p:grpSp>
          <p:nvGrpSpPr>
            <p:cNvPr id="32" name="组合 31"/>
            <p:cNvGrpSpPr/>
            <p:nvPr/>
          </p:nvGrpSpPr>
          <p:grpSpPr>
            <a:xfrm>
              <a:off x="5035996" y="3135888"/>
              <a:ext cx="1518469" cy="1329116"/>
              <a:chOff x="2857503" y="3700575"/>
              <a:chExt cx="2656140" cy="2337367"/>
            </a:xfrm>
          </p:grpSpPr>
          <p:sp>
            <p:nvSpPr>
              <p:cNvPr id="44" name="平行四边形 43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平行四边形 44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B5C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35" name="Group 52"/>
            <p:cNvGrpSpPr>
              <a:grpSpLocks noChangeAspect="1"/>
            </p:cNvGrpSpPr>
            <p:nvPr/>
          </p:nvGrpSpPr>
          <p:grpSpPr bwMode="auto">
            <a:xfrm>
              <a:off x="5952890" y="3701273"/>
              <a:ext cx="459761" cy="455659"/>
              <a:chOff x="3783" y="2102"/>
              <a:chExt cx="116" cy="115"/>
            </a:xfrm>
            <a:solidFill>
              <a:sysClr val="window" lastClr="FFFFFF"/>
            </a:solidFill>
            <a:effectLst/>
            <a:scene3d>
              <a:camera prst="orthographicFront">
                <a:rot lat="20235381" lon="2192695" rev="60000"/>
              </a:camera>
              <a:lightRig rig="threePt" dir="t"/>
            </a:scene3d>
          </p:grpSpPr>
          <p:sp>
            <p:nvSpPr>
              <p:cNvPr id="37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文本框 108"/>
          <p:cNvSpPr txBox="1"/>
          <p:nvPr/>
        </p:nvSpPr>
        <p:spPr>
          <a:xfrm>
            <a:off x="6841349" y="2861674"/>
            <a:ext cx="825974" cy="1315152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20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文本框 108"/>
          <p:cNvSpPr txBox="1"/>
          <p:nvPr/>
        </p:nvSpPr>
        <p:spPr>
          <a:xfrm>
            <a:off x="4311067" y="2861674"/>
            <a:ext cx="825974" cy="403957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kumimoji="0" lang="zh-CN" altLang="en-US" sz="20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602076" y="4020517"/>
            <a:ext cx="2108063" cy="882390"/>
            <a:chOff x="1068797" y="2701101"/>
            <a:chExt cx="2108063" cy="882390"/>
          </a:xfrm>
        </p:grpSpPr>
        <p:sp>
          <p:nvSpPr>
            <p:cNvPr id="79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0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945956" y="3983027"/>
            <a:ext cx="2108063" cy="882390"/>
            <a:chOff x="3412677" y="939210"/>
            <a:chExt cx="2108063" cy="882390"/>
          </a:xfrm>
        </p:grpSpPr>
        <p:sp>
          <p:nvSpPr>
            <p:cNvPr id="82" name="îśḷîḓe"/>
            <p:cNvSpPr/>
            <p:nvPr/>
          </p:nvSpPr>
          <p:spPr bwMode="auto">
            <a:xfrm>
              <a:off x="3412677" y="12642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3" name="íṧḻîďè"/>
            <p:cNvSpPr txBox="1"/>
            <p:nvPr/>
          </p:nvSpPr>
          <p:spPr bwMode="auto">
            <a:xfrm>
              <a:off x="3412677" y="93921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849849" y="4020517"/>
            <a:ext cx="2108063" cy="882390"/>
            <a:chOff x="1068797" y="2701101"/>
            <a:chExt cx="2108063" cy="882390"/>
          </a:xfrm>
        </p:grpSpPr>
        <p:sp>
          <p:nvSpPr>
            <p:cNvPr id="85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6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193729" y="3983027"/>
            <a:ext cx="2108063" cy="882390"/>
            <a:chOff x="3412677" y="939210"/>
            <a:chExt cx="2108063" cy="882390"/>
          </a:xfrm>
        </p:grpSpPr>
        <p:sp>
          <p:nvSpPr>
            <p:cNvPr id="88" name="îśḷîḓe"/>
            <p:cNvSpPr/>
            <p:nvPr/>
          </p:nvSpPr>
          <p:spPr bwMode="auto">
            <a:xfrm>
              <a:off x="3412677" y="12642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9" name="íṧḻîďè"/>
            <p:cNvSpPr txBox="1"/>
            <p:nvPr/>
          </p:nvSpPr>
          <p:spPr bwMode="auto">
            <a:xfrm>
              <a:off x="3412677" y="93921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91" name="文本框 90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94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48" name="矩形 47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38178" y="2422327"/>
            <a:ext cx="1289748" cy="1144961"/>
            <a:chOff x="4783001" y="3454023"/>
            <a:chExt cx="1498988" cy="1331191"/>
          </a:xfrm>
        </p:grpSpPr>
        <p:grpSp>
          <p:nvGrpSpPr>
            <p:cNvPr id="5" name="组合 4"/>
            <p:cNvGrpSpPr/>
            <p:nvPr/>
          </p:nvGrpSpPr>
          <p:grpSpPr>
            <a:xfrm>
              <a:off x="4783001" y="3454023"/>
              <a:ext cx="1498988" cy="1331191"/>
              <a:chOff x="3303702" y="1161598"/>
              <a:chExt cx="2161773" cy="1919782"/>
            </a:xfrm>
          </p:grpSpPr>
          <p:sp>
            <p:nvSpPr>
              <p:cNvPr id="12" name="任意多边形 11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20B2AA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51435" tIns="25717" rIns="51435" bIns="25717" numCol="1" anchor="t" anchorCtr="0" compatLnSpc="1">
                <a:no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 rot="10800000">
                <a:off x="3303702" y="1186246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0B2AA">
                  <a:alpha val="0"/>
                </a:srgbClr>
              </a:solidFill>
              <a:ln w="3810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ysClr val="window" lastClr="FFFFFF">
                  <a:alpha val="0"/>
                </a:sysClr>
              </a:solidFill>
              <a:ln w="38100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324340" y="3872674"/>
              <a:ext cx="391456" cy="405434"/>
              <a:chOff x="9450388" y="2662238"/>
              <a:chExt cx="133350" cy="138112"/>
            </a:xfrm>
            <a:solidFill>
              <a:srgbClr val="FFB850"/>
            </a:solidFill>
          </p:grpSpPr>
          <p:sp>
            <p:nvSpPr>
              <p:cNvPr id="7" name="Rectangle 239"/>
              <p:cNvSpPr>
                <a:spLocks noChangeArrowheads="1"/>
              </p:cNvSpPr>
              <p:nvPr/>
            </p:nvSpPr>
            <p:spPr bwMode="auto">
              <a:xfrm>
                <a:off x="9450388" y="2778125"/>
                <a:ext cx="26988" cy="22225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240"/>
              <p:cNvSpPr>
                <a:spLocks noChangeArrowheads="1"/>
              </p:cNvSpPr>
              <p:nvPr/>
            </p:nvSpPr>
            <p:spPr bwMode="auto">
              <a:xfrm>
                <a:off x="9488488" y="2751138"/>
                <a:ext cx="22225" cy="492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241"/>
              <p:cNvSpPr>
                <a:spLocks noChangeArrowheads="1"/>
              </p:cNvSpPr>
              <p:nvPr/>
            </p:nvSpPr>
            <p:spPr bwMode="auto">
              <a:xfrm>
                <a:off x="9521825" y="2713038"/>
                <a:ext cx="23813" cy="873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242"/>
              <p:cNvSpPr>
                <a:spLocks noChangeArrowheads="1"/>
              </p:cNvSpPr>
              <p:nvPr/>
            </p:nvSpPr>
            <p:spPr bwMode="auto">
              <a:xfrm>
                <a:off x="9556750" y="2662238"/>
                <a:ext cx="26988" cy="138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243"/>
              <p:cNvSpPr/>
              <p:nvPr/>
            </p:nvSpPr>
            <p:spPr bwMode="auto">
              <a:xfrm>
                <a:off x="9556750" y="2662238"/>
                <a:ext cx="26988" cy="138112"/>
              </a:xfrm>
              <a:custGeom>
                <a:avLst/>
                <a:gdLst>
                  <a:gd name="T0" fmla="*/ 17 w 17"/>
                  <a:gd name="T1" fmla="*/ 87 h 87"/>
                  <a:gd name="T2" fmla="*/ 0 w 17"/>
                  <a:gd name="T3" fmla="*/ 87 h 87"/>
                  <a:gd name="T4" fmla="*/ 0 w 17"/>
                  <a:gd name="T5" fmla="*/ 0 h 87"/>
                  <a:gd name="T6" fmla="*/ 17 w 1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7">
                    <a:moveTo>
                      <a:pt x="17" y="87"/>
                    </a:moveTo>
                    <a:lnTo>
                      <a:pt x="0" y="87"/>
                    </a:ln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134183" y="2408648"/>
            <a:ext cx="1276242" cy="1140969"/>
            <a:chOff x="3326339" y="1143647"/>
            <a:chExt cx="2139136" cy="1913086"/>
          </a:xfrm>
        </p:grpSpPr>
        <p:sp>
          <p:nvSpPr>
            <p:cNvPr id="31" name="任意多边形 30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20B2AA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51435" tIns="25717" rIns="51435" bIns="25717" numCol="1" anchor="t" anchorCtr="0" compatLnSpc="1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"/>
            <p:cNvSpPr/>
            <p:nvPr/>
          </p:nvSpPr>
          <p:spPr bwMode="auto">
            <a:xfrm rot="10800000">
              <a:off x="3326339" y="1143647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0B2AA">
                <a:alpha val="0"/>
              </a:srgbClr>
            </a:solidFill>
            <a:ln w="38100">
              <a:gradFill flip="none" rotWithShape="1">
                <a:gsLst>
                  <a:gs pos="0">
                    <a:sysClr val="window" lastClr="FFFFFF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 rot="10800000">
              <a:off x="3700406" y="1458265"/>
              <a:ext cx="1495487" cy="132543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59836" y="2784156"/>
            <a:ext cx="393339" cy="394346"/>
            <a:chOff x="458010" y="4063526"/>
            <a:chExt cx="1087437" cy="10906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07913" y="2422577"/>
            <a:ext cx="1275730" cy="1137361"/>
            <a:chOff x="3337529" y="1161599"/>
            <a:chExt cx="2138277" cy="1907039"/>
          </a:xfrm>
        </p:grpSpPr>
        <p:sp>
          <p:nvSpPr>
            <p:cNvPr id="39" name="任意多边形 38"/>
            <p:cNvSpPr/>
            <p:nvPr/>
          </p:nvSpPr>
          <p:spPr bwMode="auto">
            <a:xfrm rot="10800000">
              <a:off x="3342358" y="1161599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20B2AA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51435" tIns="25717" rIns="51435" bIns="25717" numCol="1" anchor="t" anchorCtr="0" compatLnSpc="1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0B2AA">
                <a:alpha val="0"/>
              </a:srgbClr>
            </a:solidFill>
            <a:ln w="38100">
              <a:gradFill flip="none" rotWithShape="1">
                <a:gsLst>
                  <a:gs pos="0">
                    <a:sysClr val="window" lastClr="FFFFFF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ysClr val="window" lastClr="FFFFFF">
                <a:alpha val="0"/>
              </a:sysClr>
            </a:solidFill>
            <a:ln w="38100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7"/>
          <p:cNvGrpSpPr>
            <a:grpSpLocks noChangeAspect="1"/>
          </p:cNvGrpSpPr>
          <p:nvPr/>
        </p:nvGrpSpPr>
        <p:grpSpPr bwMode="auto">
          <a:xfrm>
            <a:off x="5272876" y="2770276"/>
            <a:ext cx="393370" cy="422107"/>
            <a:chOff x="231" y="1205"/>
            <a:chExt cx="640" cy="6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497887" y="2403497"/>
            <a:ext cx="1288369" cy="1139090"/>
            <a:chOff x="3614488" y="1410229"/>
            <a:chExt cx="1497385" cy="1324365"/>
          </a:xfrm>
        </p:grpSpPr>
        <p:grpSp>
          <p:nvGrpSpPr>
            <p:cNvPr id="51" name="组合 50"/>
            <p:cNvGrpSpPr/>
            <p:nvPr/>
          </p:nvGrpSpPr>
          <p:grpSpPr>
            <a:xfrm>
              <a:off x="3614488" y="1410229"/>
              <a:ext cx="1497385" cy="1324365"/>
              <a:chOff x="3306014" y="1161598"/>
              <a:chExt cx="2159461" cy="1909937"/>
            </a:xfrm>
          </p:grpSpPr>
          <p:sp>
            <p:nvSpPr>
              <p:cNvPr id="53" name="任意多边形 52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4B5CC4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51435" tIns="25717" rIns="51435" bIns="25717" numCol="1" anchor="t" anchorCtr="0" compatLnSpc="1">
                <a:no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3306014" y="1176402"/>
                <a:ext cx="2138277" cy="189513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B5CC4">
                  <a:alpha val="0"/>
                </a:srgbClr>
              </a:solidFill>
              <a:ln w="3810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ysClr val="window" lastClr="FFFFFF">
                  <a:alpha val="0"/>
                </a:sysClr>
              </a:solidFill>
              <a:ln w="38100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Freeform 310"/>
            <p:cNvSpPr>
              <a:spLocks noEditPoints="1"/>
            </p:cNvSpPr>
            <p:nvPr/>
          </p:nvSpPr>
          <p:spPr bwMode="auto">
            <a:xfrm>
              <a:off x="4104786" y="1791923"/>
              <a:ext cx="531100" cy="524114"/>
            </a:xfrm>
            <a:custGeom>
              <a:avLst/>
              <a:gdLst>
                <a:gd name="T0" fmla="*/ 31 w 32"/>
                <a:gd name="T1" fmla="*/ 13 h 31"/>
                <a:gd name="T2" fmla="*/ 28 w 32"/>
                <a:gd name="T3" fmla="*/ 13 h 31"/>
                <a:gd name="T4" fmla="*/ 26 w 32"/>
                <a:gd name="T5" fmla="*/ 9 h 31"/>
                <a:gd name="T6" fmla="*/ 28 w 32"/>
                <a:gd name="T7" fmla="*/ 7 h 31"/>
                <a:gd name="T8" fmla="*/ 28 w 32"/>
                <a:gd name="T9" fmla="*/ 6 h 31"/>
                <a:gd name="T10" fmla="*/ 26 w 32"/>
                <a:gd name="T11" fmla="*/ 3 h 31"/>
                <a:gd name="T12" fmla="*/ 25 w 32"/>
                <a:gd name="T13" fmla="*/ 3 h 31"/>
                <a:gd name="T14" fmla="*/ 22 w 32"/>
                <a:gd name="T15" fmla="*/ 6 h 31"/>
                <a:gd name="T16" fmla="*/ 19 w 32"/>
                <a:gd name="T17" fmla="*/ 4 h 31"/>
                <a:gd name="T18" fmla="*/ 19 w 32"/>
                <a:gd name="T19" fmla="*/ 1 h 31"/>
                <a:gd name="T20" fmla="*/ 18 w 32"/>
                <a:gd name="T21" fmla="*/ 0 h 31"/>
                <a:gd name="T22" fmla="*/ 14 w 32"/>
                <a:gd name="T23" fmla="*/ 0 h 31"/>
                <a:gd name="T24" fmla="*/ 13 w 32"/>
                <a:gd name="T25" fmla="*/ 1 h 31"/>
                <a:gd name="T26" fmla="*/ 13 w 32"/>
                <a:gd name="T27" fmla="*/ 4 h 31"/>
                <a:gd name="T28" fmla="*/ 10 w 32"/>
                <a:gd name="T29" fmla="*/ 6 h 31"/>
                <a:gd name="T30" fmla="*/ 8 w 32"/>
                <a:gd name="T31" fmla="*/ 3 h 31"/>
                <a:gd name="T32" fmla="*/ 6 w 32"/>
                <a:gd name="T33" fmla="*/ 3 h 31"/>
                <a:gd name="T34" fmla="*/ 4 w 32"/>
                <a:gd name="T35" fmla="*/ 6 h 31"/>
                <a:gd name="T36" fmla="*/ 4 w 32"/>
                <a:gd name="T37" fmla="*/ 7 h 31"/>
                <a:gd name="T38" fmla="*/ 6 w 32"/>
                <a:gd name="T39" fmla="*/ 9 h 31"/>
                <a:gd name="T40" fmla="*/ 5 w 32"/>
                <a:gd name="T41" fmla="*/ 13 h 31"/>
                <a:gd name="T42" fmla="*/ 1 w 32"/>
                <a:gd name="T43" fmla="*/ 13 h 31"/>
                <a:gd name="T44" fmla="*/ 0 w 32"/>
                <a:gd name="T45" fmla="*/ 14 h 31"/>
                <a:gd name="T46" fmla="*/ 0 w 32"/>
                <a:gd name="T47" fmla="*/ 17 h 31"/>
                <a:gd name="T48" fmla="*/ 1 w 32"/>
                <a:gd name="T49" fmla="*/ 18 h 31"/>
                <a:gd name="T50" fmla="*/ 5 w 32"/>
                <a:gd name="T51" fmla="*/ 18 h 31"/>
                <a:gd name="T52" fmla="*/ 6 w 32"/>
                <a:gd name="T53" fmla="*/ 22 h 31"/>
                <a:gd name="T54" fmla="*/ 4 w 32"/>
                <a:gd name="T55" fmla="*/ 24 h 31"/>
                <a:gd name="T56" fmla="*/ 4 w 32"/>
                <a:gd name="T57" fmla="*/ 25 h 31"/>
                <a:gd name="T58" fmla="*/ 6 w 32"/>
                <a:gd name="T59" fmla="*/ 28 h 31"/>
                <a:gd name="T60" fmla="*/ 8 w 32"/>
                <a:gd name="T61" fmla="*/ 28 h 31"/>
                <a:gd name="T62" fmla="*/ 10 w 32"/>
                <a:gd name="T63" fmla="*/ 26 h 31"/>
                <a:gd name="T64" fmla="*/ 13 w 32"/>
                <a:gd name="T65" fmla="*/ 27 h 31"/>
                <a:gd name="T66" fmla="*/ 13 w 32"/>
                <a:gd name="T67" fmla="*/ 30 h 31"/>
                <a:gd name="T68" fmla="*/ 14 w 32"/>
                <a:gd name="T69" fmla="*/ 31 h 31"/>
                <a:gd name="T70" fmla="*/ 18 w 32"/>
                <a:gd name="T71" fmla="*/ 31 h 31"/>
                <a:gd name="T72" fmla="*/ 19 w 32"/>
                <a:gd name="T73" fmla="*/ 30 h 31"/>
                <a:gd name="T74" fmla="*/ 19 w 32"/>
                <a:gd name="T75" fmla="*/ 27 h 31"/>
                <a:gd name="T76" fmla="*/ 22 w 32"/>
                <a:gd name="T77" fmla="*/ 26 h 31"/>
                <a:gd name="T78" fmla="*/ 25 w 32"/>
                <a:gd name="T79" fmla="*/ 28 h 31"/>
                <a:gd name="T80" fmla="*/ 26 w 32"/>
                <a:gd name="T81" fmla="*/ 28 h 31"/>
                <a:gd name="T82" fmla="*/ 28 w 32"/>
                <a:gd name="T83" fmla="*/ 25 h 31"/>
                <a:gd name="T84" fmla="*/ 28 w 32"/>
                <a:gd name="T85" fmla="*/ 24 h 31"/>
                <a:gd name="T86" fmla="*/ 26 w 32"/>
                <a:gd name="T87" fmla="*/ 22 h 31"/>
                <a:gd name="T88" fmla="*/ 28 w 32"/>
                <a:gd name="T89" fmla="*/ 18 h 31"/>
                <a:gd name="T90" fmla="*/ 31 w 32"/>
                <a:gd name="T91" fmla="*/ 18 h 31"/>
                <a:gd name="T92" fmla="*/ 32 w 32"/>
                <a:gd name="T93" fmla="*/ 17 h 31"/>
                <a:gd name="T94" fmla="*/ 32 w 32"/>
                <a:gd name="T95" fmla="*/ 14 h 31"/>
                <a:gd name="T96" fmla="*/ 31 w 32"/>
                <a:gd name="T97" fmla="*/ 13 h 31"/>
                <a:gd name="T98" fmla="*/ 16 w 32"/>
                <a:gd name="T99" fmla="*/ 23 h 31"/>
                <a:gd name="T100" fmla="*/ 9 w 32"/>
                <a:gd name="T101" fmla="*/ 16 h 31"/>
                <a:gd name="T102" fmla="*/ 16 w 32"/>
                <a:gd name="T103" fmla="*/ 9 h 31"/>
                <a:gd name="T104" fmla="*/ 23 w 32"/>
                <a:gd name="T105" fmla="*/ 16 h 31"/>
                <a:gd name="T106" fmla="*/ 16 w 32"/>
                <a:gd name="T10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31">
                  <a:moveTo>
                    <a:pt x="31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7" y="12"/>
                    <a:pt x="27" y="10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29" y="6"/>
                    <a:pt x="28" y="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3"/>
                    <a:pt x="25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0" y="4"/>
                    <a:pt x="19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0"/>
                    <a:pt x="5" y="21"/>
                    <a:pt x="6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8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0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1" y="26"/>
                    <a:pt x="22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6" y="28"/>
                    <a:pt x="26" y="2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8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0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1" y="13"/>
                    <a:pt x="31" y="13"/>
                  </a:cubicBezTo>
                  <a:close/>
                  <a:moveTo>
                    <a:pt x="16" y="23"/>
                  </a:moveTo>
                  <a:cubicBezTo>
                    <a:pt x="12" y="23"/>
                    <a:pt x="9" y="19"/>
                    <a:pt x="9" y="16"/>
                  </a:cubicBezTo>
                  <a:cubicBezTo>
                    <a:pt x="9" y="12"/>
                    <a:pt x="12" y="9"/>
                    <a:pt x="16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3" y="19"/>
                    <a:pt x="20" y="23"/>
                    <a:pt x="16" y="23"/>
                  </a:cubicBez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vert="horz" wrap="square" lIns="51435" tIns="25717" rIns="51435" bIns="25717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175006" y="3854687"/>
            <a:ext cx="2108063" cy="882390"/>
            <a:chOff x="1068797" y="2701101"/>
            <a:chExt cx="2108063" cy="882390"/>
          </a:xfrm>
        </p:grpSpPr>
        <p:sp>
          <p:nvSpPr>
            <p:cNvPr id="57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8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525550" y="3854687"/>
            <a:ext cx="2108063" cy="882390"/>
            <a:chOff x="1068797" y="2701101"/>
            <a:chExt cx="2108063" cy="882390"/>
          </a:xfrm>
        </p:grpSpPr>
        <p:sp>
          <p:nvSpPr>
            <p:cNvPr id="6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02180" y="3854687"/>
            <a:ext cx="2108063" cy="882390"/>
            <a:chOff x="1068797" y="2701101"/>
            <a:chExt cx="2108063" cy="882390"/>
          </a:xfrm>
        </p:grpSpPr>
        <p:sp>
          <p:nvSpPr>
            <p:cNvPr id="63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4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78810" y="3854687"/>
            <a:ext cx="2108063" cy="882390"/>
            <a:chOff x="1068797" y="2701101"/>
            <a:chExt cx="2108063" cy="882390"/>
          </a:xfrm>
        </p:grpSpPr>
        <p:sp>
          <p:nvSpPr>
            <p:cNvPr id="6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72" name="文本框 71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954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313267" y="533400"/>
            <a:ext cx="11548534" cy="5799667"/>
            <a:chOff x="313267" y="533400"/>
            <a:chExt cx="11548534" cy="5799667"/>
          </a:xfrm>
        </p:grpSpPr>
        <p:sp>
          <p:nvSpPr>
            <p:cNvPr id="98" name="矩形 97"/>
            <p:cNvSpPr/>
            <p:nvPr/>
          </p:nvSpPr>
          <p:spPr>
            <a:xfrm>
              <a:off x="313267" y="533400"/>
              <a:ext cx="11548534" cy="5799667"/>
            </a:xfrm>
            <a:prstGeom prst="rect">
              <a:avLst/>
            </a:prstGeom>
            <a:pattFill prst="smConfetti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4572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 flipV="1">
              <a:off x="476141" y="670266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 rot="16200000" flipV="1">
              <a:off x="465889" y="5843399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5400000" flipV="1">
              <a:off x="11448942" y="658891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 rot="10800000" flipV="1">
              <a:off x="11532962" y="5832024"/>
              <a:ext cx="269164" cy="291914"/>
            </a:xfrm>
            <a:custGeom>
              <a:avLst/>
              <a:gdLst>
                <a:gd name="connsiteX0" fmla="*/ 0 w 609600"/>
                <a:gd name="connsiteY0" fmla="*/ 0 h 609600"/>
                <a:gd name="connsiteX1" fmla="*/ 160020 w 609600"/>
                <a:gd name="connsiteY1" fmla="*/ 0 h 609600"/>
                <a:gd name="connsiteX2" fmla="*/ 160020 w 609600"/>
                <a:gd name="connsiteY2" fmla="*/ 449580 h 609600"/>
                <a:gd name="connsiteX3" fmla="*/ 609600 w 609600"/>
                <a:gd name="connsiteY3" fmla="*/ 449580 h 609600"/>
                <a:gd name="connsiteX4" fmla="*/ 609600 w 609600"/>
                <a:gd name="connsiteY4" fmla="*/ 609600 h 609600"/>
                <a:gd name="connsiteX5" fmla="*/ 0 w 609600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609600">
                  <a:moveTo>
                    <a:pt x="0" y="0"/>
                  </a:moveTo>
                  <a:lnTo>
                    <a:pt x="160020" y="0"/>
                  </a:lnTo>
                  <a:lnTo>
                    <a:pt x="160020" y="449580"/>
                  </a:lnTo>
                  <a:lnTo>
                    <a:pt x="609600" y="449580"/>
                  </a:lnTo>
                  <a:lnTo>
                    <a:pt x="609600" y="60960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428603" y="2242189"/>
            <a:ext cx="3383784" cy="2972961"/>
            <a:chOff x="2466683" y="937903"/>
            <a:chExt cx="4211825" cy="3700470"/>
          </a:xfrm>
        </p:grpSpPr>
        <p:grpSp>
          <p:nvGrpSpPr>
            <p:cNvPr id="2" name="组合 1"/>
            <p:cNvGrpSpPr/>
            <p:nvPr/>
          </p:nvGrpSpPr>
          <p:grpSpPr>
            <a:xfrm>
              <a:off x="2466683" y="937903"/>
              <a:ext cx="1275182" cy="1276356"/>
              <a:chOff x="3288482" y="1250827"/>
              <a:chExt cx="1700022" cy="170220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288482" y="1250827"/>
                <a:ext cx="1700022" cy="1702202"/>
                <a:chOff x="661303" y="454074"/>
                <a:chExt cx="2476499" cy="2479675"/>
              </a:xfrm>
            </p:grpSpPr>
            <p:sp>
              <p:nvSpPr>
                <p:cNvPr id="6" name="Freeform 67"/>
                <p:cNvSpPr/>
                <p:nvPr/>
              </p:nvSpPr>
              <p:spPr bwMode="auto">
                <a:xfrm>
                  <a:off x="661303" y="454074"/>
                  <a:ext cx="2476499" cy="2479675"/>
                </a:xfrm>
                <a:custGeom>
                  <a:avLst/>
                  <a:gdLst>
                    <a:gd name="T0" fmla="*/ 657 w 657"/>
                    <a:gd name="T1" fmla="*/ 329 h 658"/>
                    <a:gd name="T2" fmla="*/ 657 w 657"/>
                    <a:gd name="T3" fmla="*/ 658 h 658"/>
                    <a:gd name="T4" fmla="*/ 329 w 657"/>
                    <a:gd name="T5" fmla="*/ 658 h 658"/>
                    <a:gd name="T6" fmla="*/ 0 w 657"/>
                    <a:gd name="T7" fmla="*/ 329 h 658"/>
                    <a:gd name="T8" fmla="*/ 329 w 657"/>
                    <a:gd name="T9" fmla="*/ 0 h 658"/>
                    <a:gd name="T10" fmla="*/ 657 w 657"/>
                    <a:gd name="T11" fmla="*/ 329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7" h="658">
                      <a:moveTo>
                        <a:pt x="657" y="329"/>
                      </a:moveTo>
                      <a:cubicBezTo>
                        <a:pt x="657" y="419"/>
                        <a:pt x="657" y="658"/>
                        <a:pt x="657" y="658"/>
                      </a:cubicBezTo>
                      <a:cubicBezTo>
                        <a:pt x="657" y="658"/>
                        <a:pt x="420" y="658"/>
                        <a:pt x="329" y="658"/>
                      </a:cubicBezTo>
                      <a:cubicBezTo>
                        <a:pt x="147" y="658"/>
                        <a:pt x="0" y="511"/>
                        <a:pt x="0" y="329"/>
                      </a:cubicBezTo>
                      <a:cubicBezTo>
                        <a:pt x="0" y="148"/>
                        <a:pt x="147" y="0"/>
                        <a:pt x="329" y="0"/>
                      </a:cubicBezTo>
                      <a:cubicBezTo>
                        <a:pt x="510" y="0"/>
                        <a:pt x="657" y="148"/>
                        <a:pt x="657" y="329"/>
                      </a:cubicBezTo>
                      <a:close/>
                    </a:path>
                  </a:pathLst>
                </a:custGeom>
                <a:gradFill>
                  <a:gsLst>
                    <a:gs pos="69000">
                      <a:srgbClr val="CCCCCC"/>
                    </a:gs>
                    <a:gs pos="49000">
                      <a:schemeClr val="bg1"/>
                    </a:gs>
                    <a:gs pos="33000">
                      <a:schemeClr val="bg1">
                        <a:lumMod val="85000"/>
                      </a:schemeClr>
                    </a:gs>
                    <a:gs pos="16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" name="Freeform 72"/>
                <p:cNvSpPr/>
                <p:nvPr/>
              </p:nvSpPr>
              <p:spPr bwMode="auto">
                <a:xfrm>
                  <a:off x="742769" y="536624"/>
                  <a:ext cx="2362200" cy="2365375"/>
                </a:xfrm>
                <a:custGeom>
                  <a:avLst/>
                  <a:gdLst>
                    <a:gd name="T0" fmla="*/ 627 w 627"/>
                    <a:gd name="T1" fmla="*/ 314 h 628"/>
                    <a:gd name="T2" fmla="*/ 627 w 627"/>
                    <a:gd name="T3" fmla="*/ 628 h 628"/>
                    <a:gd name="T4" fmla="*/ 313 w 627"/>
                    <a:gd name="T5" fmla="*/ 628 h 628"/>
                    <a:gd name="T6" fmla="*/ 0 w 627"/>
                    <a:gd name="T7" fmla="*/ 314 h 628"/>
                    <a:gd name="T8" fmla="*/ 313 w 627"/>
                    <a:gd name="T9" fmla="*/ 0 h 628"/>
                    <a:gd name="T10" fmla="*/ 627 w 627"/>
                    <a:gd name="T11" fmla="*/ 314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27" h="628">
                      <a:moveTo>
                        <a:pt x="627" y="314"/>
                      </a:moveTo>
                      <a:cubicBezTo>
                        <a:pt x="627" y="400"/>
                        <a:pt x="627" y="628"/>
                        <a:pt x="627" y="628"/>
                      </a:cubicBezTo>
                      <a:cubicBezTo>
                        <a:pt x="627" y="628"/>
                        <a:pt x="401" y="628"/>
                        <a:pt x="313" y="628"/>
                      </a:cubicBezTo>
                      <a:cubicBezTo>
                        <a:pt x="140" y="628"/>
                        <a:pt x="0" y="487"/>
                        <a:pt x="0" y="314"/>
                      </a:cubicBezTo>
                      <a:cubicBezTo>
                        <a:pt x="0" y="141"/>
                        <a:pt x="140" y="0"/>
                        <a:pt x="313" y="0"/>
                      </a:cubicBezTo>
                      <a:cubicBezTo>
                        <a:pt x="487" y="0"/>
                        <a:pt x="627" y="141"/>
                        <a:pt x="627" y="314"/>
                      </a:cubicBezTo>
                      <a:close/>
                    </a:path>
                  </a:pathLst>
                </a:custGeom>
                <a:solidFill>
                  <a:srgbClr val="4B5CC4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round/>
                </a:ln>
                <a:effectLst>
                  <a:innerShdw blurRad="1143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" name="Freeform 96"/>
              <p:cNvSpPr>
                <a:spLocks noEditPoints="1"/>
              </p:cNvSpPr>
              <p:nvPr/>
            </p:nvSpPr>
            <p:spPr bwMode="auto">
              <a:xfrm>
                <a:off x="4080842" y="1672552"/>
                <a:ext cx="300774" cy="326926"/>
              </a:xfrm>
              <a:custGeom>
                <a:avLst/>
                <a:gdLst>
                  <a:gd name="T0" fmla="*/ 34 w 114"/>
                  <a:gd name="T1" fmla="*/ 58 h 124"/>
                  <a:gd name="T2" fmla="*/ 7 w 114"/>
                  <a:gd name="T3" fmla="*/ 57 h 124"/>
                  <a:gd name="T4" fmla="*/ 9 w 114"/>
                  <a:gd name="T5" fmla="*/ 108 h 124"/>
                  <a:gd name="T6" fmla="*/ 37 w 114"/>
                  <a:gd name="T7" fmla="*/ 112 h 124"/>
                  <a:gd name="T8" fmla="*/ 34 w 114"/>
                  <a:gd name="T9" fmla="*/ 58 h 124"/>
                  <a:gd name="T10" fmla="*/ 113 w 114"/>
                  <a:gd name="T11" fmla="*/ 73 h 124"/>
                  <a:gd name="T12" fmla="*/ 107 w 114"/>
                  <a:gd name="T13" fmla="*/ 66 h 124"/>
                  <a:gd name="T14" fmla="*/ 112 w 114"/>
                  <a:gd name="T15" fmla="*/ 59 h 124"/>
                  <a:gd name="T16" fmla="*/ 85 w 114"/>
                  <a:gd name="T17" fmla="*/ 48 h 124"/>
                  <a:gd name="T18" fmla="*/ 80 w 114"/>
                  <a:gd name="T19" fmla="*/ 39 h 124"/>
                  <a:gd name="T20" fmla="*/ 96 w 114"/>
                  <a:gd name="T21" fmla="*/ 21 h 124"/>
                  <a:gd name="T22" fmla="*/ 90 w 114"/>
                  <a:gd name="T23" fmla="*/ 4 h 124"/>
                  <a:gd name="T24" fmla="*/ 58 w 114"/>
                  <a:gd name="T25" fmla="*/ 35 h 124"/>
                  <a:gd name="T26" fmla="*/ 39 w 114"/>
                  <a:gd name="T27" fmla="*/ 59 h 124"/>
                  <a:gd name="T28" fmla="*/ 42 w 114"/>
                  <a:gd name="T29" fmla="*/ 111 h 124"/>
                  <a:gd name="T30" fmla="*/ 91 w 114"/>
                  <a:gd name="T31" fmla="*/ 119 h 124"/>
                  <a:gd name="T32" fmla="*/ 103 w 114"/>
                  <a:gd name="T33" fmla="*/ 108 h 124"/>
                  <a:gd name="T34" fmla="*/ 100 w 114"/>
                  <a:gd name="T35" fmla="*/ 101 h 124"/>
                  <a:gd name="T36" fmla="*/ 109 w 114"/>
                  <a:gd name="T37" fmla="*/ 93 h 124"/>
                  <a:gd name="T38" fmla="*/ 106 w 114"/>
                  <a:gd name="T39" fmla="*/ 83 h 124"/>
                  <a:gd name="T40" fmla="*/ 113 w 114"/>
                  <a:gd name="T41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24">
                    <a:moveTo>
                      <a:pt x="34" y="58"/>
                    </a:moveTo>
                    <a:cubicBezTo>
                      <a:pt x="24" y="54"/>
                      <a:pt x="7" y="57"/>
                      <a:pt x="7" y="57"/>
                    </a:cubicBezTo>
                    <a:cubicBezTo>
                      <a:pt x="0" y="78"/>
                      <a:pt x="9" y="108"/>
                      <a:pt x="9" y="108"/>
                    </a:cubicBezTo>
                    <a:cubicBezTo>
                      <a:pt x="20" y="117"/>
                      <a:pt x="37" y="112"/>
                      <a:pt x="37" y="112"/>
                    </a:cubicBezTo>
                    <a:cubicBezTo>
                      <a:pt x="31" y="95"/>
                      <a:pt x="34" y="58"/>
                      <a:pt x="34" y="58"/>
                    </a:cubicBezTo>
                    <a:close/>
                    <a:moveTo>
                      <a:pt x="113" y="73"/>
                    </a:moveTo>
                    <a:cubicBezTo>
                      <a:pt x="114" y="66"/>
                      <a:pt x="107" y="66"/>
                      <a:pt x="107" y="66"/>
                    </a:cubicBezTo>
                    <a:cubicBezTo>
                      <a:pt x="113" y="66"/>
                      <a:pt x="112" y="59"/>
                      <a:pt x="112" y="59"/>
                    </a:cubicBezTo>
                    <a:cubicBezTo>
                      <a:pt x="110" y="43"/>
                      <a:pt x="95" y="50"/>
                      <a:pt x="85" y="48"/>
                    </a:cubicBezTo>
                    <a:cubicBezTo>
                      <a:pt x="76" y="46"/>
                      <a:pt x="80" y="39"/>
                      <a:pt x="80" y="39"/>
                    </a:cubicBezTo>
                    <a:cubicBezTo>
                      <a:pt x="92" y="31"/>
                      <a:pt x="96" y="21"/>
                      <a:pt x="96" y="21"/>
                    </a:cubicBezTo>
                    <a:cubicBezTo>
                      <a:pt x="101" y="0"/>
                      <a:pt x="90" y="4"/>
                      <a:pt x="90" y="4"/>
                    </a:cubicBezTo>
                    <a:cubicBezTo>
                      <a:pt x="87" y="10"/>
                      <a:pt x="66" y="30"/>
                      <a:pt x="58" y="35"/>
                    </a:cubicBezTo>
                    <a:cubicBezTo>
                      <a:pt x="48" y="42"/>
                      <a:pt x="39" y="59"/>
                      <a:pt x="39" y="59"/>
                    </a:cubicBezTo>
                    <a:cubicBezTo>
                      <a:pt x="35" y="78"/>
                      <a:pt x="42" y="111"/>
                      <a:pt x="42" y="111"/>
                    </a:cubicBezTo>
                    <a:cubicBezTo>
                      <a:pt x="63" y="124"/>
                      <a:pt x="91" y="119"/>
                      <a:pt x="91" y="119"/>
                    </a:cubicBezTo>
                    <a:cubicBezTo>
                      <a:pt x="102" y="117"/>
                      <a:pt x="103" y="108"/>
                      <a:pt x="103" y="108"/>
                    </a:cubicBezTo>
                    <a:cubicBezTo>
                      <a:pt x="105" y="102"/>
                      <a:pt x="100" y="101"/>
                      <a:pt x="100" y="101"/>
                    </a:cubicBezTo>
                    <a:cubicBezTo>
                      <a:pt x="108" y="102"/>
                      <a:pt x="109" y="93"/>
                      <a:pt x="109" y="93"/>
                    </a:cubicBezTo>
                    <a:cubicBezTo>
                      <a:pt x="112" y="84"/>
                      <a:pt x="106" y="83"/>
                      <a:pt x="106" y="83"/>
                    </a:cubicBezTo>
                    <a:cubicBezTo>
                      <a:pt x="112" y="84"/>
                      <a:pt x="113" y="73"/>
                      <a:pt x="113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文本框 180"/>
              <p:cNvSpPr txBox="1"/>
              <p:nvPr/>
            </p:nvSpPr>
            <p:spPr>
              <a:xfrm>
                <a:off x="3567850" y="2139967"/>
                <a:ext cx="1328580" cy="331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5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03326" y="937903"/>
              <a:ext cx="1275182" cy="1276356"/>
              <a:chOff x="7203496" y="1250827"/>
              <a:chExt cx="1700022" cy="1702202"/>
            </a:xfrm>
          </p:grpSpPr>
          <p:grpSp>
            <p:nvGrpSpPr>
              <p:cNvPr id="9" name="组合 8"/>
              <p:cNvGrpSpPr/>
              <p:nvPr/>
            </p:nvGrpSpPr>
            <p:grpSpPr>
              <a:xfrm flipH="1">
                <a:off x="7203496" y="1250827"/>
                <a:ext cx="1700022" cy="1702202"/>
                <a:chOff x="661303" y="454074"/>
                <a:chExt cx="2476499" cy="2479675"/>
              </a:xfrm>
            </p:grpSpPr>
            <p:sp>
              <p:nvSpPr>
                <p:cNvPr id="12" name="Freeform 67"/>
                <p:cNvSpPr/>
                <p:nvPr/>
              </p:nvSpPr>
              <p:spPr bwMode="auto">
                <a:xfrm>
                  <a:off x="661303" y="454074"/>
                  <a:ext cx="2476499" cy="2479675"/>
                </a:xfrm>
                <a:custGeom>
                  <a:avLst/>
                  <a:gdLst>
                    <a:gd name="T0" fmla="*/ 657 w 657"/>
                    <a:gd name="T1" fmla="*/ 329 h 658"/>
                    <a:gd name="T2" fmla="*/ 657 w 657"/>
                    <a:gd name="T3" fmla="*/ 658 h 658"/>
                    <a:gd name="T4" fmla="*/ 329 w 657"/>
                    <a:gd name="T5" fmla="*/ 658 h 658"/>
                    <a:gd name="T6" fmla="*/ 0 w 657"/>
                    <a:gd name="T7" fmla="*/ 329 h 658"/>
                    <a:gd name="T8" fmla="*/ 329 w 657"/>
                    <a:gd name="T9" fmla="*/ 0 h 658"/>
                    <a:gd name="T10" fmla="*/ 657 w 657"/>
                    <a:gd name="T11" fmla="*/ 329 h 6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7" h="658">
                      <a:moveTo>
                        <a:pt x="657" y="329"/>
                      </a:moveTo>
                      <a:cubicBezTo>
                        <a:pt x="657" y="419"/>
                        <a:pt x="657" y="658"/>
                        <a:pt x="657" y="658"/>
                      </a:cubicBezTo>
                      <a:cubicBezTo>
                        <a:pt x="657" y="658"/>
                        <a:pt x="420" y="658"/>
                        <a:pt x="329" y="658"/>
                      </a:cubicBezTo>
                      <a:cubicBezTo>
                        <a:pt x="147" y="658"/>
                        <a:pt x="0" y="511"/>
                        <a:pt x="0" y="329"/>
                      </a:cubicBezTo>
                      <a:cubicBezTo>
                        <a:pt x="0" y="148"/>
                        <a:pt x="147" y="0"/>
                        <a:pt x="329" y="0"/>
                      </a:cubicBezTo>
                      <a:cubicBezTo>
                        <a:pt x="510" y="0"/>
                        <a:pt x="657" y="148"/>
                        <a:pt x="657" y="329"/>
                      </a:cubicBezTo>
                      <a:close/>
                    </a:path>
                  </a:pathLst>
                </a:custGeom>
                <a:gradFill>
                  <a:gsLst>
                    <a:gs pos="69000">
                      <a:srgbClr val="CCCCCC"/>
                    </a:gs>
                    <a:gs pos="49000">
                      <a:schemeClr val="bg1"/>
                    </a:gs>
                    <a:gs pos="33000">
                      <a:schemeClr val="bg1">
                        <a:lumMod val="85000"/>
                      </a:schemeClr>
                    </a:gs>
                    <a:gs pos="16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Freeform 72"/>
                <p:cNvSpPr/>
                <p:nvPr/>
              </p:nvSpPr>
              <p:spPr bwMode="auto">
                <a:xfrm>
                  <a:off x="742769" y="536624"/>
                  <a:ext cx="2362200" cy="2365375"/>
                </a:xfrm>
                <a:custGeom>
                  <a:avLst/>
                  <a:gdLst>
                    <a:gd name="T0" fmla="*/ 627 w 627"/>
                    <a:gd name="T1" fmla="*/ 314 h 628"/>
                    <a:gd name="T2" fmla="*/ 627 w 627"/>
                    <a:gd name="T3" fmla="*/ 628 h 628"/>
                    <a:gd name="T4" fmla="*/ 313 w 627"/>
                    <a:gd name="T5" fmla="*/ 628 h 628"/>
                    <a:gd name="T6" fmla="*/ 0 w 627"/>
                    <a:gd name="T7" fmla="*/ 314 h 628"/>
                    <a:gd name="T8" fmla="*/ 313 w 627"/>
                    <a:gd name="T9" fmla="*/ 0 h 628"/>
                    <a:gd name="T10" fmla="*/ 627 w 627"/>
                    <a:gd name="T11" fmla="*/ 314 h 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27" h="628">
                      <a:moveTo>
                        <a:pt x="627" y="314"/>
                      </a:moveTo>
                      <a:cubicBezTo>
                        <a:pt x="627" y="400"/>
                        <a:pt x="627" y="628"/>
                        <a:pt x="627" y="628"/>
                      </a:cubicBezTo>
                      <a:cubicBezTo>
                        <a:pt x="627" y="628"/>
                        <a:pt x="401" y="628"/>
                        <a:pt x="313" y="628"/>
                      </a:cubicBezTo>
                      <a:cubicBezTo>
                        <a:pt x="140" y="628"/>
                        <a:pt x="0" y="487"/>
                        <a:pt x="0" y="314"/>
                      </a:cubicBezTo>
                      <a:cubicBezTo>
                        <a:pt x="0" y="141"/>
                        <a:pt x="140" y="0"/>
                        <a:pt x="313" y="0"/>
                      </a:cubicBezTo>
                      <a:cubicBezTo>
                        <a:pt x="487" y="0"/>
                        <a:pt x="627" y="141"/>
                        <a:pt x="627" y="314"/>
                      </a:cubicBezTo>
                      <a:close/>
                    </a:path>
                  </a:pathLst>
                </a:custGeom>
                <a:solidFill>
                  <a:srgbClr val="4B5CC4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8100000" scaled="0"/>
                    <a:tileRect/>
                  </a:gradFill>
                  <a:round/>
                </a:ln>
                <a:effectLst>
                  <a:innerShdw blurRad="1016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0" name="Freeform 100"/>
              <p:cNvSpPr>
                <a:spLocks noEditPoints="1"/>
              </p:cNvSpPr>
              <p:nvPr/>
            </p:nvSpPr>
            <p:spPr bwMode="auto">
              <a:xfrm>
                <a:off x="7805318" y="1676366"/>
                <a:ext cx="297504" cy="319299"/>
              </a:xfrm>
              <a:custGeom>
                <a:avLst/>
                <a:gdLst>
                  <a:gd name="T0" fmla="*/ 46 w 112"/>
                  <a:gd name="T1" fmla="*/ 29 h 121"/>
                  <a:gd name="T2" fmla="*/ 63 w 112"/>
                  <a:gd name="T3" fmla="*/ 53 h 121"/>
                  <a:gd name="T4" fmla="*/ 93 w 112"/>
                  <a:gd name="T5" fmla="*/ 22 h 121"/>
                  <a:gd name="T6" fmla="*/ 101 w 112"/>
                  <a:gd name="T7" fmla="*/ 31 h 121"/>
                  <a:gd name="T8" fmla="*/ 107 w 112"/>
                  <a:gd name="T9" fmla="*/ 15 h 121"/>
                  <a:gd name="T10" fmla="*/ 112 w 112"/>
                  <a:gd name="T11" fmla="*/ 0 h 121"/>
                  <a:gd name="T12" fmla="*/ 80 w 112"/>
                  <a:gd name="T13" fmla="*/ 6 h 121"/>
                  <a:gd name="T14" fmla="*/ 87 w 112"/>
                  <a:gd name="T15" fmla="*/ 15 h 121"/>
                  <a:gd name="T16" fmla="*/ 64 w 112"/>
                  <a:gd name="T17" fmla="*/ 39 h 121"/>
                  <a:gd name="T18" fmla="*/ 47 w 112"/>
                  <a:gd name="T19" fmla="*/ 16 h 121"/>
                  <a:gd name="T20" fmla="*/ 1 w 112"/>
                  <a:gd name="T21" fmla="*/ 58 h 121"/>
                  <a:gd name="T22" fmla="*/ 7 w 112"/>
                  <a:gd name="T23" fmla="*/ 64 h 121"/>
                  <a:gd name="T24" fmla="*/ 46 w 112"/>
                  <a:gd name="T25" fmla="*/ 29 h 121"/>
                  <a:gd name="T26" fmla="*/ 24 w 112"/>
                  <a:gd name="T27" fmla="*/ 67 h 121"/>
                  <a:gd name="T28" fmla="*/ 7 w 112"/>
                  <a:gd name="T29" fmla="*/ 67 h 121"/>
                  <a:gd name="T30" fmla="*/ 0 w 112"/>
                  <a:gd name="T31" fmla="*/ 74 h 121"/>
                  <a:gd name="T32" fmla="*/ 0 w 112"/>
                  <a:gd name="T33" fmla="*/ 113 h 121"/>
                  <a:gd name="T34" fmla="*/ 7 w 112"/>
                  <a:gd name="T35" fmla="*/ 121 h 121"/>
                  <a:gd name="T36" fmla="*/ 24 w 112"/>
                  <a:gd name="T37" fmla="*/ 121 h 121"/>
                  <a:gd name="T38" fmla="*/ 31 w 112"/>
                  <a:gd name="T39" fmla="*/ 113 h 121"/>
                  <a:gd name="T40" fmla="*/ 31 w 112"/>
                  <a:gd name="T41" fmla="*/ 74 h 121"/>
                  <a:gd name="T42" fmla="*/ 24 w 112"/>
                  <a:gd name="T43" fmla="*/ 67 h 121"/>
                  <a:gd name="T44" fmla="*/ 64 w 112"/>
                  <a:gd name="T45" fmla="*/ 56 h 121"/>
                  <a:gd name="T46" fmla="*/ 47 w 112"/>
                  <a:gd name="T47" fmla="*/ 56 h 121"/>
                  <a:gd name="T48" fmla="*/ 40 w 112"/>
                  <a:gd name="T49" fmla="*/ 63 h 121"/>
                  <a:gd name="T50" fmla="*/ 40 w 112"/>
                  <a:gd name="T51" fmla="*/ 113 h 121"/>
                  <a:gd name="T52" fmla="*/ 47 w 112"/>
                  <a:gd name="T53" fmla="*/ 121 h 121"/>
                  <a:gd name="T54" fmla="*/ 64 w 112"/>
                  <a:gd name="T55" fmla="*/ 121 h 121"/>
                  <a:gd name="T56" fmla="*/ 71 w 112"/>
                  <a:gd name="T57" fmla="*/ 113 h 121"/>
                  <a:gd name="T58" fmla="*/ 71 w 112"/>
                  <a:gd name="T59" fmla="*/ 63 h 121"/>
                  <a:gd name="T60" fmla="*/ 64 w 112"/>
                  <a:gd name="T61" fmla="*/ 56 h 121"/>
                  <a:gd name="T62" fmla="*/ 103 w 112"/>
                  <a:gd name="T63" fmla="*/ 41 h 121"/>
                  <a:gd name="T64" fmla="*/ 87 w 112"/>
                  <a:gd name="T65" fmla="*/ 41 h 121"/>
                  <a:gd name="T66" fmla="*/ 79 w 112"/>
                  <a:gd name="T67" fmla="*/ 48 h 121"/>
                  <a:gd name="T68" fmla="*/ 79 w 112"/>
                  <a:gd name="T69" fmla="*/ 113 h 121"/>
                  <a:gd name="T70" fmla="*/ 87 w 112"/>
                  <a:gd name="T71" fmla="*/ 121 h 121"/>
                  <a:gd name="T72" fmla="*/ 103 w 112"/>
                  <a:gd name="T73" fmla="*/ 121 h 121"/>
                  <a:gd name="T74" fmla="*/ 111 w 112"/>
                  <a:gd name="T75" fmla="*/ 113 h 121"/>
                  <a:gd name="T76" fmla="*/ 111 w 112"/>
                  <a:gd name="T77" fmla="*/ 48 h 121"/>
                  <a:gd name="T78" fmla="*/ 103 w 112"/>
                  <a:gd name="T79" fmla="*/ 4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2" h="121">
                    <a:moveTo>
                      <a:pt x="46" y="29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7" y="64"/>
                      <a:pt x="7" y="64"/>
                      <a:pt x="7" y="64"/>
                    </a:cubicBezTo>
                    <a:lnTo>
                      <a:pt x="46" y="29"/>
                    </a:lnTo>
                    <a:close/>
                    <a:moveTo>
                      <a:pt x="24" y="67"/>
                    </a:moveTo>
                    <a:cubicBezTo>
                      <a:pt x="7" y="67"/>
                      <a:pt x="7" y="67"/>
                      <a:pt x="7" y="67"/>
                    </a:cubicBezTo>
                    <a:cubicBezTo>
                      <a:pt x="3" y="67"/>
                      <a:pt x="0" y="70"/>
                      <a:pt x="0" y="74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7"/>
                      <a:pt x="3" y="121"/>
                      <a:pt x="7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8" y="121"/>
                      <a:pt x="31" y="117"/>
                      <a:pt x="31" y="113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31" y="70"/>
                      <a:pt x="28" y="67"/>
                      <a:pt x="24" y="67"/>
                    </a:cubicBezTo>
                    <a:close/>
                    <a:moveTo>
                      <a:pt x="64" y="56"/>
                    </a:move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0" y="59"/>
                      <a:pt x="40" y="6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7"/>
                      <a:pt x="43" y="121"/>
                      <a:pt x="47" y="121"/>
                    </a:cubicBezTo>
                    <a:cubicBezTo>
                      <a:pt x="64" y="121"/>
                      <a:pt x="64" y="121"/>
                      <a:pt x="64" y="121"/>
                    </a:cubicBezTo>
                    <a:cubicBezTo>
                      <a:pt x="68" y="121"/>
                      <a:pt x="71" y="117"/>
                      <a:pt x="71" y="1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59"/>
                      <a:pt x="68" y="56"/>
                      <a:pt x="64" y="56"/>
                    </a:cubicBezTo>
                    <a:close/>
                    <a:moveTo>
                      <a:pt x="103" y="41"/>
                    </a:moveTo>
                    <a:cubicBezTo>
                      <a:pt x="87" y="41"/>
                      <a:pt x="87" y="41"/>
                      <a:pt x="87" y="41"/>
                    </a:cubicBezTo>
                    <a:cubicBezTo>
                      <a:pt x="83" y="41"/>
                      <a:pt x="79" y="44"/>
                      <a:pt x="79" y="48"/>
                    </a:cubicBez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17"/>
                      <a:pt x="83" y="121"/>
                      <a:pt x="87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7" y="121"/>
                      <a:pt x="111" y="117"/>
                      <a:pt x="111" y="113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4"/>
                      <a:pt x="107" y="41"/>
                      <a:pt x="103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文本框 182"/>
              <p:cNvSpPr txBox="1"/>
              <p:nvPr/>
            </p:nvSpPr>
            <p:spPr>
              <a:xfrm>
                <a:off x="7360090" y="2139967"/>
                <a:ext cx="1328580" cy="331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5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23696" y="1580090"/>
              <a:ext cx="2951861" cy="3058283"/>
              <a:chOff x="4164384" y="2107274"/>
              <a:chExt cx="3935303" cy="407865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164384" y="2107274"/>
                <a:ext cx="3935303" cy="4078655"/>
                <a:chOff x="3302629" y="735900"/>
                <a:chExt cx="5732734" cy="5941562"/>
              </a:xfrm>
            </p:grpSpPr>
            <p:sp>
              <p:nvSpPr>
                <p:cNvPr id="22" name="弦形 21"/>
                <p:cNvSpPr/>
                <p:nvPr/>
              </p:nvSpPr>
              <p:spPr>
                <a:xfrm rot="2525344" flipH="1">
                  <a:off x="4346167" y="3082040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弦形 22"/>
                <p:cNvSpPr/>
                <p:nvPr/>
              </p:nvSpPr>
              <p:spPr>
                <a:xfrm rot="16976604" flipH="1">
                  <a:off x="5451967" y="1049275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弦形 23"/>
                <p:cNvSpPr/>
                <p:nvPr/>
              </p:nvSpPr>
              <p:spPr>
                <a:xfrm rot="4623396">
                  <a:off x="3314655" y="1086714"/>
                  <a:ext cx="3571370" cy="359542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5" name="组合 24"/>
                <p:cNvGrpSpPr/>
                <p:nvPr/>
              </p:nvGrpSpPr>
              <p:grpSpPr>
                <a:xfrm rot="7260000" flipH="1">
                  <a:off x="5471647" y="4895962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60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 flipH="1">
                  <a:off x="7509779" y="1389035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58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3478428" y="1379509"/>
                  <a:ext cx="1289050" cy="1952626"/>
                  <a:chOff x="2820709" y="1379509"/>
                  <a:chExt cx="1289050" cy="1952626"/>
                </a:xfrm>
              </p:grpSpPr>
              <p:sp>
                <p:nvSpPr>
                  <p:cNvPr id="56" name="Freeform 34"/>
                  <p:cNvSpPr/>
                  <p:nvPr/>
                </p:nvSpPr>
                <p:spPr bwMode="auto">
                  <a:xfrm>
                    <a:off x="2820709" y="3117822"/>
                    <a:ext cx="339725" cy="214313"/>
                  </a:xfrm>
                  <a:custGeom>
                    <a:avLst/>
                    <a:gdLst>
                      <a:gd name="T0" fmla="*/ 59 w 90"/>
                      <a:gd name="T1" fmla="*/ 57 h 57"/>
                      <a:gd name="T2" fmla="*/ 0 w 90"/>
                      <a:gd name="T3" fmla="*/ 8 h 57"/>
                      <a:gd name="T4" fmla="*/ 90 w 90"/>
                      <a:gd name="T5" fmla="*/ 3 h 57"/>
                      <a:gd name="T6" fmla="*/ 59 w 90"/>
                      <a:gd name="T7" fmla="*/ 5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57">
                        <a:moveTo>
                          <a:pt x="59" y="57"/>
                        </a:moveTo>
                        <a:cubicBezTo>
                          <a:pt x="59" y="57"/>
                          <a:pt x="12" y="36"/>
                          <a:pt x="0" y="8"/>
                        </a:cubicBezTo>
                        <a:cubicBezTo>
                          <a:pt x="0" y="8"/>
                          <a:pt x="38" y="0"/>
                          <a:pt x="90" y="3"/>
                        </a:cubicBezTo>
                        <a:lnTo>
                          <a:pt x="59" y="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ECECE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" name="Freeform 35"/>
                  <p:cNvSpPr/>
                  <p:nvPr/>
                </p:nvSpPr>
                <p:spPr bwMode="auto">
                  <a:xfrm>
                    <a:off x="3833534" y="1379509"/>
                    <a:ext cx="276225" cy="320675"/>
                  </a:xfrm>
                  <a:custGeom>
                    <a:avLst/>
                    <a:gdLst>
                      <a:gd name="T0" fmla="*/ 72 w 73"/>
                      <a:gd name="T1" fmla="*/ 31 h 85"/>
                      <a:gd name="T2" fmla="*/ 0 w 73"/>
                      <a:gd name="T3" fmla="*/ 5 h 85"/>
                      <a:gd name="T4" fmla="*/ 41 w 73"/>
                      <a:gd name="T5" fmla="*/ 85 h 85"/>
                      <a:gd name="T6" fmla="*/ 72 w 73"/>
                      <a:gd name="T7" fmla="*/ 3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3" h="85">
                        <a:moveTo>
                          <a:pt x="72" y="31"/>
                        </a:moveTo>
                        <a:cubicBezTo>
                          <a:pt x="73" y="31"/>
                          <a:pt x="31" y="0"/>
                          <a:pt x="0" y="5"/>
                        </a:cubicBezTo>
                        <a:cubicBezTo>
                          <a:pt x="0" y="5"/>
                          <a:pt x="12" y="41"/>
                          <a:pt x="41" y="85"/>
                        </a:cubicBezTo>
                        <a:lnTo>
                          <a:pt x="72" y="3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BDBDBD"/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72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8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3406468" y="932993"/>
                  <a:ext cx="5454650" cy="4897438"/>
                  <a:chOff x="2121" y="617"/>
                  <a:chExt cx="3436" cy="3085"/>
                </a:xfrm>
                <a:gradFill>
                  <a:gsLst>
                    <a:gs pos="100000">
                      <a:srgbClr val="FDFDFD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effectLst>
                  <a:outerShdw blurRad="254000" dist="1016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4" name="Freeform 5"/>
                  <p:cNvSpPr/>
                  <p:nvPr/>
                </p:nvSpPr>
                <p:spPr bwMode="auto">
                  <a:xfrm>
                    <a:off x="2128" y="622"/>
                    <a:ext cx="3419" cy="3076"/>
                  </a:xfrm>
                  <a:custGeom>
                    <a:avLst/>
                    <a:gdLst>
                      <a:gd name="T0" fmla="*/ 9 w 1444"/>
                      <a:gd name="T1" fmla="*/ 761 h 1299"/>
                      <a:gd name="T2" fmla="*/ 369 w 1444"/>
                      <a:gd name="T3" fmla="*/ 1121 h 1299"/>
                      <a:gd name="T4" fmla="*/ 322 w 1444"/>
                      <a:gd name="T5" fmla="*/ 1299 h 1299"/>
                      <a:gd name="T6" fmla="*/ 1116 w 1444"/>
                      <a:gd name="T7" fmla="*/ 1299 h 1299"/>
                      <a:gd name="T8" fmla="*/ 1069 w 1444"/>
                      <a:gd name="T9" fmla="*/ 1121 h 1299"/>
                      <a:gd name="T10" fmla="*/ 1430 w 1444"/>
                      <a:gd name="T11" fmla="*/ 761 h 1299"/>
                      <a:gd name="T12" fmla="*/ 1444 w 1444"/>
                      <a:gd name="T13" fmla="*/ 761 h 1299"/>
                      <a:gd name="T14" fmla="*/ 1149 w 1444"/>
                      <a:gd name="T15" fmla="*/ 248 h 1299"/>
                      <a:gd name="T16" fmla="*/ 725 w 1444"/>
                      <a:gd name="T17" fmla="*/ 0 h 1299"/>
                      <a:gd name="T18" fmla="*/ 719 w 1444"/>
                      <a:gd name="T19" fmla="*/ 0 h 1299"/>
                      <a:gd name="T20" fmla="*/ 295 w 1444"/>
                      <a:gd name="T21" fmla="*/ 248 h 1299"/>
                      <a:gd name="T22" fmla="*/ 0 w 1444"/>
                      <a:gd name="T23" fmla="*/ 761 h 1299"/>
                      <a:gd name="T24" fmla="*/ 9 w 1444"/>
                      <a:gd name="T25" fmla="*/ 761 h 12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44" h="1299">
                        <a:moveTo>
                          <a:pt x="9" y="761"/>
                        </a:moveTo>
                        <a:cubicBezTo>
                          <a:pt x="208" y="761"/>
                          <a:pt x="369" y="922"/>
                          <a:pt x="369" y="1121"/>
                        </a:cubicBezTo>
                        <a:cubicBezTo>
                          <a:pt x="369" y="1186"/>
                          <a:pt x="352" y="1247"/>
                          <a:pt x="322" y="1299"/>
                        </a:cubicBezTo>
                        <a:cubicBezTo>
                          <a:pt x="1116" y="1299"/>
                          <a:pt x="1116" y="1299"/>
                          <a:pt x="1116" y="1299"/>
                        </a:cubicBezTo>
                        <a:cubicBezTo>
                          <a:pt x="1086" y="1247"/>
                          <a:pt x="1069" y="1186"/>
                          <a:pt x="1069" y="1121"/>
                        </a:cubicBezTo>
                        <a:cubicBezTo>
                          <a:pt x="1069" y="922"/>
                          <a:pt x="1231" y="761"/>
                          <a:pt x="1430" y="761"/>
                        </a:cubicBezTo>
                        <a:cubicBezTo>
                          <a:pt x="1434" y="761"/>
                          <a:pt x="1439" y="761"/>
                          <a:pt x="1444" y="761"/>
                        </a:cubicBezTo>
                        <a:cubicBezTo>
                          <a:pt x="1149" y="248"/>
                          <a:pt x="1149" y="248"/>
                          <a:pt x="1149" y="248"/>
                        </a:cubicBezTo>
                        <a:cubicBezTo>
                          <a:pt x="1061" y="94"/>
                          <a:pt x="900" y="0"/>
                          <a:pt x="725" y="0"/>
                        </a:cubicBezTo>
                        <a:cubicBezTo>
                          <a:pt x="719" y="0"/>
                          <a:pt x="719" y="0"/>
                          <a:pt x="719" y="0"/>
                        </a:cubicBezTo>
                        <a:cubicBezTo>
                          <a:pt x="544" y="0"/>
                          <a:pt x="383" y="94"/>
                          <a:pt x="295" y="248"/>
                        </a:cubicBezTo>
                        <a:cubicBezTo>
                          <a:pt x="0" y="761"/>
                          <a:pt x="0" y="761"/>
                          <a:pt x="0" y="761"/>
                        </a:cubicBezTo>
                        <a:cubicBezTo>
                          <a:pt x="3" y="761"/>
                          <a:pt x="6" y="761"/>
                          <a:pt x="9" y="761"/>
                        </a:cubicBezTo>
                        <a:close/>
                      </a:path>
                    </a:pathLst>
                  </a:custGeom>
                  <a:grpFill/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round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121" y="617"/>
                    <a:ext cx="3436" cy="3085"/>
                  </a:xfrm>
                  <a:custGeom>
                    <a:avLst/>
                    <a:gdLst>
                      <a:gd name="T0" fmla="*/ 1123 w 1451"/>
                      <a:gd name="T1" fmla="*/ 1303 h 1303"/>
                      <a:gd name="T2" fmla="*/ 322 w 1451"/>
                      <a:gd name="T3" fmla="*/ 1303 h 1303"/>
                      <a:gd name="T4" fmla="*/ 323 w 1451"/>
                      <a:gd name="T5" fmla="*/ 1300 h 1303"/>
                      <a:gd name="T6" fmla="*/ 370 w 1451"/>
                      <a:gd name="T7" fmla="*/ 1123 h 1303"/>
                      <a:gd name="T8" fmla="*/ 12 w 1451"/>
                      <a:gd name="T9" fmla="*/ 765 h 1303"/>
                      <a:gd name="T10" fmla="*/ 3 w 1451"/>
                      <a:gd name="T11" fmla="*/ 765 h 1303"/>
                      <a:gd name="T12" fmla="*/ 0 w 1451"/>
                      <a:gd name="T13" fmla="*/ 765 h 1303"/>
                      <a:gd name="T14" fmla="*/ 296 w 1451"/>
                      <a:gd name="T15" fmla="*/ 249 h 1303"/>
                      <a:gd name="T16" fmla="*/ 722 w 1451"/>
                      <a:gd name="T17" fmla="*/ 0 h 1303"/>
                      <a:gd name="T18" fmla="*/ 728 w 1451"/>
                      <a:gd name="T19" fmla="*/ 0 h 1303"/>
                      <a:gd name="T20" fmla="*/ 1154 w 1451"/>
                      <a:gd name="T21" fmla="*/ 249 h 1303"/>
                      <a:gd name="T22" fmla="*/ 1451 w 1451"/>
                      <a:gd name="T23" fmla="*/ 765 h 1303"/>
                      <a:gd name="T24" fmla="*/ 1447 w 1451"/>
                      <a:gd name="T25" fmla="*/ 765 h 1303"/>
                      <a:gd name="T26" fmla="*/ 1433 w 1451"/>
                      <a:gd name="T27" fmla="*/ 765 h 1303"/>
                      <a:gd name="T28" fmla="*/ 1074 w 1451"/>
                      <a:gd name="T29" fmla="*/ 1123 h 1303"/>
                      <a:gd name="T30" fmla="*/ 1121 w 1451"/>
                      <a:gd name="T31" fmla="*/ 1300 h 1303"/>
                      <a:gd name="T32" fmla="*/ 1123 w 1451"/>
                      <a:gd name="T33" fmla="*/ 1303 h 1303"/>
                      <a:gd name="T34" fmla="*/ 328 w 1451"/>
                      <a:gd name="T35" fmla="*/ 1299 h 1303"/>
                      <a:gd name="T36" fmla="*/ 1116 w 1451"/>
                      <a:gd name="T37" fmla="*/ 1299 h 1303"/>
                      <a:gd name="T38" fmla="*/ 1070 w 1451"/>
                      <a:gd name="T39" fmla="*/ 1123 h 1303"/>
                      <a:gd name="T40" fmla="*/ 1433 w 1451"/>
                      <a:gd name="T41" fmla="*/ 761 h 1303"/>
                      <a:gd name="T42" fmla="*/ 1444 w 1451"/>
                      <a:gd name="T43" fmla="*/ 761 h 1303"/>
                      <a:gd name="T44" fmla="*/ 1151 w 1451"/>
                      <a:gd name="T45" fmla="*/ 251 h 1303"/>
                      <a:gd name="T46" fmla="*/ 728 w 1451"/>
                      <a:gd name="T47" fmla="*/ 4 h 1303"/>
                      <a:gd name="T48" fmla="*/ 722 w 1451"/>
                      <a:gd name="T49" fmla="*/ 4 h 1303"/>
                      <a:gd name="T50" fmla="*/ 299 w 1451"/>
                      <a:gd name="T51" fmla="*/ 251 h 1303"/>
                      <a:gd name="T52" fmla="*/ 6 w 1451"/>
                      <a:gd name="T53" fmla="*/ 761 h 1303"/>
                      <a:gd name="T54" fmla="*/ 12 w 1451"/>
                      <a:gd name="T55" fmla="*/ 761 h 1303"/>
                      <a:gd name="T56" fmla="*/ 374 w 1451"/>
                      <a:gd name="T57" fmla="*/ 1123 h 1303"/>
                      <a:gd name="T58" fmla="*/ 328 w 1451"/>
                      <a:gd name="T59" fmla="*/ 1299 h 1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51" h="1303">
                        <a:moveTo>
                          <a:pt x="1123" y="1303"/>
                        </a:moveTo>
                        <a:cubicBezTo>
                          <a:pt x="322" y="1303"/>
                          <a:pt x="322" y="1303"/>
                          <a:pt x="322" y="1303"/>
                        </a:cubicBezTo>
                        <a:cubicBezTo>
                          <a:pt x="323" y="1300"/>
                          <a:pt x="323" y="1300"/>
                          <a:pt x="323" y="1300"/>
                        </a:cubicBezTo>
                        <a:cubicBezTo>
                          <a:pt x="354" y="1247"/>
                          <a:pt x="370" y="1185"/>
                          <a:pt x="370" y="1123"/>
                        </a:cubicBezTo>
                        <a:cubicBezTo>
                          <a:pt x="370" y="925"/>
                          <a:pt x="210" y="765"/>
                          <a:pt x="12" y="765"/>
                        </a:cubicBezTo>
                        <a:cubicBezTo>
                          <a:pt x="9" y="765"/>
                          <a:pt x="6" y="765"/>
                          <a:pt x="3" y="765"/>
                        </a:cubicBezTo>
                        <a:cubicBezTo>
                          <a:pt x="0" y="765"/>
                          <a:pt x="0" y="765"/>
                          <a:pt x="0" y="765"/>
                        </a:cubicBezTo>
                        <a:cubicBezTo>
                          <a:pt x="296" y="249"/>
                          <a:pt x="296" y="249"/>
                          <a:pt x="296" y="249"/>
                        </a:cubicBezTo>
                        <a:cubicBezTo>
                          <a:pt x="384" y="95"/>
                          <a:pt x="547" y="0"/>
                          <a:pt x="722" y="0"/>
                        </a:cubicBezTo>
                        <a:cubicBezTo>
                          <a:pt x="728" y="0"/>
                          <a:pt x="728" y="0"/>
                          <a:pt x="728" y="0"/>
                        </a:cubicBezTo>
                        <a:cubicBezTo>
                          <a:pt x="903" y="0"/>
                          <a:pt x="1066" y="95"/>
                          <a:pt x="1154" y="249"/>
                        </a:cubicBezTo>
                        <a:cubicBezTo>
                          <a:pt x="1451" y="765"/>
                          <a:pt x="1451" y="765"/>
                          <a:pt x="1451" y="765"/>
                        </a:cubicBezTo>
                        <a:cubicBezTo>
                          <a:pt x="1447" y="765"/>
                          <a:pt x="1447" y="765"/>
                          <a:pt x="1447" y="765"/>
                        </a:cubicBezTo>
                        <a:cubicBezTo>
                          <a:pt x="1442" y="765"/>
                          <a:pt x="1437" y="765"/>
                          <a:pt x="1433" y="765"/>
                        </a:cubicBezTo>
                        <a:cubicBezTo>
                          <a:pt x="1235" y="765"/>
                          <a:pt x="1074" y="925"/>
                          <a:pt x="1074" y="1123"/>
                        </a:cubicBezTo>
                        <a:cubicBezTo>
                          <a:pt x="1074" y="1185"/>
                          <a:pt x="1090" y="1247"/>
                          <a:pt x="1121" y="1300"/>
                        </a:cubicBezTo>
                        <a:lnTo>
                          <a:pt x="1123" y="1303"/>
                        </a:lnTo>
                        <a:close/>
                        <a:moveTo>
                          <a:pt x="328" y="1299"/>
                        </a:moveTo>
                        <a:cubicBezTo>
                          <a:pt x="1116" y="1299"/>
                          <a:pt x="1116" y="1299"/>
                          <a:pt x="1116" y="1299"/>
                        </a:cubicBezTo>
                        <a:cubicBezTo>
                          <a:pt x="1086" y="1246"/>
                          <a:pt x="1070" y="1185"/>
                          <a:pt x="1070" y="1123"/>
                        </a:cubicBezTo>
                        <a:cubicBezTo>
                          <a:pt x="1070" y="923"/>
                          <a:pt x="1233" y="761"/>
                          <a:pt x="1433" y="761"/>
                        </a:cubicBezTo>
                        <a:cubicBezTo>
                          <a:pt x="1436" y="761"/>
                          <a:pt x="1440" y="761"/>
                          <a:pt x="1444" y="761"/>
                        </a:cubicBezTo>
                        <a:cubicBezTo>
                          <a:pt x="1151" y="251"/>
                          <a:pt x="1151" y="251"/>
                          <a:pt x="1151" y="251"/>
                        </a:cubicBezTo>
                        <a:cubicBezTo>
                          <a:pt x="1063" y="98"/>
                          <a:pt x="901" y="4"/>
                          <a:pt x="728" y="4"/>
                        </a:cubicBezTo>
                        <a:cubicBezTo>
                          <a:pt x="722" y="4"/>
                          <a:pt x="722" y="4"/>
                          <a:pt x="722" y="4"/>
                        </a:cubicBezTo>
                        <a:cubicBezTo>
                          <a:pt x="549" y="4"/>
                          <a:pt x="387" y="98"/>
                          <a:pt x="299" y="251"/>
                        </a:cubicBezTo>
                        <a:cubicBezTo>
                          <a:pt x="6" y="761"/>
                          <a:pt x="6" y="761"/>
                          <a:pt x="6" y="761"/>
                        </a:cubicBezTo>
                        <a:cubicBezTo>
                          <a:pt x="8" y="761"/>
                          <a:pt x="10" y="761"/>
                          <a:pt x="12" y="761"/>
                        </a:cubicBezTo>
                        <a:cubicBezTo>
                          <a:pt x="212" y="761"/>
                          <a:pt x="374" y="923"/>
                          <a:pt x="374" y="1123"/>
                        </a:cubicBezTo>
                        <a:cubicBezTo>
                          <a:pt x="374" y="1185"/>
                          <a:pt x="358" y="1246"/>
                          <a:pt x="328" y="1299"/>
                        </a:cubicBezTo>
                        <a:close/>
                      </a:path>
                    </a:pathLst>
                  </a:custGeom>
                  <a:grpFill/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round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29" name="弦形 28"/>
                <p:cNvSpPr/>
                <p:nvPr/>
              </p:nvSpPr>
              <p:spPr>
                <a:xfrm rot="20385432">
                  <a:off x="3330883" y="1656813"/>
                  <a:ext cx="3385036" cy="1825204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Freeform 10"/>
                <p:cNvSpPr/>
                <p:nvPr/>
              </p:nvSpPr>
              <p:spPr bwMode="auto">
                <a:xfrm>
                  <a:off x="5152718" y="2700230"/>
                  <a:ext cx="1957388" cy="1663700"/>
                </a:xfrm>
                <a:custGeom>
                  <a:avLst/>
                  <a:gdLst>
                    <a:gd name="T0" fmla="*/ 293 w 1233"/>
                    <a:gd name="T1" fmla="*/ 1048 h 1048"/>
                    <a:gd name="T2" fmla="*/ 0 w 1233"/>
                    <a:gd name="T3" fmla="*/ 554 h 1048"/>
                    <a:gd name="T4" fmla="*/ 321 w 1233"/>
                    <a:gd name="T5" fmla="*/ 0 h 1048"/>
                    <a:gd name="T6" fmla="*/ 913 w 1233"/>
                    <a:gd name="T7" fmla="*/ 0 h 1048"/>
                    <a:gd name="T8" fmla="*/ 1233 w 1233"/>
                    <a:gd name="T9" fmla="*/ 554 h 1048"/>
                    <a:gd name="T10" fmla="*/ 934 w 1233"/>
                    <a:gd name="T11" fmla="*/ 1048 h 1048"/>
                    <a:gd name="T12" fmla="*/ 293 w 1233"/>
                    <a:gd name="T13" fmla="*/ 1048 h 1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3" h="1048">
                      <a:moveTo>
                        <a:pt x="293" y="1048"/>
                      </a:moveTo>
                      <a:lnTo>
                        <a:pt x="0" y="554"/>
                      </a:lnTo>
                      <a:lnTo>
                        <a:pt x="321" y="0"/>
                      </a:lnTo>
                      <a:lnTo>
                        <a:pt x="913" y="0"/>
                      </a:lnTo>
                      <a:lnTo>
                        <a:pt x="1233" y="554"/>
                      </a:lnTo>
                      <a:lnTo>
                        <a:pt x="934" y="1048"/>
                      </a:lnTo>
                      <a:lnTo>
                        <a:pt x="293" y="104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 w="762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3453726" y="1402715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51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04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3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32" name="弦形 31"/>
                <p:cNvSpPr/>
                <p:nvPr/>
              </p:nvSpPr>
              <p:spPr>
                <a:xfrm rot="18713148">
                  <a:off x="6264863" y="1605737"/>
                  <a:ext cx="3418916" cy="167924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弦形 32"/>
                <p:cNvSpPr/>
                <p:nvPr/>
              </p:nvSpPr>
              <p:spPr>
                <a:xfrm rot="13306308">
                  <a:off x="4066477" y="3923858"/>
                  <a:ext cx="3418916" cy="1679242"/>
                </a:xfrm>
                <a:prstGeom prst="chord">
                  <a:avLst>
                    <a:gd name="adj1" fmla="val 4679799"/>
                    <a:gd name="adj2" fmla="val 11290326"/>
                  </a:avLst>
                </a:prstGeom>
                <a:gradFill flip="none" rotWithShape="1">
                  <a:gsLst>
                    <a:gs pos="54000">
                      <a:schemeClr val="tx1">
                        <a:alpha val="10000"/>
                      </a:schemeClr>
                    </a:gs>
                    <a:gs pos="0">
                      <a:schemeClr val="tx1">
                        <a:alpha val="30000"/>
                      </a:schemeClr>
                    </a:gs>
                    <a:gs pos="100000">
                      <a:srgbClr val="E6E6E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 flipH="1">
                  <a:off x="6559014" y="1412241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48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04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 rot="14400000">
                  <a:off x="4846123" y="4365834"/>
                  <a:ext cx="2260181" cy="2114550"/>
                  <a:chOff x="2815057" y="1402715"/>
                  <a:chExt cx="2260181" cy="2114550"/>
                </a:xfrm>
              </p:grpSpPr>
              <p:sp>
                <p:nvSpPr>
                  <p:cNvPr id="45" name="Freeform 14"/>
                  <p:cNvSpPr/>
                  <p:nvPr/>
                </p:nvSpPr>
                <p:spPr bwMode="auto">
                  <a:xfrm>
                    <a:off x="2829560" y="1402715"/>
                    <a:ext cx="2230438" cy="2114550"/>
                  </a:xfrm>
                  <a:custGeom>
                    <a:avLst/>
                    <a:gdLst>
                      <a:gd name="T0" fmla="*/ 592 w 592"/>
                      <a:gd name="T1" fmla="*/ 385 h 561"/>
                      <a:gd name="T2" fmla="*/ 490 w 592"/>
                      <a:gd name="T3" fmla="*/ 561 h 561"/>
                      <a:gd name="T4" fmla="*/ 0 w 592"/>
                      <a:gd name="T5" fmla="*/ 465 h 561"/>
                      <a:gd name="T6" fmla="*/ 269 w 592"/>
                      <a:gd name="T7" fmla="*/ 0 h 561"/>
                      <a:gd name="T8" fmla="*/ 592 w 592"/>
                      <a:gd name="T9" fmla="*/ 385 h 5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2" h="561">
                        <a:moveTo>
                          <a:pt x="592" y="385"/>
                        </a:moveTo>
                        <a:cubicBezTo>
                          <a:pt x="490" y="561"/>
                          <a:pt x="490" y="561"/>
                          <a:pt x="490" y="561"/>
                        </a:cubicBezTo>
                        <a:cubicBezTo>
                          <a:pt x="313" y="481"/>
                          <a:pt x="146" y="447"/>
                          <a:pt x="0" y="465"/>
                        </a:cubicBezTo>
                        <a:cubicBezTo>
                          <a:pt x="269" y="0"/>
                          <a:pt x="269" y="0"/>
                          <a:pt x="269" y="0"/>
                        </a:cubicBezTo>
                        <a:cubicBezTo>
                          <a:pt x="325" y="136"/>
                          <a:pt x="434" y="271"/>
                          <a:pt x="592" y="385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6000"/>
                          <a:lumOff val="4000"/>
                        </a:srgbClr>
                      </a:gs>
                      <a:gs pos="15000">
                        <a:schemeClr val="bg1">
                          <a:lumMod val="75000"/>
                        </a:schemeClr>
                      </a:gs>
                      <a:gs pos="0">
                        <a:schemeClr val="bg1">
                          <a:lumMod val="75000"/>
                        </a:schemeClr>
                      </a:gs>
                      <a:gs pos="44000">
                        <a:schemeClr val="bg1">
                          <a:lumMod val="98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1860000" scaled="0"/>
                  </a:gradFill>
                  <a:ln>
                    <a:noFill/>
                  </a:ln>
                  <a:effectLst/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" name="Freeform 26"/>
                  <p:cNvSpPr/>
                  <p:nvPr/>
                </p:nvSpPr>
                <p:spPr bwMode="auto">
                  <a:xfrm>
                    <a:off x="2815057" y="3110334"/>
                    <a:ext cx="1852613" cy="404812"/>
                  </a:xfrm>
                  <a:custGeom>
                    <a:avLst/>
                    <a:gdLst>
                      <a:gd name="T0" fmla="*/ 491 w 491"/>
                      <a:gd name="T1" fmla="*/ 105 h 105"/>
                      <a:gd name="T2" fmla="*/ 470 w 491"/>
                      <a:gd name="T3" fmla="*/ 97 h 105"/>
                      <a:gd name="T4" fmla="*/ 447 w 491"/>
                      <a:gd name="T5" fmla="*/ 88 h 105"/>
                      <a:gd name="T6" fmla="*/ 417 w 491"/>
                      <a:gd name="T7" fmla="*/ 77 h 105"/>
                      <a:gd name="T8" fmla="*/ 399 w 491"/>
                      <a:gd name="T9" fmla="*/ 71 h 105"/>
                      <a:gd name="T10" fmla="*/ 381 w 491"/>
                      <a:gd name="T11" fmla="*/ 64 h 105"/>
                      <a:gd name="T12" fmla="*/ 361 w 491"/>
                      <a:gd name="T13" fmla="*/ 58 h 105"/>
                      <a:gd name="T14" fmla="*/ 340 w 491"/>
                      <a:gd name="T15" fmla="*/ 52 h 105"/>
                      <a:gd name="T16" fmla="*/ 296 w 491"/>
                      <a:gd name="T17" fmla="*/ 39 h 105"/>
                      <a:gd name="T18" fmla="*/ 273 w 491"/>
                      <a:gd name="T19" fmla="*/ 33 h 105"/>
                      <a:gd name="T20" fmla="*/ 250 w 491"/>
                      <a:gd name="T21" fmla="*/ 28 h 105"/>
                      <a:gd name="T22" fmla="*/ 227 w 491"/>
                      <a:gd name="T23" fmla="*/ 23 h 105"/>
                      <a:gd name="T24" fmla="*/ 204 w 491"/>
                      <a:gd name="T25" fmla="*/ 19 h 105"/>
                      <a:gd name="T26" fmla="*/ 159 w 491"/>
                      <a:gd name="T27" fmla="*/ 13 h 105"/>
                      <a:gd name="T28" fmla="*/ 117 w 491"/>
                      <a:gd name="T29" fmla="*/ 8 h 105"/>
                      <a:gd name="T30" fmla="*/ 97 w 491"/>
                      <a:gd name="T31" fmla="*/ 7 h 105"/>
                      <a:gd name="T32" fmla="*/ 79 w 491"/>
                      <a:gd name="T33" fmla="*/ 7 h 105"/>
                      <a:gd name="T34" fmla="*/ 47 w 491"/>
                      <a:gd name="T35" fmla="*/ 7 h 105"/>
                      <a:gd name="T36" fmla="*/ 22 w 491"/>
                      <a:gd name="T37" fmla="*/ 7 h 105"/>
                      <a:gd name="T38" fmla="*/ 0 w 491"/>
                      <a:gd name="T39" fmla="*/ 9 h 105"/>
                      <a:gd name="T40" fmla="*/ 22 w 491"/>
                      <a:gd name="T41" fmla="*/ 5 h 105"/>
                      <a:gd name="T42" fmla="*/ 47 w 491"/>
                      <a:gd name="T43" fmla="*/ 3 h 105"/>
                      <a:gd name="T44" fmla="*/ 79 w 491"/>
                      <a:gd name="T45" fmla="*/ 1 h 105"/>
                      <a:gd name="T46" fmla="*/ 98 w 491"/>
                      <a:gd name="T47" fmla="*/ 1 h 105"/>
                      <a:gd name="T48" fmla="*/ 118 w 491"/>
                      <a:gd name="T49" fmla="*/ 1 h 105"/>
                      <a:gd name="T50" fmla="*/ 139 w 491"/>
                      <a:gd name="T51" fmla="*/ 2 h 105"/>
                      <a:gd name="T52" fmla="*/ 160 w 491"/>
                      <a:gd name="T53" fmla="*/ 4 h 105"/>
                      <a:gd name="T54" fmla="*/ 183 w 491"/>
                      <a:gd name="T55" fmla="*/ 6 h 105"/>
                      <a:gd name="T56" fmla="*/ 206 w 491"/>
                      <a:gd name="T57" fmla="*/ 10 h 105"/>
                      <a:gd name="T58" fmla="*/ 229 w 491"/>
                      <a:gd name="T59" fmla="*/ 14 h 105"/>
                      <a:gd name="T60" fmla="*/ 253 w 491"/>
                      <a:gd name="T61" fmla="*/ 18 h 105"/>
                      <a:gd name="T62" fmla="*/ 276 w 491"/>
                      <a:gd name="T63" fmla="*/ 24 h 105"/>
                      <a:gd name="T64" fmla="*/ 299 w 491"/>
                      <a:gd name="T65" fmla="*/ 30 h 105"/>
                      <a:gd name="T66" fmla="*/ 343 w 491"/>
                      <a:gd name="T67" fmla="*/ 43 h 105"/>
                      <a:gd name="T68" fmla="*/ 363 w 491"/>
                      <a:gd name="T69" fmla="*/ 50 h 105"/>
                      <a:gd name="T70" fmla="*/ 383 w 491"/>
                      <a:gd name="T71" fmla="*/ 57 h 105"/>
                      <a:gd name="T72" fmla="*/ 419 w 491"/>
                      <a:gd name="T73" fmla="*/ 71 h 105"/>
                      <a:gd name="T74" fmla="*/ 448 w 491"/>
                      <a:gd name="T75" fmla="*/ 84 h 105"/>
                      <a:gd name="T76" fmla="*/ 471 w 491"/>
                      <a:gd name="T77" fmla="*/ 95 h 105"/>
                      <a:gd name="T78" fmla="*/ 491 w 491"/>
                      <a:gd name="T7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91" h="105">
                        <a:moveTo>
                          <a:pt x="491" y="105"/>
                        </a:moveTo>
                        <a:cubicBezTo>
                          <a:pt x="491" y="105"/>
                          <a:pt x="483" y="102"/>
                          <a:pt x="470" y="97"/>
                        </a:cubicBezTo>
                        <a:cubicBezTo>
                          <a:pt x="464" y="94"/>
                          <a:pt x="456" y="91"/>
                          <a:pt x="447" y="88"/>
                        </a:cubicBezTo>
                        <a:cubicBezTo>
                          <a:pt x="438" y="85"/>
                          <a:pt x="428" y="81"/>
                          <a:pt x="417" y="77"/>
                        </a:cubicBezTo>
                        <a:cubicBezTo>
                          <a:pt x="411" y="75"/>
                          <a:pt x="405" y="73"/>
                          <a:pt x="399" y="71"/>
                        </a:cubicBezTo>
                        <a:cubicBezTo>
                          <a:pt x="393" y="69"/>
                          <a:pt x="387" y="66"/>
                          <a:pt x="381" y="64"/>
                        </a:cubicBezTo>
                        <a:cubicBezTo>
                          <a:pt x="374" y="62"/>
                          <a:pt x="367" y="60"/>
                          <a:pt x="361" y="58"/>
                        </a:cubicBezTo>
                        <a:cubicBezTo>
                          <a:pt x="354" y="56"/>
                          <a:pt x="347" y="54"/>
                          <a:pt x="340" y="52"/>
                        </a:cubicBezTo>
                        <a:cubicBezTo>
                          <a:pt x="326" y="47"/>
                          <a:pt x="311" y="43"/>
                          <a:pt x="296" y="39"/>
                        </a:cubicBezTo>
                        <a:cubicBezTo>
                          <a:pt x="289" y="37"/>
                          <a:pt x="281" y="35"/>
                          <a:pt x="273" y="33"/>
                        </a:cubicBezTo>
                        <a:cubicBezTo>
                          <a:pt x="266" y="32"/>
                          <a:pt x="258" y="30"/>
                          <a:pt x="250" y="28"/>
                        </a:cubicBezTo>
                        <a:cubicBezTo>
                          <a:pt x="243" y="27"/>
                          <a:pt x="235" y="25"/>
                          <a:pt x="227" y="23"/>
                        </a:cubicBezTo>
                        <a:cubicBezTo>
                          <a:pt x="220" y="22"/>
                          <a:pt x="212" y="21"/>
                          <a:pt x="204" y="19"/>
                        </a:cubicBezTo>
                        <a:cubicBezTo>
                          <a:pt x="189" y="17"/>
                          <a:pt x="174" y="14"/>
                          <a:pt x="159" y="13"/>
                        </a:cubicBezTo>
                        <a:cubicBezTo>
                          <a:pt x="145" y="11"/>
                          <a:pt x="131" y="10"/>
                          <a:pt x="117" y="8"/>
                        </a:cubicBezTo>
                        <a:cubicBezTo>
                          <a:pt x="110" y="8"/>
                          <a:pt x="104" y="8"/>
                          <a:pt x="97" y="7"/>
                        </a:cubicBezTo>
                        <a:cubicBezTo>
                          <a:pt x="91" y="7"/>
                          <a:pt x="85" y="7"/>
                          <a:pt x="79" y="7"/>
                        </a:cubicBezTo>
                        <a:cubicBezTo>
                          <a:pt x="67" y="7"/>
                          <a:pt x="56" y="6"/>
                          <a:pt x="47" y="7"/>
                        </a:cubicBezTo>
                        <a:cubicBezTo>
                          <a:pt x="37" y="7"/>
                          <a:pt x="29" y="7"/>
                          <a:pt x="22" y="7"/>
                        </a:cubicBezTo>
                        <a:cubicBezTo>
                          <a:pt x="8" y="8"/>
                          <a:pt x="0" y="9"/>
                          <a:pt x="0" y="9"/>
                        </a:cubicBezTo>
                        <a:cubicBezTo>
                          <a:pt x="0" y="9"/>
                          <a:pt x="8" y="7"/>
                          <a:pt x="22" y="5"/>
                        </a:cubicBezTo>
                        <a:cubicBezTo>
                          <a:pt x="29" y="4"/>
                          <a:pt x="37" y="4"/>
                          <a:pt x="47" y="3"/>
                        </a:cubicBezTo>
                        <a:cubicBezTo>
                          <a:pt x="56" y="2"/>
                          <a:pt x="67" y="1"/>
                          <a:pt x="79" y="1"/>
                        </a:cubicBezTo>
                        <a:cubicBezTo>
                          <a:pt x="85" y="0"/>
                          <a:pt x="91" y="1"/>
                          <a:pt x="98" y="1"/>
                        </a:cubicBezTo>
                        <a:cubicBezTo>
                          <a:pt x="104" y="1"/>
                          <a:pt x="111" y="1"/>
                          <a:pt x="118" y="1"/>
                        </a:cubicBezTo>
                        <a:cubicBezTo>
                          <a:pt x="124" y="1"/>
                          <a:pt x="131" y="2"/>
                          <a:pt x="139" y="2"/>
                        </a:cubicBezTo>
                        <a:cubicBezTo>
                          <a:pt x="146" y="2"/>
                          <a:pt x="153" y="3"/>
                          <a:pt x="160" y="4"/>
                        </a:cubicBezTo>
                        <a:cubicBezTo>
                          <a:pt x="168" y="4"/>
                          <a:pt x="175" y="5"/>
                          <a:pt x="183" y="6"/>
                        </a:cubicBezTo>
                        <a:cubicBezTo>
                          <a:pt x="191" y="7"/>
                          <a:pt x="198" y="8"/>
                          <a:pt x="206" y="10"/>
                        </a:cubicBezTo>
                        <a:cubicBezTo>
                          <a:pt x="214" y="11"/>
                          <a:pt x="221" y="12"/>
                          <a:pt x="229" y="14"/>
                        </a:cubicBezTo>
                        <a:cubicBezTo>
                          <a:pt x="237" y="15"/>
                          <a:pt x="245" y="17"/>
                          <a:pt x="253" y="18"/>
                        </a:cubicBezTo>
                        <a:cubicBezTo>
                          <a:pt x="260" y="20"/>
                          <a:pt x="268" y="22"/>
                          <a:pt x="276" y="24"/>
                        </a:cubicBezTo>
                        <a:cubicBezTo>
                          <a:pt x="283" y="26"/>
                          <a:pt x="291" y="28"/>
                          <a:pt x="299" y="30"/>
                        </a:cubicBezTo>
                        <a:cubicBezTo>
                          <a:pt x="314" y="34"/>
                          <a:pt x="328" y="38"/>
                          <a:pt x="343" y="43"/>
                        </a:cubicBezTo>
                        <a:cubicBezTo>
                          <a:pt x="350" y="45"/>
                          <a:pt x="357" y="48"/>
                          <a:pt x="363" y="50"/>
                        </a:cubicBezTo>
                        <a:cubicBezTo>
                          <a:pt x="370" y="52"/>
                          <a:pt x="377" y="55"/>
                          <a:pt x="383" y="57"/>
                        </a:cubicBezTo>
                        <a:cubicBezTo>
                          <a:pt x="396" y="62"/>
                          <a:pt x="408" y="67"/>
                          <a:pt x="419" y="71"/>
                        </a:cubicBezTo>
                        <a:cubicBezTo>
                          <a:pt x="430" y="76"/>
                          <a:pt x="440" y="80"/>
                          <a:pt x="448" y="84"/>
                        </a:cubicBezTo>
                        <a:cubicBezTo>
                          <a:pt x="457" y="88"/>
                          <a:pt x="465" y="92"/>
                          <a:pt x="471" y="95"/>
                        </a:cubicBezTo>
                        <a:cubicBezTo>
                          <a:pt x="483" y="101"/>
                          <a:pt x="491" y="105"/>
                          <a:pt x="491" y="10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1000"/>
                        </a:schemeClr>
                      </a:gs>
                      <a:gs pos="65000">
                        <a:srgbClr val="EFEFEF">
                          <a:lumMod val="99000"/>
                        </a:srgbClr>
                      </a:gs>
                      <a:gs pos="35000">
                        <a:schemeClr val="bg1">
                          <a:lumMod val="96000"/>
                          <a:lumOff val="4000"/>
                        </a:schemeClr>
                      </a:gs>
                      <a:gs pos="100000">
                        <a:schemeClr val="bg1">
                          <a:lumMod val="89000"/>
                        </a:schemeClr>
                      </a:gs>
                    </a:gsLst>
                    <a:lin ang="24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" name="Freeform 30"/>
                  <p:cNvSpPr/>
                  <p:nvPr/>
                </p:nvSpPr>
                <p:spPr bwMode="auto">
                  <a:xfrm>
                    <a:off x="3848100" y="1414464"/>
                    <a:ext cx="1227138" cy="1450975"/>
                  </a:xfrm>
                  <a:custGeom>
                    <a:avLst/>
                    <a:gdLst>
                      <a:gd name="T0" fmla="*/ 0 w 324"/>
                      <a:gd name="T1" fmla="*/ 0 h 384"/>
                      <a:gd name="T2" fmla="*/ 10 w 324"/>
                      <a:gd name="T3" fmla="*/ 19 h 384"/>
                      <a:gd name="T4" fmla="*/ 22 w 324"/>
                      <a:gd name="T5" fmla="*/ 41 h 384"/>
                      <a:gd name="T6" fmla="*/ 38 w 324"/>
                      <a:gd name="T7" fmla="*/ 70 h 384"/>
                      <a:gd name="T8" fmla="*/ 47 w 324"/>
                      <a:gd name="T9" fmla="*/ 85 h 384"/>
                      <a:gd name="T10" fmla="*/ 58 w 324"/>
                      <a:gd name="T11" fmla="*/ 102 h 384"/>
                      <a:gd name="T12" fmla="*/ 82 w 324"/>
                      <a:gd name="T13" fmla="*/ 137 h 384"/>
                      <a:gd name="T14" fmla="*/ 110 w 324"/>
                      <a:gd name="T15" fmla="*/ 174 h 384"/>
                      <a:gd name="T16" fmla="*/ 140 w 324"/>
                      <a:gd name="T17" fmla="*/ 210 h 384"/>
                      <a:gd name="T18" fmla="*/ 171 w 324"/>
                      <a:gd name="T19" fmla="*/ 246 h 384"/>
                      <a:gd name="T20" fmla="*/ 203 w 324"/>
                      <a:gd name="T21" fmla="*/ 278 h 384"/>
                      <a:gd name="T22" fmla="*/ 219 w 324"/>
                      <a:gd name="T23" fmla="*/ 293 h 384"/>
                      <a:gd name="T24" fmla="*/ 234 w 324"/>
                      <a:gd name="T25" fmla="*/ 308 h 384"/>
                      <a:gd name="T26" fmla="*/ 249 w 324"/>
                      <a:gd name="T27" fmla="*/ 321 h 384"/>
                      <a:gd name="T28" fmla="*/ 263 w 324"/>
                      <a:gd name="T29" fmla="*/ 333 h 384"/>
                      <a:gd name="T30" fmla="*/ 276 w 324"/>
                      <a:gd name="T31" fmla="*/ 344 h 384"/>
                      <a:gd name="T32" fmla="*/ 288 w 324"/>
                      <a:gd name="T33" fmla="*/ 354 h 384"/>
                      <a:gd name="T34" fmla="*/ 307 w 324"/>
                      <a:gd name="T35" fmla="*/ 370 h 384"/>
                      <a:gd name="T36" fmla="*/ 324 w 324"/>
                      <a:gd name="T37" fmla="*/ 384 h 384"/>
                      <a:gd name="T38" fmla="*/ 306 w 324"/>
                      <a:gd name="T39" fmla="*/ 372 h 384"/>
                      <a:gd name="T40" fmla="*/ 285 w 324"/>
                      <a:gd name="T41" fmla="*/ 357 h 384"/>
                      <a:gd name="T42" fmla="*/ 259 w 324"/>
                      <a:gd name="T43" fmla="*/ 338 h 384"/>
                      <a:gd name="T44" fmla="*/ 229 w 324"/>
                      <a:gd name="T45" fmla="*/ 313 h 384"/>
                      <a:gd name="T46" fmla="*/ 213 w 324"/>
                      <a:gd name="T47" fmla="*/ 300 h 384"/>
                      <a:gd name="T48" fmla="*/ 197 w 324"/>
                      <a:gd name="T49" fmla="*/ 285 h 384"/>
                      <a:gd name="T50" fmla="*/ 164 w 324"/>
                      <a:gd name="T51" fmla="*/ 252 h 384"/>
                      <a:gd name="T52" fmla="*/ 132 w 324"/>
                      <a:gd name="T53" fmla="*/ 217 h 384"/>
                      <a:gd name="T54" fmla="*/ 102 w 324"/>
                      <a:gd name="T55" fmla="*/ 180 h 384"/>
                      <a:gd name="T56" fmla="*/ 88 w 324"/>
                      <a:gd name="T57" fmla="*/ 161 h 384"/>
                      <a:gd name="T58" fmla="*/ 75 w 324"/>
                      <a:gd name="T59" fmla="*/ 143 h 384"/>
                      <a:gd name="T60" fmla="*/ 63 w 324"/>
                      <a:gd name="T61" fmla="*/ 124 h 384"/>
                      <a:gd name="T62" fmla="*/ 52 w 324"/>
                      <a:gd name="T63" fmla="*/ 106 h 384"/>
                      <a:gd name="T64" fmla="*/ 42 w 324"/>
                      <a:gd name="T65" fmla="*/ 89 h 384"/>
                      <a:gd name="T66" fmla="*/ 33 w 324"/>
                      <a:gd name="T67" fmla="*/ 72 h 384"/>
                      <a:gd name="T68" fmla="*/ 18 w 324"/>
                      <a:gd name="T69" fmla="*/ 43 h 384"/>
                      <a:gd name="T70" fmla="*/ 8 w 324"/>
                      <a:gd name="T71" fmla="*/ 20 h 384"/>
                      <a:gd name="T72" fmla="*/ 0 w 324"/>
                      <a:gd name="T73" fmla="*/ 0 h 3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24" h="384">
                        <a:moveTo>
                          <a:pt x="0" y="0"/>
                        </a:moveTo>
                        <a:cubicBezTo>
                          <a:pt x="0" y="0"/>
                          <a:pt x="4" y="7"/>
                          <a:pt x="10" y="19"/>
                        </a:cubicBezTo>
                        <a:cubicBezTo>
                          <a:pt x="13" y="25"/>
                          <a:pt x="17" y="33"/>
                          <a:pt x="22" y="41"/>
                        </a:cubicBezTo>
                        <a:cubicBezTo>
                          <a:pt x="26" y="50"/>
                          <a:pt x="32" y="59"/>
                          <a:pt x="38" y="70"/>
                        </a:cubicBezTo>
                        <a:cubicBezTo>
                          <a:pt x="41" y="75"/>
                          <a:pt x="44" y="80"/>
                          <a:pt x="47" y="85"/>
                        </a:cubicBezTo>
                        <a:cubicBezTo>
                          <a:pt x="51" y="91"/>
                          <a:pt x="54" y="97"/>
                          <a:pt x="58" y="102"/>
                        </a:cubicBezTo>
                        <a:cubicBezTo>
                          <a:pt x="65" y="114"/>
                          <a:pt x="73" y="125"/>
                          <a:pt x="82" y="137"/>
                        </a:cubicBezTo>
                        <a:cubicBezTo>
                          <a:pt x="90" y="150"/>
                          <a:pt x="100" y="162"/>
                          <a:pt x="110" y="174"/>
                        </a:cubicBezTo>
                        <a:cubicBezTo>
                          <a:pt x="119" y="186"/>
                          <a:pt x="129" y="199"/>
                          <a:pt x="140" y="210"/>
                        </a:cubicBezTo>
                        <a:cubicBezTo>
                          <a:pt x="150" y="223"/>
                          <a:pt x="161" y="234"/>
                          <a:pt x="171" y="246"/>
                        </a:cubicBezTo>
                        <a:cubicBezTo>
                          <a:pt x="182" y="257"/>
                          <a:pt x="192" y="268"/>
                          <a:pt x="203" y="278"/>
                        </a:cubicBezTo>
                        <a:cubicBezTo>
                          <a:pt x="209" y="283"/>
                          <a:pt x="214" y="288"/>
                          <a:pt x="219" y="293"/>
                        </a:cubicBezTo>
                        <a:cubicBezTo>
                          <a:pt x="224" y="298"/>
                          <a:pt x="229" y="303"/>
                          <a:pt x="234" y="308"/>
                        </a:cubicBezTo>
                        <a:cubicBezTo>
                          <a:pt x="239" y="312"/>
                          <a:pt x="244" y="317"/>
                          <a:pt x="249" y="321"/>
                        </a:cubicBezTo>
                        <a:cubicBezTo>
                          <a:pt x="254" y="325"/>
                          <a:pt x="259" y="329"/>
                          <a:pt x="263" y="333"/>
                        </a:cubicBezTo>
                        <a:cubicBezTo>
                          <a:pt x="267" y="337"/>
                          <a:pt x="272" y="341"/>
                          <a:pt x="276" y="344"/>
                        </a:cubicBezTo>
                        <a:cubicBezTo>
                          <a:pt x="280" y="348"/>
                          <a:pt x="284" y="351"/>
                          <a:pt x="288" y="354"/>
                        </a:cubicBezTo>
                        <a:cubicBezTo>
                          <a:pt x="295" y="361"/>
                          <a:pt x="302" y="366"/>
                          <a:pt x="307" y="370"/>
                        </a:cubicBezTo>
                        <a:cubicBezTo>
                          <a:pt x="318" y="379"/>
                          <a:pt x="324" y="384"/>
                          <a:pt x="324" y="384"/>
                        </a:cubicBezTo>
                        <a:cubicBezTo>
                          <a:pt x="324" y="384"/>
                          <a:pt x="318" y="380"/>
                          <a:pt x="306" y="372"/>
                        </a:cubicBezTo>
                        <a:cubicBezTo>
                          <a:pt x="300" y="368"/>
                          <a:pt x="293" y="363"/>
                          <a:pt x="285" y="357"/>
                        </a:cubicBezTo>
                        <a:cubicBezTo>
                          <a:pt x="278" y="352"/>
                          <a:pt x="269" y="345"/>
                          <a:pt x="259" y="338"/>
                        </a:cubicBezTo>
                        <a:cubicBezTo>
                          <a:pt x="250" y="330"/>
                          <a:pt x="240" y="322"/>
                          <a:pt x="229" y="313"/>
                        </a:cubicBezTo>
                        <a:cubicBezTo>
                          <a:pt x="224" y="309"/>
                          <a:pt x="219" y="304"/>
                          <a:pt x="213" y="300"/>
                        </a:cubicBezTo>
                        <a:cubicBezTo>
                          <a:pt x="208" y="295"/>
                          <a:pt x="203" y="290"/>
                          <a:pt x="197" y="285"/>
                        </a:cubicBezTo>
                        <a:cubicBezTo>
                          <a:pt x="186" y="275"/>
                          <a:pt x="175" y="263"/>
                          <a:pt x="164" y="252"/>
                        </a:cubicBezTo>
                        <a:cubicBezTo>
                          <a:pt x="153" y="241"/>
                          <a:pt x="142" y="229"/>
                          <a:pt x="132" y="217"/>
                        </a:cubicBezTo>
                        <a:cubicBezTo>
                          <a:pt x="121" y="205"/>
                          <a:pt x="112" y="192"/>
                          <a:pt x="102" y="180"/>
                        </a:cubicBezTo>
                        <a:cubicBezTo>
                          <a:pt x="97" y="174"/>
                          <a:pt x="92" y="167"/>
                          <a:pt x="88" y="161"/>
                        </a:cubicBezTo>
                        <a:cubicBezTo>
                          <a:pt x="83" y="155"/>
                          <a:pt x="79" y="149"/>
                          <a:pt x="75" y="143"/>
                        </a:cubicBezTo>
                        <a:cubicBezTo>
                          <a:pt x="71" y="136"/>
                          <a:pt x="66" y="130"/>
                          <a:pt x="63" y="124"/>
                        </a:cubicBezTo>
                        <a:cubicBezTo>
                          <a:pt x="59" y="118"/>
                          <a:pt x="55" y="112"/>
                          <a:pt x="52" y="106"/>
                        </a:cubicBezTo>
                        <a:cubicBezTo>
                          <a:pt x="48" y="100"/>
                          <a:pt x="45" y="94"/>
                          <a:pt x="42" y="89"/>
                        </a:cubicBezTo>
                        <a:cubicBezTo>
                          <a:pt x="38" y="83"/>
                          <a:pt x="35" y="78"/>
                          <a:pt x="33" y="72"/>
                        </a:cubicBezTo>
                        <a:cubicBezTo>
                          <a:pt x="27" y="62"/>
                          <a:pt x="22" y="52"/>
                          <a:pt x="18" y="43"/>
                        </a:cubicBezTo>
                        <a:cubicBezTo>
                          <a:pt x="14" y="34"/>
                          <a:pt x="11" y="26"/>
                          <a:pt x="8" y="20"/>
                        </a:cubicBezTo>
                        <a:cubicBezTo>
                          <a:pt x="3" y="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72000">
                        <a:srgbClr val="DDDDDD">
                          <a:lumMod val="92000"/>
                          <a:lumOff val="8000"/>
                        </a:srgbClr>
                      </a:gs>
                      <a:gs pos="0">
                        <a:schemeClr val="bg1">
                          <a:lumMod val="79000"/>
                        </a:schemeClr>
                      </a:gs>
                      <a:gs pos="35000">
                        <a:schemeClr val="bg1">
                          <a:lumMod val="99000"/>
                          <a:lumOff val="1000"/>
                        </a:schemeClr>
                      </a:gs>
                      <a:gs pos="100000">
                        <a:schemeClr val="bg1">
                          <a:lumMod val="92000"/>
                        </a:schemeClr>
                      </a:gs>
                    </a:gsLst>
                    <a:lin ang="1800000" scaled="0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5146674" y="2706825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43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 flipH="1">
                  <a:off x="6546854" y="2710728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41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 rot="7200000" flipH="1">
                  <a:off x="5853056" y="3898235"/>
                  <a:ext cx="573273" cy="881611"/>
                  <a:chOff x="4455614" y="2706825"/>
                  <a:chExt cx="573273" cy="881611"/>
                </a:xfrm>
              </p:grpSpPr>
              <p:sp>
                <p:nvSpPr>
                  <p:cNvPr id="39" name="Freeform 39"/>
                  <p:cNvSpPr/>
                  <p:nvPr/>
                </p:nvSpPr>
                <p:spPr bwMode="auto">
                  <a:xfrm>
                    <a:off x="4455614" y="3475723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39"/>
                  <p:cNvSpPr/>
                  <p:nvPr/>
                </p:nvSpPr>
                <p:spPr bwMode="auto">
                  <a:xfrm rot="3597006" flipV="1">
                    <a:off x="4893949" y="2729050"/>
                    <a:ext cx="157163" cy="112713"/>
                  </a:xfrm>
                  <a:custGeom>
                    <a:avLst/>
                    <a:gdLst>
                      <a:gd name="T0" fmla="*/ 39 w 39"/>
                      <a:gd name="T1" fmla="*/ 10 h 27"/>
                      <a:gd name="T2" fmla="*/ 0 w 39"/>
                      <a:gd name="T3" fmla="*/ 26 h 27"/>
                      <a:gd name="T4" fmla="*/ 15 w 39"/>
                      <a:gd name="T5" fmla="*/ 0 h 27"/>
                      <a:gd name="T6" fmla="*/ 39 w 39"/>
                      <a:gd name="T7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9" h="27">
                        <a:moveTo>
                          <a:pt x="39" y="10"/>
                        </a:moveTo>
                        <a:cubicBezTo>
                          <a:pt x="39" y="10"/>
                          <a:pt x="25" y="27"/>
                          <a:pt x="0" y="2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33" y="7"/>
                          <a:pt x="39" y="1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tx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/>
                  <a:lstStyle/>
                  <a:p>
                    <a:endParaRPr lang="zh-CN" altLang="en-US" sz="1015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18" name="Freeform 76"/>
              <p:cNvSpPr>
                <a:spLocks noEditPoints="1"/>
              </p:cNvSpPr>
              <p:nvPr/>
            </p:nvSpPr>
            <p:spPr bwMode="auto">
              <a:xfrm>
                <a:off x="5946778" y="3775361"/>
                <a:ext cx="370518" cy="501288"/>
              </a:xfrm>
              <a:custGeom>
                <a:avLst/>
                <a:gdLst>
                  <a:gd name="T0" fmla="*/ 51 w 141"/>
                  <a:gd name="T1" fmla="*/ 186 h 192"/>
                  <a:gd name="T2" fmla="*/ 60 w 141"/>
                  <a:gd name="T3" fmla="*/ 185 h 192"/>
                  <a:gd name="T4" fmla="*/ 60 w 141"/>
                  <a:gd name="T5" fmla="*/ 185 h 192"/>
                  <a:gd name="T6" fmla="*/ 71 w 141"/>
                  <a:gd name="T7" fmla="*/ 192 h 192"/>
                  <a:gd name="T8" fmla="*/ 81 w 141"/>
                  <a:gd name="T9" fmla="*/ 182 h 192"/>
                  <a:gd name="T10" fmla="*/ 81 w 141"/>
                  <a:gd name="T11" fmla="*/ 182 h 192"/>
                  <a:gd name="T12" fmla="*/ 90 w 141"/>
                  <a:gd name="T13" fmla="*/ 181 h 192"/>
                  <a:gd name="T14" fmla="*/ 96 w 141"/>
                  <a:gd name="T15" fmla="*/ 172 h 192"/>
                  <a:gd name="T16" fmla="*/ 45 w 141"/>
                  <a:gd name="T17" fmla="*/ 179 h 192"/>
                  <a:gd name="T18" fmla="*/ 51 w 141"/>
                  <a:gd name="T19" fmla="*/ 186 h 192"/>
                  <a:gd name="T20" fmla="*/ 95 w 141"/>
                  <a:gd name="T21" fmla="*/ 160 h 192"/>
                  <a:gd name="T22" fmla="*/ 46 w 141"/>
                  <a:gd name="T23" fmla="*/ 166 h 192"/>
                  <a:gd name="T24" fmla="*/ 42 w 141"/>
                  <a:gd name="T25" fmla="*/ 171 h 192"/>
                  <a:gd name="T26" fmla="*/ 46 w 141"/>
                  <a:gd name="T27" fmla="*/ 175 h 192"/>
                  <a:gd name="T28" fmla="*/ 95 w 141"/>
                  <a:gd name="T29" fmla="*/ 169 h 192"/>
                  <a:gd name="T30" fmla="*/ 99 w 141"/>
                  <a:gd name="T31" fmla="*/ 164 h 192"/>
                  <a:gd name="T32" fmla="*/ 95 w 141"/>
                  <a:gd name="T33" fmla="*/ 160 h 192"/>
                  <a:gd name="T34" fmla="*/ 98 w 141"/>
                  <a:gd name="T35" fmla="*/ 146 h 192"/>
                  <a:gd name="T36" fmla="*/ 43 w 141"/>
                  <a:gd name="T37" fmla="*/ 153 h 192"/>
                  <a:gd name="T38" fmla="*/ 40 w 141"/>
                  <a:gd name="T39" fmla="*/ 158 h 192"/>
                  <a:gd name="T40" fmla="*/ 43 w 141"/>
                  <a:gd name="T41" fmla="*/ 163 h 192"/>
                  <a:gd name="T42" fmla="*/ 98 w 141"/>
                  <a:gd name="T43" fmla="*/ 156 h 192"/>
                  <a:gd name="T44" fmla="*/ 101 w 141"/>
                  <a:gd name="T45" fmla="*/ 150 h 192"/>
                  <a:gd name="T46" fmla="*/ 98 w 141"/>
                  <a:gd name="T47" fmla="*/ 146 h 192"/>
                  <a:gd name="T48" fmla="*/ 71 w 141"/>
                  <a:gd name="T49" fmla="*/ 0 h 192"/>
                  <a:gd name="T50" fmla="*/ 0 w 141"/>
                  <a:gd name="T51" fmla="*/ 71 h 192"/>
                  <a:gd name="T52" fmla="*/ 42 w 141"/>
                  <a:gd name="T53" fmla="*/ 136 h 192"/>
                  <a:gd name="T54" fmla="*/ 42 w 141"/>
                  <a:gd name="T55" fmla="*/ 148 h 192"/>
                  <a:gd name="T56" fmla="*/ 99 w 141"/>
                  <a:gd name="T57" fmla="*/ 141 h 192"/>
                  <a:gd name="T58" fmla="*/ 99 w 141"/>
                  <a:gd name="T59" fmla="*/ 136 h 192"/>
                  <a:gd name="T60" fmla="*/ 141 w 141"/>
                  <a:gd name="T61" fmla="*/ 71 h 192"/>
                  <a:gd name="T62" fmla="*/ 71 w 141"/>
                  <a:gd name="T63" fmla="*/ 0 h 192"/>
                  <a:gd name="T64" fmla="*/ 126 w 141"/>
                  <a:gd name="T65" fmla="*/ 79 h 192"/>
                  <a:gd name="T66" fmla="*/ 121 w 141"/>
                  <a:gd name="T67" fmla="*/ 73 h 192"/>
                  <a:gd name="T68" fmla="*/ 68 w 141"/>
                  <a:gd name="T69" fmla="*/ 20 h 192"/>
                  <a:gd name="T70" fmla="*/ 62 w 141"/>
                  <a:gd name="T71" fmla="*/ 15 h 192"/>
                  <a:gd name="T72" fmla="*/ 68 w 141"/>
                  <a:gd name="T73" fmla="*/ 9 h 192"/>
                  <a:gd name="T74" fmla="*/ 132 w 141"/>
                  <a:gd name="T75" fmla="*/ 73 h 192"/>
                  <a:gd name="T76" fmla="*/ 126 w 141"/>
                  <a:gd name="T77" fmla="*/ 7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" h="192">
                    <a:moveTo>
                      <a:pt x="51" y="186"/>
                    </a:move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8"/>
                      <a:pt x="65" y="192"/>
                      <a:pt x="71" y="192"/>
                    </a:cubicBezTo>
                    <a:cubicBezTo>
                      <a:pt x="76" y="191"/>
                      <a:pt x="81" y="185"/>
                      <a:pt x="81" y="182"/>
                    </a:cubicBezTo>
                    <a:cubicBezTo>
                      <a:pt x="81" y="182"/>
                      <a:pt x="81" y="182"/>
                      <a:pt x="81" y="182"/>
                    </a:cubicBezTo>
                    <a:cubicBezTo>
                      <a:pt x="90" y="181"/>
                      <a:pt x="90" y="181"/>
                      <a:pt x="90" y="181"/>
                    </a:cubicBezTo>
                    <a:cubicBezTo>
                      <a:pt x="92" y="181"/>
                      <a:pt x="96" y="175"/>
                      <a:pt x="96" y="172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45" y="182"/>
                      <a:pt x="49" y="186"/>
                      <a:pt x="51" y="186"/>
                    </a:cubicBezTo>
                    <a:close/>
                    <a:moveTo>
                      <a:pt x="95" y="160"/>
                    </a:moveTo>
                    <a:cubicBezTo>
                      <a:pt x="46" y="166"/>
                      <a:pt x="46" y="166"/>
                      <a:pt x="46" y="166"/>
                    </a:cubicBezTo>
                    <a:cubicBezTo>
                      <a:pt x="44" y="166"/>
                      <a:pt x="42" y="168"/>
                      <a:pt x="42" y="171"/>
                    </a:cubicBezTo>
                    <a:cubicBezTo>
                      <a:pt x="42" y="173"/>
                      <a:pt x="44" y="175"/>
                      <a:pt x="46" y="175"/>
                    </a:cubicBezTo>
                    <a:cubicBezTo>
                      <a:pt x="95" y="169"/>
                      <a:pt x="95" y="169"/>
                      <a:pt x="95" y="169"/>
                    </a:cubicBezTo>
                    <a:cubicBezTo>
                      <a:pt x="97" y="168"/>
                      <a:pt x="99" y="166"/>
                      <a:pt x="99" y="164"/>
                    </a:cubicBezTo>
                    <a:cubicBezTo>
                      <a:pt x="99" y="161"/>
                      <a:pt x="97" y="159"/>
                      <a:pt x="95" y="160"/>
                    </a:cubicBezTo>
                    <a:close/>
                    <a:moveTo>
                      <a:pt x="98" y="146"/>
                    </a:moveTo>
                    <a:cubicBezTo>
                      <a:pt x="43" y="153"/>
                      <a:pt x="43" y="153"/>
                      <a:pt x="43" y="153"/>
                    </a:cubicBezTo>
                    <a:cubicBezTo>
                      <a:pt x="41" y="153"/>
                      <a:pt x="40" y="155"/>
                      <a:pt x="40" y="158"/>
                    </a:cubicBezTo>
                    <a:cubicBezTo>
                      <a:pt x="40" y="161"/>
                      <a:pt x="41" y="163"/>
                      <a:pt x="43" y="163"/>
                    </a:cubicBezTo>
                    <a:cubicBezTo>
                      <a:pt x="98" y="156"/>
                      <a:pt x="98" y="156"/>
                      <a:pt x="98" y="156"/>
                    </a:cubicBezTo>
                    <a:cubicBezTo>
                      <a:pt x="100" y="155"/>
                      <a:pt x="101" y="153"/>
                      <a:pt x="101" y="150"/>
                    </a:cubicBezTo>
                    <a:cubicBezTo>
                      <a:pt x="101" y="148"/>
                      <a:pt x="100" y="146"/>
                      <a:pt x="98" y="146"/>
                    </a:cubicBezTo>
                    <a:close/>
                    <a:moveTo>
                      <a:pt x="71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100"/>
                      <a:pt x="17" y="125"/>
                      <a:pt x="42" y="136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24" y="125"/>
                      <a:pt x="141" y="100"/>
                      <a:pt x="141" y="71"/>
                    </a:cubicBezTo>
                    <a:cubicBezTo>
                      <a:pt x="141" y="32"/>
                      <a:pt x="110" y="0"/>
                      <a:pt x="71" y="0"/>
                    </a:cubicBezTo>
                    <a:close/>
                    <a:moveTo>
                      <a:pt x="126" y="79"/>
                    </a:moveTo>
                    <a:cubicBezTo>
                      <a:pt x="123" y="79"/>
                      <a:pt x="121" y="76"/>
                      <a:pt x="121" y="73"/>
                    </a:cubicBezTo>
                    <a:cubicBezTo>
                      <a:pt x="121" y="44"/>
                      <a:pt x="97" y="20"/>
                      <a:pt x="68" y="20"/>
                    </a:cubicBezTo>
                    <a:cubicBezTo>
                      <a:pt x="65" y="20"/>
                      <a:pt x="62" y="18"/>
                      <a:pt x="62" y="15"/>
                    </a:cubicBezTo>
                    <a:cubicBezTo>
                      <a:pt x="62" y="12"/>
                      <a:pt x="65" y="9"/>
                      <a:pt x="68" y="9"/>
                    </a:cubicBezTo>
                    <a:cubicBezTo>
                      <a:pt x="103" y="9"/>
                      <a:pt x="132" y="38"/>
                      <a:pt x="132" y="73"/>
                    </a:cubicBezTo>
                    <a:cubicBezTo>
                      <a:pt x="132" y="76"/>
                      <a:pt x="130" y="79"/>
                      <a:pt x="126" y="79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84"/>
              <p:cNvSpPr>
                <a:spLocks noEditPoints="1"/>
              </p:cNvSpPr>
              <p:nvPr/>
            </p:nvSpPr>
            <p:spPr bwMode="auto">
              <a:xfrm>
                <a:off x="4930194" y="3306490"/>
                <a:ext cx="270260" cy="268081"/>
              </a:xfrm>
              <a:custGeom>
                <a:avLst/>
                <a:gdLst>
                  <a:gd name="T0" fmla="*/ 98 w 102"/>
                  <a:gd name="T1" fmla="*/ 0 h 101"/>
                  <a:gd name="T2" fmla="*/ 86 w 102"/>
                  <a:gd name="T3" fmla="*/ 0 h 101"/>
                  <a:gd name="T4" fmla="*/ 84 w 102"/>
                  <a:gd name="T5" fmla="*/ 1 h 101"/>
                  <a:gd name="T6" fmla="*/ 40 w 102"/>
                  <a:gd name="T7" fmla="*/ 39 h 101"/>
                  <a:gd name="T8" fmla="*/ 32 w 102"/>
                  <a:gd name="T9" fmla="*/ 38 h 101"/>
                  <a:gd name="T10" fmla="*/ 0 w 102"/>
                  <a:gd name="T11" fmla="*/ 70 h 101"/>
                  <a:gd name="T12" fmla="*/ 32 w 102"/>
                  <a:gd name="T13" fmla="*/ 101 h 101"/>
                  <a:gd name="T14" fmla="*/ 64 w 102"/>
                  <a:gd name="T15" fmla="*/ 70 h 101"/>
                  <a:gd name="T16" fmla="*/ 61 w 102"/>
                  <a:gd name="T17" fmla="*/ 58 h 101"/>
                  <a:gd name="T18" fmla="*/ 72 w 102"/>
                  <a:gd name="T19" fmla="*/ 54 h 101"/>
                  <a:gd name="T20" fmla="*/ 74 w 102"/>
                  <a:gd name="T21" fmla="*/ 51 h 101"/>
                  <a:gd name="T22" fmla="*/ 74 w 102"/>
                  <a:gd name="T23" fmla="*/ 39 h 101"/>
                  <a:gd name="T24" fmla="*/ 86 w 102"/>
                  <a:gd name="T25" fmla="*/ 38 h 101"/>
                  <a:gd name="T26" fmla="*/ 89 w 102"/>
                  <a:gd name="T27" fmla="*/ 35 h 101"/>
                  <a:gd name="T28" fmla="*/ 90 w 102"/>
                  <a:gd name="T29" fmla="*/ 21 h 101"/>
                  <a:gd name="T30" fmla="*/ 99 w 102"/>
                  <a:gd name="T31" fmla="*/ 19 h 101"/>
                  <a:gd name="T32" fmla="*/ 102 w 102"/>
                  <a:gd name="T33" fmla="*/ 16 h 101"/>
                  <a:gd name="T34" fmla="*/ 102 w 102"/>
                  <a:gd name="T35" fmla="*/ 3 h 101"/>
                  <a:gd name="T36" fmla="*/ 98 w 102"/>
                  <a:gd name="T37" fmla="*/ 0 h 101"/>
                  <a:gd name="T38" fmla="*/ 22 w 102"/>
                  <a:gd name="T39" fmla="*/ 70 h 101"/>
                  <a:gd name="T40" fmla="*/ 31 w 102"/>
                  <a:gd name="T41" fmla="*/ 75 h 101"/>
                  <a:gd name="T42" fmla="*/ 32 w 102"/>
                  <a:gd name="T43" fmla="*/ 79 h 101"/>
                  <a:gd name="T44" fmla="*/ 22 w 102"/>
                  <a:gd name="T45" fmla="*/ 89 h 101"/>
                  <a:gd name="T46" fmla="*/ 13 w 102"/>
                  <a:gd name="T47" fmla="*/ 79 h 101"/>
                  <a:gd name="T48" fmla="*/ 22 w 102"/>
                  <a:gd name="T49" fmla="*/ 7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01">
                    <a:moveTo>
                      <a:pt x="98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1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8" y="39"/>
                      <a:pt x="34" y="38"/>
                      <a:pt x="32" y="38"/>
                    </a:cubicBezTo>
                    <a:cubicBezTo>
                      <a:pt x="14" y="38"/>
                      <a:pt x="0" y="52"/>
                      <a:pt x="0" y="70"/>
                    </a:cubicBezTo>
                    <a:cubicBezTo>
                      <a:pt x="0" y="87"/>
                      <a:pt x="14" y="101"/>
                      <a:pt x="32" y="101"/>
                    </a:cubicBezTo>
                    <a:cubicBezTo>
                      <a:pt x="49" y="101"/>
                      <a:pt x="64" y="87"/>
                      <a:pt x="64" y="70"/>
                    </a:cubicBezTo>
                    <a:cubicBezTo>
                      <a:pt x="64" y="64"/>
                      <a:pt x="63" y="61"/>
                      <a:pt x="61" y="58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4" y="54"/>
                      <a:pt x="74" y="53"/>
                      <a:pt x="74" y="51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8" y="38"/>
                      <a:pt x="89" y="37"/>
                      <a:pt x="89" y="35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1" y="19"/>
                      <a:pt x="102" y="17"/>
                      <a:pt x="102" y="16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1"/>
                      <a:pt x="100" y="0"/>
                      <a:pt x="98" y="0"/>
                    </a:cubicBezTo>
                    <a:moveTo>
                      <a:pt x="22" y="70"/>
                    </a:moveTo>
                    <a:cubicBezTo>
                      <a:pt x="26" y="70"/>
                      <a:pt x="29" y="72"/>
                      <a:pt x="31" y="75"/>
                    </a:cubicBezTo>
                    <a:cubicBezTo>
                      <a:pt x="32" y="76"/>
                      <a:pt x="32" y="78"/>
                      <a:pt x="32" y="79"/>
                    </a:cubicBezTo>
                    <a:cubicBezTo>
                      <a:pt x="32" y="84"/>
                      <a:pt x="28" y="89"/>
                      <a:pt x="22" y="89"/>
                    </a:cubicBezTo>
                    <a:cubicBezTo>
                      <a:pt x="17" y="89"/>
                      <a:pt x="13" y="84"/>
                      <a:pt x="13" y="79"/>
                    </a:cubicBezTo>
                    <a:cubicBezTo>
                      <a:pt x="13" y="74"/>
                      <a:pt x="17" y="70"/>
                      <a:pt x="22" y="70"/>
                    </a:cubicBezTo>
                  </a:path>
                </a:pathLst>
              </a:custGeom>
              <a:solidFill>
                <a:srgbClr val="20B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88"/>
              <p:cNvSpPr>
                <a:spLocks noEditPoints="1"/>
              </p:cNvSpPr>
              <p:nvPr/>
            </p:nvSpPr>
            <p:spPr bwMode="auto">
              <a:xfrm>
                <a:off x="7005851" y="3277709"/>
                <a:ext cx="247376" cy="326927"/>
              </a:xfrm>
              <a:custGeom>
                <a:avLst/>
                <a:gdLst>
                  <a:gd name="T0" fmla="*/ 48 w 93"/>
                  <a:gd name="T1" fmla="*/ 67 h 124"/>
                  <a:gd name="T2" fmla="*/ 47 w 93"/>
                  <a:gd name="T3" fmla="*/ 64 h 124"/>
                  <a:gd name="T4" fmla="*/ 44 w 93"/>
                  <a:gd name="T5" fmla="*/ 65 h 124"/>
                  <a:gd name="T6" fmla="*/ 44 w 93"/>
                  <a:gd name="T7" fmla="*/ 61 h 124"/>
                  <a:gd name="T8" fmla="*/ 40 w 93"/>
                  <a:gd name="T9" fmla="*/ 62 h 124"/>
                  <a:gd name="T10" fmla="*/ 38 w 93"/>
                  <a:gd name="T11" fmla="*/ 70 h 124"/>
                  <a:gd name="T12" fmla="*/ 40 w 93"/>
                  <a:gd name="T13" fmla="*/ 72 h 124"/>
                  <a:gd name="T14" fmla="*/ 48 w 93"/>
                  <a:gd name="T15" fmla="*/ 67 h 124"/>
                  <a:gd name="T16" fmla="*/ 38 w 93"/>
                  <a:gd name="T17" fmla="*/ 71 h 124"/>
                  <a:gd name="T18" fmla="*/ 36 w 93"/>
                  <a:gd name="T19" fmla="*/ 75 h 124"/>
                  <a:gd name="T20" fmla="*/ 40 w 93"/>
                  <a:gd name="T21" fmla="*/ 73 h 124"/>
                  <a:gd name="T22" fmla="*/ 38 w 93"/>
                  <a:gd name="T23" fmla="*/ 71 h 124"/>
                  <a:gd name="T24" fmla="*/ 68 w 93"/>
                  <a:gd name="T25" fmla="*/ 110 h 124"/>
                  <a:gd name="T26" fmla="*/ 12 w 93"/>
                  <a:gd name="T27" fmla="*/ 110 h 124"/>
                  <a:gd name="T28" fmla="*/ 12 w 93"/>
                  <a:gd name="T29" fmla="*/ 33 h 124"/>
                  <a:gd name="T30" fmla="*/ 55 w 93"/>
                  <a:gd name="T31" fmla="*/ 33 h 124"/>
                  <a:gd name="T32" fmla="*/ 65 w 93"/>
                  <a:gd name="T33" fmla="*/ 19 h 124"/>
                  <a:gd name="T34" fmla="*/ 12 w 93"/>
                  <a:gd name="T35" fmla="*/ 19 h 124"/>
                  <a:gd name="T36" fmla="*/ 0 w 93"/>
                  <a:gd name="T37" fmla="*/ 30 h 124"/>
                  <a:gd name="T38" fmla="*/ 0 w 93"/>
                  <a:gd name="T39" fmla="*/ 113 h 124"/>
                  <a:gd name="T40" fmla="*/ 12 w 93"/>
                  <a:gd name="T41" fmla="*/ 124 h 124"/>
                  <a:gd name="T42" fmla="*/ 67 w 93"/>
                  <a:gd name="T43" fmla="*/ 124 h 124"/>
                  <a:gd name="T44" fmla="*/ 79 w 93"/>
                  <a:gd name="T45" fmla="*/ 113 h 124"/>
                  <a:gd name="T46" fmla="*/ 79 w 93"/>
                  <a:gd name="T47" fmla="*/ 33 h 124"/>
                  <a:gd name="T48" fmla="*/ 68 w 93"/>
                  <a:gd name="T49" fmla="*/ 49 h 124"/>
                  <a:gd name="T50" fmla="*/ 68 w 93"/>
                  <a:gd name="T51" fmla="*/ 110 h 124"/>
                  <a:gd name="T52" fmla="*/ 77 w 93"/>
                  <a:gd name="T53" fmla="*/ 11 h 124"/>
                  <a:gd name="T54" fmla="*/ 85 w 93"/>
                  <a:gd name="T55" fmla="*/ 16 h 124"/>
                  <a:gd name="T56" fmla="*/ 86 w 93"/>
                  <a:gd name="T57" fmla="*/ 14 h 124"/>
                  <a:gd name="T58" fmla="*/ 79 w 93"/>
                  <a:gd name="T59" fmla="*/ 9 h 124"/>
                  <a:gd name="T60" fmla="*/ 77 w 93"/>
                  <a:gd name="T61" fmla="*/ 11 h 124"/>
                  <a:gd name="T62" fmla="*/ 85 w 93"/>
                  <a:gd name="T63" fmla="*/ 0 h 124"/>
                  <a:gd name="T64" fmla="*/ 82 w 93"/>
                  <a:gd name="T65" fmla="*/ 4 h 124"/>
                  <a:gd name="T66" fmla="*/ 90 w 93"/>
                  <a:gd name="T67" fmla="*/ 9 h 124"/>
                  <a:gd name="T68" fmla="*/ 93 w 93"/>
                  <a:gd name="T69" fmla="*/ 5 h 124"/>
                  <a:gd name="T70" fmla="*/ 85 w 93"/>
                  <a:gd name="T71" fmla="*/ 0 h 124"/>
                  <a:gd name="T72" fmla="*/ 41 w 93"/>
                  <a:gd name="T73" fmla="*/ 61 h 124"/>
                  <a:gd name="T74" fmla="*/ 44 w 93"/>
                  <a:gd name="T75" fmla="*/ 61 h 124"/>
                  <a:gd name="T76" fmla="*/ 44 w 93"/>
                  <a:gd name="T77" fmla="*/ 64 h 124"/>
                  <a:gd name="T78" fmla="*/ 48 w 93"/>
                  <a:gd name="T79" fmla="*/ 64 h 124"/>
                  <a:gd name="T80" fmla="*/ 48 w 93"/>
                  <a:gd name="T81" fmla="*/ 67 h 124"/>
                  <a:gd name="T82" fmla="*/ 84 w 93"/>
                  <a:gd name="T83" fmla="*/ 17 h 124"/>
                  <a:gd name="T84" fmla="*/ 76 w 93"/>
                  <a:gd name="T85" fmla="*/ 12 h 124"/>
                  <a:gd name="T86" fmla="*/ 41 w 93"/>
                  <a:gd name="T87" fmla="*/ 61 h 124"/>
                  <a:gd name="T88" fmla="*/ 79 w 93"/>
                  <a:gd name="T89" fmla="*/ 8 h 124"/>
                  <a:gd name="T90" fmla="*/ 87 w 93"/>
                  <a:gd name="T91" fmla="*/ 13 h 124"/>
                  <a:gd name="T92" fmla="*/ 89 w 93"/>
                  <a:gd name="T93" fmla="*/ 10 h 124"/>
                  <a:gd name="T94" fmla="*/ 82 w 93"/>
                  <a:gd name="T95" fmla="*/ 4 h 124"/>
                  <a:gd name="T96" fmla="*/ 79 w 93"/>
                  <a:gd name="T97" fmla="*/ 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3" h="124">
                    <a:moveTo>
                      <a:pt x="48" y="67"/>
                    </a:moveTo>
                    <a:cubicBezTo>
                      <a:pt x="47" y="64"/>
                      <a:pt x="47" y="64"/>
                      <a:pt x="47" y="6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9" y="71"/>
                      <a:pt x="40" y="71"/>
                      <a:pt x="40" y="72"/>
                    </a:cubicBezTo>
                    <a:lnTo>
                      <a:pt x="48" y="67"/>
                    </a:lnTo>
                    <a:close/>
                    <a:moveTo>
                      <a:pt x="38" y="71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2"/>
                      <a:pt x="39" y="71"/>
                      <a:pt x="38" y="71"/>
                    </a:cubicBezTo>
                    <a:close/>
                    <a:moveTo>
                      <a:pt x="68" y="110"/>
                    </a:move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6" y="19"/>
                      <a:pt x="0" y="24"/>
                      <a:pt x="0" y="3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9"/>
                      <a:pt x="6" y="124"/>
                      <a:pt x="12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74" y="124"/>
                      <a:pt x="79" y="119"/>
                      <a:pt x="79" y="11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68" y="49"/>
                      <a:pt x="68" y="49"/>
                      <a:pt x="68" y="49"/>
                    </a:cubicBezTo>
                    <a:lnTo>
                      <a:pt x="68" y="110"/>
                    </a:lnTo>
                    <a:close/>
                    <a:moveTo>
                      <a:pt x="77" y="11"/>
                    </a:move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4"/>
                      <a:pt x="86" y="14"/>
                      <a:pt x="86" y="14"/>
                    </a:cubicBezTo>
                    <a:cubicBezTo>
                      <a:pt x="79" y="9"/>
                      <a:pt x="79" y="9"/>
                      <a:pt x="79" y="9"/>
                    </a:cubicBezTo>
                    <a:lnTo>
                      <a:pt x="77" y="11"/>
                    </a:lnTo>
                    <a:close/>
                    <a:moveTo>
                      <a:pt x="85" y="0"/>
                    </a:moveTo>
                    <a:cubicBezTo>
                      <a:pt x="82" y="4"/>
                      <a:pt x="82" y="4"/>
                      <a:pt x="82" y="4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3" y="5"/>
                      <a:pt x="93" y="5"/>
                      <a:pt x="93" y="5"/>
                    </a:cubicBezTo>
                    <a:lnTo>
                      <a:pt x="85" y="0"/>
                    </a:lnTo>
                    <a:close/>
                    <a:moveTo>
                      <a:pt x="41" y="61"/>
                    </a:move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76" y="12"/>
                      <a:pt x="76" y="12"/>
                      <a:pt x="76" y="12"/>
                    </a:cubicBezTo>
                    <a:lnTo>
                      <a:pt x="41" y="61"/>
                    </a:lnTo>
                    <a:close/>
                    <a:moveTo>
                      <a:pt x="79" y="8"/>
                    </a:moveTo>
                    <a:cubicBezTo>
                      <a:pt x="87" y="13"/>
                      <a:pt x="87" y="13"/>
                      <a:pt x="87" y="13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4"/>
                      <a:pt x="82" y="4"/>
                      <a:pt x="82" y="4"/>
                    </a:cubicBez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92"/>
              <p:cNvSpPr>
                <a:spLocks noEditPoints="1"/>
              </p:cNvSpPr>
              <p:nvPr/>
            </p:nvSpPr>
            <p:spPr bwMode="auto">
              <a:xfrm>
                <a:off x="6033956" y="4887922"/>
                <a:ext cx="192887" cy="396673"/>
              </a:xfrm>
              <a:custGeom>
                <a:avLst/>
                <a:gdLst>
                  <a:gd name="T0" fmla="*/ 33 w 72"/>
                  <a:gd name="T1" fmla="*/ 50 h 151"/>
                  <a:gd name="T2" fmla="*/ 33 w 72"/>
                  <a:gd name="T3" fmla="*/ 48 h 151"/>
                  <a:gd name="T4" fmla="*/ 24 w 72"/>
                  <a:gd name="T5" fmla="*/ 49 h 151"/>
                  <a:gd name="T6" fmla="*/ 62 w 72"/>
                  <a:gd name="T7" fmla="*/ 3 h 151"/>
                  <a:gd name="T8" fmla="*/ 28 w 72"/>
                  <a:gd name="T9" fmla="*/ 2 h 151"/>
                  <a:gd name="T10" fmla="*/ 25 w 72"/>
                  <a:gd name="T11" fmla="*/ 3 h 151"/>
                  <a:gd name="T12" fmla="*/ 61 w 72"/>
                  <a:gd name="T13" fmla="*/ 7 h 151"/>
                  <a:gd name="T14" fmla="*/ 49 w 72"/>
                  <a:gd name="T15" fmla="*/ 28 h 151"/>
                  <a:gd name="T16" fmla="*/ 28 w 72"/>
                  <a:gd name="T17" fmla="*/ 42 h 151"/>
                  <a:gd name="T18" fmla="*/ 24 w 72"/>
                  <a:gd name="T19" fmla="*/ 43 h 151"/>
                  <a:gd name="T20" fmla="*/ 33 w 72"/>
                  <a:gd name="T21" fmla="*/ 45 h 151"/>
                  <a:gd name="T22" fmla="*/ 33 w 72"/>
                  <a:gd name="T23" fmla="*/ 42 h 151"/>
                  <a:gd name="T24" fmla="*/ 35 w 72"/>
                  <a:gd name="T25" fmla="*/ 34 h 151"/>
                  <a:gd name="T26" fmla="*/ 70 w 72"/>
                  <a:gd name="T27" fmla="*/ 19 h 151"/>
                  <a:gd name="T28" fmla="*/ 25 w 72"/>
                  <a:gd name="T29" fmla="*/ 47 h 151"/>
                  <a:gd name="T30" fmla="*/ 34 w 72"/>
                  <a:gd name="T31" fmla="*/ 46 h 151"/>
                  <a:gd name="T32" fmla="*/ 25 w 72"/>
                  <a:gd name="T33" fmla="*/ 45 h 151"/>
                  <a:gd name="T34" fmla="*/ 25 w 72"/>
                  <a:gd name="T35" fmla="*/ 47 h 151"/>
                  <a:gd name="T36" fmla="*/ 31 w 72"/>
                  <a:gd name="T37" fmla="*/ 94 h 151"/>
                  <a:gd name="T38" fmla="*/ 51 w 72"/>
                  <a:gd name="T39" fmla="*/ 59 h 151"/>
                  <a:gd name="T40" fmla="*/ 31 w 72"/>
                  <a:gd name="T41" fmla="*/ 63 h 151"/>
                  <a:gd name="T42" fmla="*/ 31 w 72"/>
                  <a:gd name="T43" fmla="*/ 83 h 151"/>
                  <a:gd name="T44" fmla="*/ 33 w 72"/>
                  <a:gd name="T45" fmla="*/ 53 h 151"/>
                  <a:gd name="T46" fmla="*/ 33 w 72"/>
                  <a:gd name="T47" fmla="*/ 51 h 151"/>
                  <a:gd name="T48" fmla="*/ 24 w 72"/>
                  <a:gd name="T49" fmla="*/ 52 h 151"/>
                  <a:gd name="T50" fmla="*/ 54 w 72"/>
                  <a:gd name="T51" fmla="*/ 62 h 151"/>
                  <a:gd name="T52" fmla="*/ 4 w 72"/>
                  <a:gd name="T53" fmla="*/ 62 h 151"/>
                  <a:gd name="T54" fmla="*/ 0 w 72"/>
                  <a:gd name="T55" fmla="*/ 65 h 151"/>
                  <a:gd name="T56" fmla="*/ 29 w 72"/>
                  <a:gd name="T57" fmla="*/ 151 h 151"/>
                  <a:gd name="T58" fmla="*/ 58 w 72"/>
                  <a:gd name="T59" fmla="*/ 65 h 151"/>
                  <a:gd name="T60" fmla="*/ 54 w 72"/>
                  <a:gd name="T61" fmla="*/ 62 h 151"/>
                  <a:gd name="T62" fmla="*/ 27 w 72"/>
                  <a:gd name="T63" fmla="*/ 83 h 151"/>
                  <a:gd name="T64" fmla="*/ 27 w 72"/>
                  <a:gd name="T65" fmla="*/ 63 h 151"/>
                  <a:gd name="T66" fmla="*/ 7 w 72"/>
                  <a:gd name="T67" fmla="*/ 59 h 151"/>
                  <a:gd name="T68" fmla="*/ 27 w 72"/>
                  <a:gd name="T69" fmla="*/ 9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151">
                    <a:moveTo>
                      <a:pt x="25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4" y="50"/>
                      <a:pt x="34" y="49"/>
                    </a:cubicBezTo>
                    <a:cubicBezTo>
                      <a:pt x="34" y="49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4" y="49"/>
                      <a:pt x="24" y="49"/>
                    </a:cubicBezTo>
                    <a:cubicBezTo>
                      <a:pt x="24" y="50"/>
                      <a:pt x="25" y="50"/>
                      <a:pt x="25" y="50"/>
                    </a:cubicBezTo>
                    <a:close/>
                    <a:moveTo>
                      <a:pt x="62" y="3"/>
                    </a:moveTo>
                    <a:cubicBezTo>
                      <a:pt x="56" y="1"/>
                      <a:pt x="50" y="3"/>
                      <a:pt x="44" y="5"/>
                    </a:cubicBezTo>
                    <a:cubicBezTo>
                      <a:pt x="37" y="8"/>
                      <a:pt x="32" y="10"/>
                      <a:pt x="28" y="2"/>
                    </a:cubicBezTo>
                    <a:cubicBezTo>
                      <a:pt x="27" y="1"/>
                      <a:pt x="26" y="0"/>
                      <a:pt x="25" y="1"/>
                    </a:cubicBezTo>
                    <a:cubicBezTo>
                      <a:pt x="25" y="1"/>
                      <a:pt x="24" y="2"/>
                      <a:pt x="25" y="3"/>
                    </a:cubicBezTo>
                    <a:cubicBezTo>
                      <a:pt x="30" y="14"/>
                      <a:pt x="38" y="11"/>
                      <a:pt x="45" y="8"/>
                    </a:cubicBezTo>
                    <a:cubicBezTo>
                      <a:pt x="50" y="6"/>
                      <a:pt x="56" y="4"/>
                      <a:pt x="61" y="7"/>
                    </a:cubicBezTo>
                    <a:cubicBezTo>
                      <a:pt x="67" y="9"/>
                      <a:pt x="68" y="14"/>
                      <a:pt x="66" y="18"/>
                    </a:cubicBezTo>
                    <a:cubicBezTo>
                      <a:pt x="65" y="25"/>
                      <a:pt x="58" y="30"/>
                      <a:pt x="49" y="28"/>
                    </a:cubicBezTo>
                    <a:cubicBezTo>
                      <a:pt x="42" y="27"/>
                      <a:pt x="37" y="28"/>
                      <a:pt x="33" y="31"/>
                    </a:cubicBezTo>
                    <a:cubicBezTo>
                      <a:pt x="28" y="35"/>
                      <a:pt x="28" y="41"/>
                      <a:pt x="28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3"/>
                      <a:pt x="24" y="43"/>
                    </a:cubicBezTo>
                    <a:cubicBezTo>
                      <a:pt x="24" y="44"/>
                      <a:pt x="25" y="45"/>
                      <a:pt x="2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4" y="44"/>
                      <a:pt x="34" y="43"/>
                    </a:cubicBezTo>
                    <a:cubicBezTo>
                      <a:pt x="34" y="43"/>
                      <a:pt x="33" y="42"/>
                      <a:pt x="33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1"/>
                      <a:pt x="32" y="37"/>
                      <a:pt x="35" y="34"/>
                    </a:cubicBezTo>
                    <a:cubicBezTo>
                      <a:pt x="38" y="31"/>
                      <a:pt x="42" y="31"/>
                      <a:pt x="48" y="32"/>
                    </a:cubicBezTo>
                    <a:cubicBezTo>
                      <a:pt x="59" y="34"/>
                      <a:pt x="67" y="27"/>
                      <a:pt x="70" y="19"/>
                    </a:cubicBezTo>
                    <a:cubicBezTo>
                      <a:pt x="72" y="12"/>
                      <a:pt x="69" y="6"/>
                      <a:pt x="62" y="3"/>
                    </a:cubicBezTo>
                    <a:close/>
                    <a:moveTo>
                      <a:pt x="25" y="47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7"/>
                      <a:pt x="34" y="46"/>
                    </a:cubicBezTo>
                    <a:cubicBezTo>
                      <a:pt x="34" y="46"/>
                      <a:pt x="33" y="45"/>
                      <a:pt x="33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4" y="46"/>
                      <a:pt x="24" y="46"/>
                    </a:cubicBezTo>
                    <a:cubicBezTo>
                      <a:pt x="24" y="47"/>
                      <a:pt x="25" y="47"/>
                      <a:pt x="25" y="47"/>
                    </a:cubicBezTo>
                    <a:close/>
                    <a:moveTo>
                      <a:pt x="31" y="83"/>
                    </a:moveTo>
                    <a:cubicBezTo>
                      <a:pt x="31" y="94"/>
                      <a:pt x="31" y="94"/>
                      <a:pt x="31" y="94"/>
                    </a:cubicBezTo>
                    <a:cubicBezTo>
                      <a:pt x="42" y="93"/>
                      <a:pt x="51" y="79"/>
                      <a:pt x="51" y="62"/>
                    </a:cubicBezTo>
                    <a:cubicBezTo>
                      <a:pt x="51" y="61"/>
                      <a:pt x="51" y="60"/>
                      <a:pt x="51" y="59"/>
                    </a:cubicBezTo>
                    <a:cubicBezTo>
                      <a:pt x="51" y="59"/>
                      <a:pt x="40" y="55"/>
                      <a:pt x="31" y="54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3" y="65"/>
                      <a:pt x="34" y="69"/>
                      <a:pt x="34" y="73"/>
                    </a:cubicBezTo>
                    <a:cubicBezTo>
                      <a:pt x="34" y="78"/>
                      <a:pt x="33" y="82"/>
                      <a:pt x="31" y="83"/>
                    </a:cubicBezTo>
                    <a:close/>
                    <a:moveTo>
                      <a:pt x="25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2"/>
                    </a:cubicBezTo>
                    <a:cubicBezTo>
                      <a:pt x="34" y="52"/>
                      <a:pt x="33" y="51"/>
                      <a:pt x="33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4" y="52"/>
                      <a:pt x="24" y="52"/>
                    </a:cubicBezTo>
                    <a:cubicBezTo>
                      <a:pt x="24" y="53"/>
                      <a:pt x="25" y="53"/>
                      <a:pt x="25" y="53"/>
                    </a:cubicBezTo>
                    <a:close/>
                    <a:moveTo>
                      <a:pt x="54" y="62"/>
                    </a:moveTo>
                    <a:cubicBezTo>
                      <a:pt x="54" y="82"/>
                      <a:pt x="43" y="98"/>
                      <a:pt x="29" y="98"/>
                    </a:cubicBezTo>
                    <a:cubicBezTo>
                      <a:pt x="15" y="98"/>
                      <a:pt x="4" y="82"/>
                      <a:pt x="4" y="62"/>
                    </a:cubicBezTo>
                    <a:cubicBezTo>
                      <a:pt x="4" y="61"/>
                      <a:pt x="4" y="60"/>
                      <a:pt x="4" y="5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7"/>
                      <a:pt x="13" y="151"/>
                      <a:pt x="29" y="151"/>
                    </a:cubicBezTo>
                    <a:cubicBezTo>
                      <a:pt x="45" y="151"/>
                      <a:pt x="58" y="137"/>
                      <a:pt x="58" y="11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60"/>
                      <a:pt x="54" y="61"/>
                      <a:pt x="54" y="62"/>
                    </a:cubicBezTo>
                    <a:close/>
                    <a:moveTo>
                      <a:pt x="27" y="94"/>
                    </a:moveTo>
                    <a:cubicBezTo>
                      <a:pt x="27" y="83"/>
                      <a:pt x="27" y="83"/>
                      <a:pt x="27" y="83"/>
                    </a:cubicBezTo>
                    <a:cubicBezTo>
                      <a:pt x="25" y="82"/>
                      <a:pt x="24" y="78"/>
                      <a:pt x="24" y="73"/>
                    </a:cubicBezTo>
                    <a:cubicBezTo>
                      <a:pt x="24" y="69"/>
                      <a:pt x="25" y="65"/>
                      <a:pt x="27" y="63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18" y="55"/>
                      <a:pt x="7" y="59"/>
                      <a:pt x="7" y="59"/>
                    </a:cubicBezTo>
                    <a:cubicBezTo>
                      <a:pt x="7" y="60"/>
                      <a:pt x="7" y="61"/>
                      <a:pt x="7" y="62"/>
                    </a:cubicBezTo>
                    <a:cubicBezTo>
                      <a:pt x="7" y="79"/>
                      <a:pt x="16" y="93"/>
                      <a:pt x="27" y="94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oup 111"/>
            <p:cNvGrpSpPr>
              <a:grpSpLocks noChangeAspect="1"/>
            </p:cNvGrpSpPr>
            <p:nvPr/>
          </p:nvGrpSpPr>
          <p:grpSpPr bwMode="auto">
            <a:xfrm>
              <a:off x="4440228" y="2392829"/>
              <a:ext cx="318796" cy="39222"/>
              <a:chOff x="3557" y="1318"/>
              <a:chExt cx="390" cy="48"/>
            </a:xfrm>
            <a:solidFill>
              <a:schemeClr val="bg1">
                <a:lumMod val="65000"/>
              </a:schemeClr>
            </a:solidFill>
          </p:grpSpPr>
          <p:sp>
            <p:nvSpPr>
              <p:cNvPr id="63" name="Freeform 112"/>
              <p:cNvSpPr/>
              <p:nvPr/>
            </p:nvSpPr>
            <p:spPr bwMode="auto">
              <a:xfrm>
                <a:off x="3557" y="1318"/>
                <a:ext cx="40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1 w 17"/>
                  <a:gd name="T33" fmla="*/ 5 h 17"/>
                  <a:gd name="T34" fmla="*/ 4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2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3"/>
              <p:cNvSpPr/>
              <p:nvPr/>
            </p:nvSpPr>
            <p:spPr bwMode="auto">
              <a:xfrm>
                <a:off x="3605" y="1318"/>
                <a:ext cx="43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3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6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4" y="17"/>
                      <a:pt x="13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14"/>
              <p:cNvSpPr/>
              <p:nvPr/>
            </p:nvSpPr>
            <p:spPr bwMode="auto">
              <a:xfrm>
                <a:off x="3655" y="1318"/>
                <a:ext cx="44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2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5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15"/>
              <p:cNvSpPr/>
              <p:nvPr/>
            </p:nvSpPr>
            <p:spPr bwMode="auto">
              <a:xfrm>
                <a:off x="370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3 w 17"/>
                  <a:gd name="T5" fmla="*/ 5 h 17"/>
                  <a:gd name="T6" fmla="*/ 16 w 17"/>
                  <a:gd name="T7" fmla="*/ 5 h 17"/>
                  <a:gd name="T8" fmla="*/ 17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2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7"/>
                      <a:pt x="17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16"/>
              <p:cNvSpPr/>
              <p:nvPr/>
            </p:nvSpPr>
            <p:spPr bwMode="auto">
              <a:xfrm>
                <a:off x="375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1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17"/>
              <p:cNvSpPr/>
              <p:nvPr/>
            </p:nvSpPr>
            <p:spPr bwMode="auto">
              <a:xfrm>
                <a:off x="3807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3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0 w 17"/>
                  <a:gd name="T31" fmla="*/ 8 h 17"/>
                  <a:gd name="T32" fmla="*/ 1 w 17"/>
                  <a:gd name="T33" fmla="*/ 5 h 17"/>
                  <a:gd name="T34" fmla="*/ 4 w 17"/>
                  <a:gd name="T35" fmla="*/ 5 h 17"/>
                  <a:gd name="T36" fmla="*/ 5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1"/>
                      <a:pt x="13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2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18"/>
              <p:cNvSpPr/>
              <p:nvPr/>
            </p:nvSpPr>
            <p:spPr bwMode="auto">
              <a:xfrm>
                <a:off x="3855" y="1318"/>
                <a:ext cx="43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2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6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4" y="17"/>
                      <a:pt x="12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19"/>
              <p:cNvSpPr/>
              <p:nvPr/>
            </p:nvSpPr>
            <p:spPr bwMode="auto">
              <a:xfrm>
                <a:off x="390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2 w 17"/>
                  <a:gd name="T3" fmla="*/ 4 h 17"/>
                  <a:gd name="T4" fmla="*/ 13 w 17"/>
                  <a:gd name="T5" fmla="*/ 5 h 17"/>
                  <a:gd name="T6" fmla="*/ 16 w 17"/>
                  <a:gd name="T7" fmla="*/ 5 h 17"/>
                  <a:gd name="T8" fmla="*/ 17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4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2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7"/>
                      <a:pt x="17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文本框 178"/>
            <p:cNvSpPr txBox="1"/>
            <p:nvPr/>
          </p:nvSpPr>
          <p:spPr>
            <a:xfrm>
              <a:off x="3670917" y="2015556"/>
              <a:ext cx="185496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标题文字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2545746" y="3238060"/>
              <a:ext cx="1259652" cy="1257563"/>
              <a:chOff x="3393886" y="4318414"/>
              <a:chExt cx="1679317" cy="1677138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3393886" y="4318414"/>
                <a:ext cx="1679317" cy="1677138"/>
                <a:chOff x="2097688" y="3956967"/>
                <a:chExt cx="2446337" cy="2443163"/>
              </a:xfrm>
            </p:grpSpPr>
            <p:sp>
              <p:nvSpPr>
                <p:cNvPr id="76" name="Oval 52"/>
                <p:cNvSpPr>
                  <a:spLocks noChangeArrowheads="1"/>
                </p:cNvSpPr>
                <p:nvPr/>
              </p:nvSpPr>
              <p:spPr bwMode="auto">
                <a:xfrm>
                  <a:off x="2097688" y="3956967"/>
                  <a:ext cx="2446337" cy="2443163"/>
                </a:xfrm>
                <a:prstGeom prst="ellipse">
                  <a:avLst/>
                </a:prstGeom>
                <a:gradFill flip="none" rotWithShape="1">
                  <a:gsLst>
                    <a:gs pos="69000">
                      <a:srgbClr val="CCCCCC"/>
                    </a:gs>
                    <a:gs pos="49000">
                      <a:schemeClr val="bg1"/>
                    </a:gs>
                    <a:gs pos="33000">
                      <a:schemeClr val="bg1">
                        <a:lumMod val="85000"/>
                      </a:schemeClr>
                    </a:gs>
                    <a:gs pos="16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159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Oval 62"/>
                <p:cNvSpPr>
                  <a:spLocks noChangeArrowheads="1"/>
                </p:cNvSpPr>
                <p:nvPr/>
              </p:nvSpPr>
              <p:spPr bwMode="auto">
                <a:xfrm>
                  <a:off x="2184213" y="4033557"/>
                  <a:ext cx="2284413" cy="2284413"/>
                </a:xfrm>
                <a:prstGeom prst="ellipse">
                  <a:avLst/>
                </a:prstGeom>
                <a:solidFill>
                  <a:srgbClr val="20B2AA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635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4" name="Freeform 104"/>
              <p:cNvSpPr>
                <a:spLocks noEditPoints="1"/>
              </p:cNvSpPr>
              <p:nvPr/>
            </p:nvSpPr>
            <p:spPr bwMode="auto">
              <a:xfrm>
                <a:off x="4041611" y="4708733"/>
                <a:ext cx="379236" cy="259362"/>
              </a:xfrm>
              <a:custGeom>
                <a:avLst/>
                <a:gdLst>
                  <a:gd name="T0" fmla="*/ 11 w 144"/>
                  <a:gd name="T1" fmla="*/ 19 h 98"/>
                  <a:gd name="T2" fmla="*/ 21 w 144"/>
                  <a:gd name="T3" fmla="*/ 83 h 98"/>
                  <a:gd name="T4" fmla="*/ 144 w 144"/>
                  <a:gd name="T5" fmla="*/ 64 h 98"/>
                  <a:gd name="T6" fmla="*/ 134 w 144"/>
                  <a:gd name="T7" fmla="*/ 0 h 98"/>
                  <a:gd name="T8" fmla="*/ 11 w 144"/>
                  <a:gd name="T9" fmla="*/ 19 h 98"/>
                  <a:gd name="T10" fmla="*/ 81 w 144"/>
                  <a:gd name="T11" fmla="*/ 64 h 98"/>
                  <a:gd name="T12" fmla="*/ 55 w 144"/>
                  <a:gd name="T13" fmla="*/ 45 h 98"/>
                  <a:gd name="T14" fmla="*/ 74 w 144"/>
                  <a:gd name="T15" fmla="*/ 19 h 98"/>
                  <a:gd name="T16" fmla="*/ 100 w 144"/>
                  <a:gd name="T17" fmla="*/ 38 h 98"/>
                  <a:gd name="T18" fmla="*/ 81 w 144"/>
                  <a:gd name="T19" fmla="*/ 64 h 98"/>
                  <a:gd name="T20" fmla="*/ 8 w 144"/>
                  <a:gd name="T21" fmla="*/ 27 h 98"/>
                  <a:gd name="T22" fmla="*/ 5 w 144"/>
                  <a:gd name="T23" fmla="*/ 27 h 98"/>
                  <a:gd name="T24" fmla="*/ 15 w 144"/>
                  <a:gd name="T25" fmla="*/ 91 h 98"/>
                  <a:gd name="T26" fmla="*/ 138 w 144"/>
                  <a:gd name="T27" fmla="*/ 72 h 98"/>
                  <a:gd name="T28" fmla="*/ 138 w 144"/>
                  <a:gd name="T29" fmla="*/ 69 h 98"/>
                  <a:gd name="T30" fmla="*/ 18 w 144"/>
                  <a:gd name="T31" fmla="*/ 87 h 98"/>
                  <a:gd name="T32" fmla="*/ 8 w 144"/>
                  <a:gd name="T33" fmla="*/ 27 h 98"/>
                  <a:gd name="T34" fmla="*/ 3 w 144"/>
                  <a:gd name="T35" fmla="*/ 34 h 98"/>
                  <a:gd name="T36" fmla="*/ 0 w 144"/>
                  <a:gd name="T37" fmla="*/ 34 h 98"/>
                  <a:gd name="T38" fmla="*/ 9 w 144"/>
                  <a:gd name="T39" fmla="*/ 98 h 98"/>
                  <a:gd name="T40" fmla="*/ 132 w 144"/>
                  <a:gd name="T41" fmla="*/ 79 h 98"/>
                  <a:gd name="T42" fmla="*/ 132 w 144"/>
                  <a:gd name="T43" fmla="*/ 76 h 98"/>
                  <a:gd name="T44" fmla="*/ 12 w 144"/>
                  <a:gd name="T45" fmla="*/ 94 h 98"/>
                  <a:gd name="T46" fmla="*/ 3 w 144"/>
                  <a:gd name="T47" fmla="*/ 34 h 98"/>
                  <a:gd name="T48" fmla="*/ 80 w 144"/>
                  <a:gd name="T49" fmla="*/ 39 h 98"/>
                  <a:gd name="T50" fmla="*/ 74 w 144"/>
                  <a:gd name="T51" fmla="*/ 35 h 98"/>
                  <a:gd name="T52" fmla="*/ 78 w 144"/>
                  <a:gd name="T53" fmla="*/ 32 h 98"/>
                  <a:gd name="T54" fmla="*/ 84 w 144"/>
                  <a:gd name="T55" fmla="*/ 32 h 98"/>
                  <a:gd name="T56" fmla="*/ 85 w 144"/>
                  <a:gd name="T57" fmla="*/ 26 h 98"/>
                  <a:gd name="T58" fmla="*/ 78 w 144"/>
                  <a:gd name="T59" fmla="*/ 26 h 98"/>
                  <a:gd name="T60" fmla="*/ 77 w 144"/>
                  <a:gd name="T61" fmla="*/ 22 h 98"/>
                  <a:gd name="T62" fmla="*/ 72 w 144"/>
                  <a:gd name="T63" fmla="*/ 23 h 98"/>
                  <a:gd name="T64" fmla="*/ 73 w 144"/>
                  <a:gd name="T65" fmla="*/ 27 h 98"/>
                  <a:gd name="T66" fmla="*/ 67 w 144"/>
                  <a:gd name="T67" fmla="*/ 37 h 98"/>
                  <a:gd name="T68" fmla="*/ 76 w 144"/>
                  <a:gd name="T69" fmla="*/ 45 h 98"/>
                  <a:gd name="T70" fmla="*/ 82 w 144"/>
                  <a:gd name="T71" fmla="*/ 48 h 98"/>
                  <a:gd name="T72" fmla="*/ 78 w 144"/>
                  <a:gd name="T73" fmla="*/ 52 h 98"/>
                  <a:gd name="T74" fmla="*/ 70 w 144"/>
                  <a:gd name="T75" fmla="*/ 51 h 98"/>
                  <a:gd name="T76" fmla="*/ 69 w 144"/>
                  <a:gd name="T77" fmla="*/ 57 h 98"/>
                  <a:gd name="T78" fmla="*/ 78 w 144"/>
                  <a:gd name="T79" fmla="*/ 58 h 98"/>
                  <a:gd name="T80" fmla="*/ 78 w 144"/>
                  <a:gd name="T81" fmla="*/ 61 h 98"/>
                  <a:gd name="T82" fmla="*/ 83 w 144"/>
                  <a:gd name="T83" fmla="*/ 60 h 98"/>
                  <a:gd name="T84" fmla="*/ 82 w 144"/>
                  <a:gd name="T85" fmla="*/ 57 h 98"/>
                  <a:gd name="T86" fmla="*/ 89 w 144"/>
                  <a:gd name="T87" fmla="*/ 47 h 98"/>
                  <a:gd name="T88" fmla="*/ 80 w 144"/>
                  <a:gd name="T89" fmla="*/ 3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4" h="98">
                    <a:moveTo>
                      <a:pt x="11" y="19"/>
                    </a:moveTo>
                    <a:cubicBezTo>
                      <a:pt x="21" y="83"/>
                      <a:pt x="21" y="83"/>
                      <a:pt x="21" y="83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34" y="0"/>
                      <a:pt x="134" y="0"/>
                      <a:pt x="134" y="0"/>
                    </a:cubicBezTo>
                    <a:lnTo>
                      <a:pt x="11" y="19"/>
                    </a:lnTo>
                    <a:close/>
                    <a:moveTo>
                      <a:pt x="81" y="64"/>
                    </a:moveTo>
                    <a:cubicBezTo>
                      <a:pt x="69" y="66"/>
                      <a:pt x="57" y="57"/>
                      <a:pt x="55" y="45"/>
                    </a:cubicBezTo>
                    <a:cubicBezTo>
                      <a:pt x="53" y="33"/>
                      <a:pt x="62" y="21"/>
                      <a:pt x="74" y="19"/>
                    </a:cubicBezTo>
                    <a:cubicBezTo>
                      <a:pt x="87" y="17"/>
                      <a:pt x="98" y="26"/>
                      <a:pt x="100" y="38"/>
                    </a:cubicBezTo>
                    <a:cubicBezTo>
                      <a:pt x="102" y="51"/>
                      <a:pt x="93" y="62"/>
                      <a:pt x="81" y="64"/>
                    </a:cubicBezTo>
                    <a:close/>
                    <a:moveTo>
                      <a:pt x="8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8" y="87"/>
                      <a:pt x="18" y="87"/>
                      <a:pt x="18" y="87"/>
                    </a:cubicBezTo>
                    <a:lnTo>
                      <a:pt x="8" y="27"/>
                    </a:lnTo>
                    <a:close/>
                    <a:moveTo>
                      <a:pt x="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2" y="76"/>
                      <a:pt x="132" y="76"/>
                      <a:pt x="132" y="76"/>
                    </a:cubicBezTo>
                    <a:cubicBezTo>
                      <a:pt x="12" y="94"/>
                      <a:pt x="12" y="94"/>
                      <a:pt x="12" y="94"/>
                    </a:cubicBezTo>
                    <a:lnTo>
                      <a:pt x="3" y="34"/>
                    </a:lnTo>
                    <a:close/>
                    <a:moveTo>
                      <a:pt x="80" y="39"/>
                    </a:moveTo>
                    <a:cubicBezTo>
                      <a:pt x="76" y="38"/>
                      <a:pt x="74" y="37"/>
                      <a:pt x="74" y="35"/>
                    </a:cubicBezTo>
                    <a:cubicBezTo>
                      <a:pt x="73" y="34"/>
                      <a:pt x="75" y="32"/>
                      <a:pt x="78" y="32"/>
                    </a:cubicBezTo>
                    <a:cubicBezTo>
                      <a:pt x="80" y="31"/>
                      <a:pt x="83" y="32"/>
                      <a:pt x="84" y="32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3" y="26"/>
                      <a:pt x="81" y="26"/>
                      <a:pt x="78" y="26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68" y="29"/>
                      <a:pt x="66" y="33"/>
                      <a:pt x="67" y="37"/>
                    </a:cubicBezTo>
                    <a:cubicBezTo>
                      <a:pt x="67" y="41"/>
                      <a:pt x="71" y="44"/>
                      <a:pt x="76" y="45"/>
                    </a:cubicBezTo>
                    <a:cubicBezTo>
                      <a:pt x="80" y="45"/>
                      <a:pt x="82" y="46"/>
                      <a:pt x="82" y="48"/>
                    </a:cubicBezTo>
                    <a:cubicBezTo>
                      <a:pt x="82" y="50"/>
                      <a:pt x="81" y="52"/>
                      <a:pt x="78" y="52"/>
                    </a:cubicBezTo>
                    <a:cubicBezTo>
                      <a:pt x="75" y="53"/>
                      <a:pt x="72" y="52"/>
                      <a:pt x="70" y="51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1" y="58"/>
                      <a:pt x="74" y="58"/>
                      <a:pt x="78" y="58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8" y="55"/>
                      <a:pt x="90" y="51"/>
                      <a:pt x="89" y="47"/>
                    </a:cubicBezTo>
                    <a:cubicBezTo>
                      <a:pt x="88" y="42"/>
                      <a:pt x="85" y="40"/>
                      <a:pt x="80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文本框 183"/>
              <p:cNvSpPr txBox="1"/>
              <p:nvPr/>
            </p:nvSpPr>
            <p:spPr>
              <a:xfrm>
                <a:off x="3567850" y="5061131"/>
                <a:ext cx="1328580" cy="331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5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343010" y="3238060"/>
              <a:ext cx="1259652" cy="1257563"/>
              <a:chOff x="7123085" y="4318414"/>
              <a:chExt cx="1679317" cy="1677138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123085" y="4318414"/>
                <a:ext cx="1679317" cy="1677138"/>
                <a:chOff x="2097688" y="3956967"/>
                <a:chExt cx="2446337" cy="2443163"/>
              </a:xfrm>
            </p:grpSpPr>
            <p:sp>
              <p:nvSpPr>
                <p:cNvPr id="82" name="Oval 52"/>
                <p:cNvSpPr>
                  <a:spLocks noChangeArrowheads="1"/>
                </p:cNvSpPr>
                <p:nvPr/>
              </p:nvSpPr>
              <p:spPr bwMode="auto">
                <a:xfrm>
                  <a:off x="2097688" y="3956967"/>
                  <a:ext cx="2446337" cy="2443163"/>
                </a:xfrm>
                <a:prstGeom prst="ellipse">
                  <a:avLst/>
                </a:prstGeom>
                <a:gradFill flip="none" rotWithShape="1">
                  <a:gsLst>
                    <a:gs pos="69000">
                      <a:srgbClr val="CCCCCC"/>
                    </a:gs>
                    <a:gs pos="49000">
                      <a:schemeClr val="bg1"/>
                    </a:gs>
                    <a:gs pos="33000">
                      <a:schemeClr val="bg1">
                        <a:lumMod val="85000"/>
                      </a:schemeClr>
                    </a:gs>
                    <a:gs pos="16000">
                      <a:schemeClr val="bg1"/>
                    </a:gs>
                    <a:gs pos="9100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159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Oval 62"/>
                <p:cNvSpPr>
                  <a:spLocks noChangeArrowheads="1"/>
                </p:cNvSpPr>
                <p:nvPr/>
              </p:nvSpPr>
              <p:spPr bwMode="auto">
                <a:xfrm>
                  <a:off x="2184213" y="4033557"/>
                  <a:ext cx="2284413" cy="2284413"/>
                </a:xfrm>
                <a:prstGeom prst="ellipse">
                  <a:avLst/>
                </a:prstGeom>
                <a:solidFill>
                  <a:srgbClr val="20B2AA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635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0" name="Freeform 108"/>
              <p:cNvSpPr>
                <a:spLocks noEditPoints="1"/>
              </p:cNvSpPr>
              <p:nvPr/>
            </p:nvSpPr>
            <p:spPr bwMode="auto">
              <a:xfrm>
                <a:off x="7802594" y="4686392"/>
                <a:ext cx="302953" cy="304043"/>
              </a:xfrm>
              <a:custGeom>
                <a:avLst/>
                <a:gdLst>
                  <a:gd name="T0" fmla="*/ 97 w 115"/>
                  <a:gd name="T1" fmla="*/ 48 h 115"/>
                  <a:gd name="T2" fmla="*/ 91 w 115"/>
                  <a:gd name="T3" fmla="*/ 41 h 115"/>
                  <a:gd name="T4" fmla="*/ 102 w 115"/>
                  <a:gd name="T5" fmla="*/ 26 h 115"/>
                  <a:gd name="T6" fmla="*/ 94 w 115"/>
                  <a:gd name="T7" fmla="*/ 13 h 115"/>
                  <a:gd name="T8" fmla="*/ 79 w 115"/>
                  <a:gd name="T9" fmla="*/ 23 h 115"/>
                  <a:gd name="T10" fmla="*/ 70 w 115"/>
                  <a:gd name="T11" fmla="*/ 22 h 115"/>
                  <a:gd name="T12" fmla="*/ 67 w 115"/>
                  <a:gd name="T13" fmla="*/ 3 h 115"/>
                  <a:gd name="T14" fmla="*/ 52 w 115"/>
                  <a:gd name="T15" fmla="*/ 0 h 115"/>
                  <a:gd name="T16" fmla="*/ 48 w 115"/>
                  <a:gd name="T17" fmla="*/ 18 h 115"/>
                  <a:gd name="T18" fmla="*/ 41 w 115"/>
                  <a:gd name="T19" fmla="*/ 24 h 115"/>
                  <a:gd name="T20" fmla="*/ 26 w 115"/>
                  <a:gd name="T21" fmla="*/ 13 h 115"/>
                  <a:gd name="T22" fmla="*/ 13 w 115"/>
                  <a:gd name="T23" fmla="*/ 21 h 115"/>
                  <a:gd name="T24" fmla="*/ 23 w 115"/>
                  <a:gd name="T25" fmla="*/ 36 h 115"/>
                  <a:gd name="T26" fmla="*/ 22 w 115"/>
                  <a:gd name="T27" fmla="*/ 45 h 115"/>
                  <a:gd name="T28" fmla="*/ 4 w 115"/>
                  <a:gd name="T29" fmla="*/ 48 h 115"/>
                  <a:gd name="T30" fmla="*/ 0 w 115"/>
                  <a:gd name="T31" fmla="*/ 63 h 115"/>
                  <a:gd name="T32" fmla="*/ 18 w 115"/>
                  <a:gd name="T33" fmla="*/ 66 h 115"/>
                  <a:gd name="T34" fmla="*/ 24 w 115"/>
                  <a:gd name="T35" fmla="*/ 73 h 115"/>
                  <a:gd name="T36" fmla="*/ 13 w 115"/>
                  <a:gd name="T37" fmla="*/ 89 h 115"/>
                  <a:gd name="T38" fmla="*/ 21 w 115"/>
                  <a:gd name="T39" fmla="*/ 102 h 115"/>
                  <a:gd name="T40" fmla="*/ 36 w 115"/>
                  <a:gd name="T41" fmla="*/ 92 h 115"/>
                  <a:gd name="T42" fmla="*/ 45 w 115"/>
                  <a:gd name="T43" fmla="*/ 92 h 115"/>
                  <a:gd name="T44" fmla="*/ 48 w 115"/>
                  <a:gd name="T45" fmla="*/ 111 h 115"/>
                  <a:gd name="T46" fmla="*/ 63 w 115"/>
                  <a:gd name="T47" fmla="*/ 115 h 115"/>
                  <a:gd name="T48" fmla="*/ 67 w 115"/>
                  <a:gd name="T49" fmla="*/ 97 h 115"/>
                  <a:gd name="T50" fmla="*/ 74 w 115"/>
                  <a:gd name="T51" fmla="*/ 91 h 115"/>
                  <a:gd name="T52" fmla="*/ 89 w 115"/>
                  <a:gd name="T53" fmla="*/ 102 h 115"/>
                  <a:gd name="T54" fmla="*/ 102 w 115"/>
                  <a:gd name="T55" fmla="*/ 94 h 115"/>
                  <a:gd name="T56" fmla="*/ 92 w 115"/>
                  <a:gd name="T57" fmla="*/ 79 h 115"/>
                  <a:gd name="T58" fmla="*/ 93 w 115"/>
                  <a:gd name="T59" fmla="*/ 70 h 115"/>
                  <a:gd name="T60" fmla="*/ 112 w 115"/>
                  <a:gd name="T61" fmla="*/ 66 h 115"/>
                  <a:gd name="T62" fmla="*/ 115 w 115"/>
                  <a:gd name="T63" fmla="*/ 52 h 115"/>
                  <a:gd name="T64" fmla="*/ 58 w 115"/>
                  <a:gd name="T65" fmla="*/ 79 h 115"/>
                  <a:gd name="T66" fmla="*/ 58 w 115"/>
                  <a:gd name="T67" fmla="*/ 36 h 115"/>
                  <a:gd name="T68" fmla="*/ 58 w 115"/>
                  <a:gd name="T69" fmla="*/ 79 h 115"/>
                  <a:gd name="T70" fmla="*/ 49 w 115"/>
                  <a:gd name="T71" fmla="*/ 57 h 115"/>
                  <a:gd name="T72" fmla="*/ 67 w 115"/>
                  <a:gd name="T73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15">
                    <a:moveTo>
                      <a:pt x="112" y="48"/>
                    </a:moveTo>
                    <a:cubicBezTo>
                      <a:pt x="97" y="48"/>
                      <a:pt x="97" y="48"/>
                      <a:pt x="97" y="48"/>
                    </a:cubicBezTo>
                    <a:cubicBezTo>
                      <a:pt x="95" y="48"/>
                      <a:pt x="93" y="47"/>
                      <a:pt x="93" y="45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0"/>
                      <a:pt x="91" y="37"/>
                      <a:pt x="92" y="3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4" y="24"/>
                      <a:pt x="104" y="22"/>
                      <a:pt x="102" y="2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3" y="11"/>
                      <a:pt x="91" y="11"/>
                      <a:pt x="89" y="1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5" y="25"/>
                      <a:pt x="74" y="24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22"/>
                      <a:pt x="67" y="20"/>
                      <a:pt x="67" y="18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1"/>
                      <a:pt x="65" y="0"/>
                      <a:pt x="6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0" y="0"/>
                      <a:pt x="48" y="1"/>
                      <a:pt x="48" y="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20"/>
                      <a:pt x="47" y="22"/>
                      <a:pt x="45" y="22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0" y="25"/>
                      <a:pt x="37" y="24"/>
                      <a:pt x="3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1"/>
                      <a:pt x="22" y="11"/>
                      <a:pt x="21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2"/>
                      <a:pt x="12" y="24"/>
                      <a:pt x="13" y="2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7"/>
                      <a:pt x="25" y="40"/>
                      <a:pt x="24" y="41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7"/>
                      <a:pt x="20" y="48"/>
                      <a:pt x="18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2" y="48"/>
                      <a:pt x="0" y="50"/>
                      <a:pt x="0" y="5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6"/>
                      <a:pt x="4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0" y="66"/>
                      <a:pt x="22" y="68"/>
                      <a:pt x="22" y="70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5"/>
                      <a:pt x="24" y="78"/>
                      <a:pt x="23" y="7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2" y="90"/>
                      <a:pt x="12" y="93"/>
                      <a:pt x="13" y="94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2" y="103"/>
                      <a:pt x="25" y="103"/>
                      <a:pt x="26" y="10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7" y="90"/>
                      <a:pt x="40" y="90"/>
                      <a:pt x="41" y="91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7" y="93"/>
                      <a:pt x="48" y="95"/>
                      <a:pt x="48" y="97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3"/>
                      <a:pt x="50" y="115"/>
                      <a:pt x="52" y="115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5" y="115"/>
                      <a:pt x="67" y="113"/>
                      <a:pt x="67" y="111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5"/>
                      <a:pt x="68" y="93"/>
                      <a:pt x="70" y="92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5" y="90"/>
                      <a:pt x="78" y="90"/>
                      <a:pt x="79" y="92"/>
                    </a:cubicBezTo>
                    <a:cubicBezTo>
                      <a:pt x="89" y="102"/>
                      <a:pt x="89" y="102"/>
                      <a:pt x="89" y="102"/>
                    </a:cubicBezTo>
                    <a:cubicBezTo>
                      <a:pt x="91" y="103"/>
                      <a:pt x="93" y="103"/>
                      <a:pt x="94" y="102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4" y="93"/>
                      <a:pt x="104" y="90"/>
                      <a:pt x="102" y="89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1" y="78"/>
                      <a:pt x="90" y="75"/>
                      <a:pt x="91" y="73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3" y="68"/>
                      <a:pt x="95" y="66"/>
                      <a:pt x="97" y="66"/>
                    </a:cubicBezTo>
                    <a:cubicBezTo>
                      <a:pt x="112" y="66"/>
                      <a:pt x="112" y="66"/>
                      <a:pt x="112" y="66"/>
                    </a:cubicBezTo>
                    <a:cubicBezTo>
                      <a:pt x="113" y="66"/>
                      <a:pt x="115" y="65"/>
                      <a:pt x="115" y="63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0"/>
                      <a:pt x="113" y="48"/>
                      <a:pt x="112" y="48"/>
                    </a:cubicBezTo>
                    <a:close/>
                    <a:moveTo>
                      <a:pt x="58" y="79"/>
                    </a:moveTo>
                    <a:cubicBezTo>
                      <a:pt x="46" y="79"/>
                      <a:pt x="36" y="69"/>
                      <a:pt x="36" y="57"/>
                    </a:cubicBezTo>
                    <a:cubicBezTo>
                      <a:pt x="36" y="46"/>
                      <a:pt x="46" y="36"/>
                      <a:pt x="58" y="36"/>
                    </a:cubicBezTo>
                    <a:cubicBezTo>
                      <a:pt x="69" y="36"/>
                      <a:pt x="79" y="46"/>
                      <a:pt x="79" y="57"/>
                    </a:cubicBezTo>
                    <a:cubicBezTo>
                      <a:pt x="79" y="69"/>
                      <a:pt x="69" y="79"/>
                      <a:pt x="58" y="79"/>
                    </a:cubicBezTo>
                    <a:close/>
                    <a:moveTo>
                      <a:pt x="58" y="48"/>
                    </a:moveTo>
                    <a:cubicBezTo>
                      <a:pt x="53" y="48"/>
                      <a:pt x="49" y="52"/>
                      <a:pt x="49" y="57"/>
                    </a:cubicBezTo>
                    <a:cubicBezTo>
                      <a:pt x="49" y="62"/>
                      <a:pt x="53" y="66"/>
                      <a:pt x="58" y="66"/>
                    </a:cubicBezTo>
                    <a:cubicBezTo>
                      <a:pt x="63" y="66"/>
                      <a:pt x="67" y="62"/>
                      <a:pt x="67" y="57"/>
                    </a:cubicBezTo>
                    <a:cubicBezTo>
                      <a:pt x="67" y="52"/>
                      <a:pt x="63" y="48"/>
                      <a:pt x="58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文本框 184"/>
              <p:cNvSpPr txBox="1"/>
              <p:nvPr/>
            </p:nvSpPr>
            <p:spPr>
              <a:xfrm>
                <a:off x="7360090" y="5061131"/>
                <a:ext cx="1328580" cy="331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15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2109864" y="2340529"/>
            <a:ext cx="2108063" cy="882390"/>
            <a:chOff x="1068797" y="2701101"/>
            <a:chExt cx="2108063" cy="882390"/>
          </a:xfrm>
        </p:grpSpPr>
        <p:sp>
          <p:nvSpPr>
            <p:cNvPr id="8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109864" y="4064930"/>
            <a:ext cx="2108063" cy="882390"/>
            <a:chOff x="1068797" y="2701101"/>
            <a:chExt cx="2108063" cy="882390"/>
          </a:xfrm>
        </p:grpSpPr>
        <p:sp>
          <p:nvSpPr>
            <p:cNvPr id="89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0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069355" y="2340529"/>
            <a:ext cx="2108063" cy="882390"/>
            <a:chOff x="1068797" y="2701101"/>
            <a:chExt cx="2108063" cy="882390"/>
          </a:xfrm>
        </p:grpSpPr>
        <p:sp>
          <p:nvSpPr>
            <p:cNvPr id="9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069355" y="4064930"/>
            <a:ext cx="2108063" cy="882390"/>
            <a:chOff x="1068797" y="2701101"/>
            <a:chExt cx="2108063" cy="882390"/>
          </a:xfrm>
        </p:grpSpPr>
        <p:sp>
          <p:nvSpPr>
            <p:cNvPr id="95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6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196983" y="633799"/>
            <a:ext cx="3766991" cy="616712"/>
            <a:chOff x="2842454" y="4708118"/>
            <a:chExt cx="3766991" cy="616712"/>
          </a:xfrm>
        </p:grpSpPr>
        <p:sp>
          <p:nvSpPr>
            <p:cNvPr id="104" name="文本框 103"/>
            <p:cNvSpPr txBox="1"/>
            <p:nvPr/>
          </p:nvSpPr>
          <p:spPr>
            <a:xfrm>
              <a:off x="2842454" y="5070914"/>
              <a:ext cx="37669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690096" y="4708118"/>
              <a:ext cx="20120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en-US" altLang="zh-CN" sz="2400" b="1" dirty="0">
                  <a:latin typeface="+mj-ea"/>
                </a:rPr>
                <a:t>PPT</a:t>
              </a:r>
              <a:r>
                <a:rPr lang="zh-CN" altLang="en-US" sz="24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581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3193</Words>
  <Application>Microsoft Office PowerPoint</Application>
  <PresentationFormat>宽屏</PresentationFormat>
  <Paragraphs>233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Century Gothic</vt:lpstr>
      <vt:lpstr>Impact MT Std</vt:lpstr>
      <vt:lpstr>LiHei Pro</vt:lpstr>
      <vt:lpstr>等线</vt:lpstr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 1pptm 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 模 板网</cp:keywords>
  <dc:description>www.51ppt moban .com</dc:description>
  <cp:lastModifiedBy>YANGs</cp:lastModifiedBy>
  <cp:revision>4</cp:revision>
  <dcterms:created xsi:type="dcterms:W3CDTF">2019-06-19T13:16:47Z</dcterms:created>
  <dcterms:modified xsi:type="dcterms:W3CDTF">2020-06-30T14:13:47Z</dcterms:modified>
</cp:coreProperties>
</file>